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01:24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10195 3871 138 0,'-25'0'28'16,"2"1"4"-16,17-1 32 15,6 0-8-15,0 0-13 16,0 0-8-16,0 0-5 16,0 0-2-16,0 0 1 15,0 0-7-15,-4 0-7 16,4 0-6-16,-2 1-3 15,-2-1-2-15,-2 2 0 16,4 0-3-16,-2 1-1 16,-5 7-1-16,-3 9-5 15,-7 5 6-15,1 9 1 0,-3 0-1 16,15-1-5 0,6-3 0-16,0 1 2 0,18-1-2 15,24-5-3-15,5 0 8 16,13-6-4-16,2-3-2 15,4-6 1-15,7-6 5 16,-1-3-1-16,7-3 1 16,1-21 5-16,3-7-4 15,-21-2-1-15,-14-1 9 16,-22 3-5-16,-15 2 3 16,-11 4 0-16,0 2 1 15,-35 1-2-15,-19 7-3 0,-10 4-3 16,-21 2 0-16,-4 6 0 15,8 3 0-15,9 0-1 16,18 0 1-16,17 2-2 16,12 5-2-16,13 2-2 15,6 0-3-15,6-1 1 16,0 1 3-16,0-4-3 16,0 0 1-16,0-3 2 15,0-2 4-15,0 0 1 16,0 0 6-16,0 0 5 15,0 0 5-15,0 0 0 16,-11-7-12-16,-11 0-4 16,3 0-1-16,-2 3 0 15,3 0 1-15,1 0-5 16,1 1-3-16,7 2-6 0,5 0-12 16,4-1-61-16,7-2-209 15</inkml:trace>
  <inkml:trace contextRef="#ctx0" brushRef="#br0" timeOffset="389.9855">12521 3673 218 0,'-44'-6'60'16,"1"4"-36"-16,-5 2 23 0,-6 0-11 15,3 0-16-15,-13 13-9 16,-2 9-5-16,-3 9 1 16,-3 11 0-16,0 5-3 15,3 6 2-15,5 3 0 16,13-2-5-16,9-2 1 15,13-2-1-15,15-6-1 16,10 1 0-16,4 0 0 16,0-6 0-16,35 1-1 15,2-2-2-15,0-6-2 0,3-6 2 16,-14-4-2 0,-1-5-5-16,-6-6-16 0,-7-3-31 15,3-8-51-15,-3-8-72 16</inkml:trace>
  <inkml:trace contextRef="#ctx0" brushRef="#br0" timeOffset="711.9439">12876 3678 185 0,'0'0'77'16,"0"0"-27"-16,0 0 3 15,-10 5-15-15,-17 14-21 16,-31 10-6-16,-8 12-2 0,-4 7-1 16,-7 4-1-16,15 8-3 15,2 4 2-15,4 2-2 16,11 0 3-16,14-2-6 16,23 2 6-16,8-1-7 15,0-5 3-15,24-5-3 16,9-8-1-16,7-9 1 15,-7-9-1-15,0-11 0 16,-19-9-8-16,-1-7-3 16,-13-2-1-16,0-6 1 15,0-21-27-15,-48-13-153 16</inkml:trace>
  <inkml:trace contextRef="#ctx0" brushRef="#br0" timeOffset="982.7602">11065 4046 33 0,'0'0'127'16,"21"9"-103"-16,22-2-23 16,13 1 38-16,21 0 5 15,26-4 4-15,13-2-11 16,24-2-7-16,13 0 3 0,17 0-10 15,18-9-5-15,4-1-2 16,-8 0-3-16,-21 1-11 16,-30 1-2-16,-30 4-4 15,-22 1-5-15,-17 1-10 16,-21 2-27-16,-26 0-65 16</inkml:trace>
  <inkml:trace contextRef="#ctx0" brushRef="#br0" timeOffset="1732.5169">13999 3800 140 0,'-5'-6'163'15,"-1"-1"-128"-15,4 5-14 16,2 2 5-16,0 0-17 16,25 0-3-16,35 0 4 15,21 0 6-15,20 0-1 16,4 0-2-16,17 0-9 0,8 0 4 15,-1 0 0-15,-3 0-7 16,-23 0-1-16,-24-3 0 16,-24-1-1-16,-19 1-10 15,-28 1 3-15,-8-2-10 16,0 0-19-16,-6-5-79 16</inkml:trace>
  <inkml:trace contextRef="#ctx0" brushRef="#br0" timeOffset="1988.1965">14600 3514 248 0,'-6'0'16'16,"6"3"-16"-16,0 18 0 0,0 12 18 15,6 6 10-15,6 7-8 16,1 4-6-16,-3 2 6 15,3 3-5-15,-7 0-6 16,0-1-5-16,11-3-4 16,-5-7 0-16,9-9-5 15,3-9 1-15,10-10-14 16,-8-13-10-16,12-3-45 16,7-32-121-16</inkml:trace>
  <inkml:trace contextRef="#ctx0" brushRef="#br0" timeOffset="2430.0604">15357 3453 278 0,'0'0'30'16,"0"0"-30"-16,2 13 0 16,8 15 25-16,5 9 1 15,1 7-7-15,-8 1-10 16,7 5 4-16,-1 1 3 15,-3-2-9-15,1 5-1 16,-4-5-4-16,3-3 4 16,-3-8-5-16,2-10 1 15,3-11-2-15,-3-8-2 16,-2-9-4-16,3 0 1 0,9-15 5 16,19-20 2-16,13-14-2 15,18-6-10-15,3 6-4 16,-9 11 6-16,-10 15 3 15,-13 9 5-15,-12 10 0 16,-4 4 1-16,-5 2-1 16,3 18 3-16,-4 7 2 15,-3 8 3-15,-1 1-1 16,1 0 0-16,-1-2-1 16,5 0-4-16,-5-5 2 15,8-6-3-15,-3-5-1 16,3-8-1-16,0-6-7 0,-3-4-9 15,11-3 3-15,9-24-42 16,-1-8-230-16</inkml:trace>
  <inkml:trace contextRef="#ctx0" brushRef="#br0" timeOffset="2798.0503">16729 3862 104 0,'29'11'23'0,"2"-1"32"16,6-5 27-16,11-2-23 16,12-3-18-16,8 0-4 15,4-6-11-15,-5-10-22 0,-5-7 13 16,-2-7-15 0,-11-2-2-16,-10-5 0 0,-24 4-2 15,-15 3-9-15,-13 7 4 16,-46 5 2-16,-20 13-9 15,-8 5 5-15,-4 0 9 16,9 18 0-16,9 9 2 16,9 9 5-16,17 7-2 15,5 8 0-15,22 7 1 16,11-1 3-16,9-3-6 16,21-3-3-16,29-6 6 15,12-5-6-15,20-10-1 0,9-5-4 16,19-7 2-1,12-10-13-15,10-8-31 0,-4-5-205 16</inkml:trace>
  <inkml:trace contextRef="#ctx0" brushRef="#br0" timeOffset="3286.4085">19896 3549 281 0,'-50'-13'29'0,"-10"9"-16"15,-6 4 21-15,-2 0-7 16,-4 0-8-16,6 13 0 16,6 3-6-16,14 6-4 15,11 4-4-15,12 3-5 16,17 1-1-16,6 2-2 16,4-1-1-16,40 0 1 15,16-2-1-15,14-2 4 16,11-1 2-16,6 1-1 0,-7-4 2 15,-11 0-2-15,-19-1 1 16,-23-4-2-16,-21 0 1 16,-10 1 1-16,-4-2 4 15,-50 1 7-15,-20 2 0 16,-28-1-5-16,-3-2-4 16,4-3-2-16,22-6-2 15,19-5 0-15,21-3-5 16,10 0-8-16,17-9-26 15,12-15-124-15</inkml:trace>
  <inkml:trace contextRef="#ctx0" brushRef="#br0" timeOffset="3796.4047">20369 3275 58 0,'0'0'133'0,"5"0"-130"16,-3 7 10-16,2 15 11 16,2 8 13-16,-4 14-4 15,2 9-11-15,-4 8 0 0,0 4 0 16,0 1-4-1,0-2 0-15,0-7-9 0,0-9-1 16,0-9-5-16,0-10 4 16,0-14-2-16,0-7-3 15,0-8-2-15,0 0 3 16,0-17 2-16,-4-20-5 16,-4-8-18-16,8-8 9 15,0 3-18-15,6 10 0 16,17 11 13-16,-9 14 12 15,-1 6 2-15,-1 9 2 16,0 0 5-16,11 6 1 16,6 14 2-16,2 7 3 15,2 5 2-15,2 2 0 16,-4 2-4-16,4-6-4 0,3-3-3 16,-9-3 1-16,-1-9-2 15,-7-4-3-15,-2-4-3 16,-3-7-8-16,5 0-10 15,12-11-20-15,0-15-67 16</inkml:trace>
  <inkml:trace contextRef="#ctx0" brushRef="#br0" timeOffset="4200.6159">21194 3661 86 0,'13'9'23'15,"7"1"8"-15,1-1 31 16,8-3-3-16,2-2-5 16,10-4-19-16,-2 0-9 15,7 0-11-15,-7-16-5 16,3-7 2-16,-11-7-7 16,-13 1-5-16,-14 1 0 15,-4 0-1-15,-16 6 0 16,-21 4-4-16,-11 7 1 15,-4 7 2-15,-6 4 4 16,5 0 0-16,3 11 5 16,7 11-4-16,1 9 1 15,5 9 2-15,8 0 1 16,15 9-4-16,8-1 1 16,6-4 1-16,0-2 2 0,14-4-4 15,21-5 3-15,2-6-6 16,7-7 0-16,10-5-2 15,3-10-2-15,7-5-2 16,15 0-5-16,6-22-14 16,4-7-46-16,-9-7-160 15</inkml:trace>
  <inkml:trace contextRef="#ctx0" brushRef="#br0" timeOffset="4462.2001">22162 3256 257 0,'0'0'25'15,"0"0"-18"-15,0 8 1 16,0 14 25-16,0 12 1 16,0 11-5-16,0 6-4 15,0 6-5-15,0-2-2 16,0 0-6-16,0 0-6 15,0-9-6-15,0-4 2 16,0-5-2-16,2-9-7 16,22-10-5-16,12-11-9 15,19-7-37-15,18-16-124 16</inkml:trace>
  <inkml:trace contextRef="#ctx0" brushRef="#br0" timeOffset="4821.2047">23317 3185 224 0,'-25'-1'25'0,"5"1"27"16,-9 0-3-16,-6 10-19 15,-3 16-10-15,-3 9-2 16,4 3-5-16,6 5 2 0,2 4-5 15,10 3 0-15,7 0-3 16,6-1-1-16,4 0 1 16,2-1-4-16,0 1 1 15,0 1 0-15,2 0-1 16,16 1 1-16,7-1-3 16,-2-3 4-16,-7-5-4 15,3-2 3-15,-11-7-2 16,-4-9-2-16,-4-7-1 15,0-7-2-15,-6-5-3 16,-39-5-2-16,-19 0-11 16,-19-13-41-16,-2-14-82 15</inkml:trace>
  <inkml:trace contextRef="#ctx0" brushRef="#br0" timeOffset="5033.315">22437 3609 45 0,'-3'-5'223'0,"3"4"-219"16,0 1 4-16,0 0 28 15,38 0-10-15,22 0 11 16,24 0-12-16,14 0-2 16,5 0-3-16,13 0-10 15,6 0-4-15,0 0-6 16,0 0-10-16,-15 0-26 15,-16-2-125-15</inkml:trace>
  <inkml:trace contextRef="#ctx0" brushRef="#br0" timeOffset="5948.1943">25463 4178 304 0,'-29'0'41'0,"14"-11"-3"15,11-13 22-15,4 0-36 16,0-10-2-16,0-6-16 15,31-10-1-15,11-8-5 16,5-4-1-16,7-2-1 16,2 0-15-16,4 1 11 15,-5 6-4-15,-1 13 6 0,-17 17 4 16,-12 9 0 0,-8 11 2-16,-9 4-2 0,-2 3-4 15,5 9-8-15,5 19 10 16,3 12 2-16,-7 13 2 15,-4 3 6-15,-1 5-4 16,-1-1 4-16,4-5-5 16,5-10 2-16,1-12-2 15,3-9-3-15,-7-14 1 16,-2-8-2-16,-1-2 2 16,9-14-1-16,28-26 1 15,18-17 3-15,8-10-4 16,5 3-2-16,-24 8-11 15,-15 13 9-15,-14 14 4 0,-15 16 3 16,-5 11 5-16,-4 2-4 16,0 0-4-16,0 2-13 15,0 20 4-15,4 9 9 16,2 12 10-16,-4 3-1 16,2 0 0-16,-2 0-1 15,9-6-2-15,1-3 0 16,1-9-1-16,-1-8-5 15,0-6-3-15,1-7-1 16,3-4-7-16,3-3-11 16,8 0-21-16,12-19-104 15</inkml:trace>
  <inkml:trace contextRef="#ctx0" brushRef="#br0" timeOffset="6279.3616">27030 3931 86 0,'0'13'40'15,"6"0"7"-15,8 2 14 16,5-7-5-16,2 2-20 16,8-6-1-16,6-4-10 15,8 0 7-15,11-19-9 16,4-10-11-16,0-4-7 0,-15-1-4 15,-18-5 5-15,-21 6-6 16,-4-1 1-16,-25 8-1 16,-27 4 2-16,-1 9 3 15,3 6-1-15,13 4 4 16,6 3-2-16,2 0-6 16,8 0-1-16,1 3-3 15,11 13-5-15,9 3-10 16,0-1-12-16,44-1-85 15</inkml:trace>
  <inkml:trace contextRef="#ctx0" brushRef="#br0" timeOffset="6848.1513">28369 3921 183 0,'0'0'51'15,"0"0"12"-15,0 0 47 16,0-12-32-16,-12-10-73 16,-1-7-4-16,-3-3-2 15,-3-3-1-15,-1 3 2 16,-5 7-3-16,-8 5 1 16,2 8-1-16,4 5 1 15,2 5 2-15,-8 2-2 0,-6 13 1 16,-3 17 1-1,-1 9 1-15,4 6 1 0,8 4-1 16,10-2 0-16,15-6-1 16,6-3-3-16,0-10 3 15,6-10-8-15,25-7 3 16,10-11-3-16,21-4 1 16,25-30 7-16,21-20 3 15,5-12-3-15,-3-8-4 16,-17-5-1-16,-8-2-3 15,-7 2-6-15,-12 4 4 16,-18 15 9-16,-21 16 1 16,-15 14 10-16,-8 14 7 15,-4 9 8-15,0 6 0 16,0 1-10-16,0 0-15 0,0 13-9 16,0 21 6-16,-12 17 3 15,-13 8 6-15,2 6-2 16,7-1-1-16,3-5 1 15,11-2-2-15,2-3-1 16,0-10 0-16,0-5-1 16,9-10-4-16,11-7-7 15,-1-9-10-15,6-10-31 16,8-3-93-16</inkml:trace>
  <inkml:trace contextRef="#ctx0" brushRef="#br0" timeOffset="7216.9695">29204 3778 144 0,'9'9'29'16,"13"-4"18"-16,1 1 32 16,4-2-30-16,2-2-6 15,2-2-17-15,4 0-13 16,-2-12-3-16,2-11 7 15,-4-5-17-15,-8-4-1 16,-21 4-7-16,-2 3 1 16,-2 3 2-16,-27 9 1 15,-8 8 2-15,-7 5 2 0,-13 7 2 16,-1 24 2-16,-6 15-1 16,10 5 5-16,17 7 0 15,12 1-5-15,19-3 1 16,6-5 2-16,4-8-5 15,27-8 3-15,6-10-4 16,6-11-6-16,15-14 3 16,13 0 3-16,11-21-14 15,9-16-13-15,2-11-102 16</inkml:trace>
  <inkml:trace contextRef="#ctx0" brushRef="#br0" timeOffset="7486.237">30465 3366 140 0,'-20'24'35'0,"-11"11"2"16,-13 14 29-16,-10 9 13 15,-1 7-28-15,-7-1-15 16,4-3-7-16,12-3-11 15,7 0-1-15,18-5-7 16,15 0-6-16,6-5-3 16,0-9-1-16,31-7-6 15,23-8-2-15,18-12-9 16,27-11-20-16,27-1-65 0,9-18-251 16</inkml:trace>
  <inkml:trace contextRef="#ctx0" brushRef="#br0" timeOffset="7620.0193">31377 4035 136 0,'0'0'206'0,"0"2"-206"16,0-2 0-16,0 0 17 16,0 1-17-16,-25-1-138 15</inkml:trace>
  <inkml:trace contextRef="#ctx0" brushRef="#br0" timeOffset="8887.0929">8858 3626 112 0,'-15'0'32'16,"11"0"-23"-16,4 8 13 16,0 12 10-16,0 0-4 15,0 6 2-15,0 3-4 16,0 7 0-16,0 3-5 16,0 7-6-16,6 8 0 15,5 3-2-15,-1 6-3 0,2 5-4 16,-3 1-1-16,7 3 1 15,-8-4 3-15,5-9-5 16,-3-8-4-16,-4-12 5 16,-4-10-4-16,-2-11 1 15,4-7-2-15,-4-5 0 16,0-6 0-16,0 0-2 16,0 0-2-16,0-22 2 15,0-15-51-15,-4-18-244 16</inkml:trace>
  <inkml:trace contextRef="#ctx0" brushRef="#br0" timeOffset="11511.8142">9418 3238 253 0,'58'-13'8'15,"26"0"0"-15,18-1 3 16,9 3-3-16,9-2-7 16,2 4 0-16,6 0 6 15,15-2 2-15,20-4 4 16,32 1 7-16,13-3-2 0,20 3-5 15,-13 8-2-15,4 3-3 16,2 3-1-16,11 0-3 16,22 0 3-16,15-1 2 15,28-11-8-15,22-5 4 16,-14-7 0-16,10 1-3 16,-5-6 0-16,0 0 2 15,21-1 0-15,-3 3-2 16,7 5-2-16,-2 4 0 15,-13 1 0-15,-3 2 0 16,-20 3 0-16,-7 2 0 16,1 3 0-16,-4 0 2 15,15 2-1-15,4 0-1 0,0 0-3 16,-6 1 3 0,-9 0-2-16,-12-1 2 0,5 2 1 15,-10-1-1-15,-3 0 1 16,4 1-2-16,-4 0 1 15,-4-2 0-15,1-1 1 16,-7-4-1-16,-7 0-1 16,-18 0 1-16,-1 3 0 15,-9 2 1-15,-7-1-1 16,0 2 0-16,-2-2 0 16,-2 0-1-16,2-1 1 15,-4 1 0-15,-2 2 0 16,-7-3-1-16,-7 0 0 15,-3 3 1-15,11-3 0 0,14 0-1 16,12-1 1-16,15 0 0 16,4-2 0-16,1 1-1 15,1 0 0-15,-8 2 0 16,-7-1 1-16,-7 4 0 16,-5 1 0-16,11 1 0 15,-7 2 1-15,3 0-1 16,-7 0 0-16,-14 0 0 15,-15 0 0-15,-8 0 0 16,-6 0-1-16,-6 0 1 16,-2 0-2-16,-11 4 2 0,-6 0 2 15,-8-1-2 1,8 3 1-16,19-3-1 0,10 1 0 16,-2-2 1-16,4-1-2 15,-6 1 1-15,4-2 0 16,4 0 0-16,-4 2 2 15,-16 4-2-15,-15 1 0 16,-25 2 0-16,-33 2 0 16,-25-2 1-16,-26 0-1 15,-21-3-1-15,-15 1 1 16,-6-4-1-16,-4 0 1 16,0 2-4-16,0 1 1 15,0 2 3-15,0-1 0 16,0 7 1-16,0-3 5 0,0 3-5 15,0 5 0-15,0-2-1 16,0 3 0-16,0 1 2 16,2 1-1-16,4 4-1 15,1 0 4-15,-3 8-3 16,-2 1 1-16,-2 10 0 16,0 2 0-16,0 8 2 15,0 0-3-15,0 2 2 16,0-3 4-16,0 1 0 15,0 1-1-15,0-2-1 16,0 1-1-16,0 2 0 16,0-2 1-16,10-4-3 15,2-2-1-15,7 0 0 0,0-2 1 16,3 1 2 0,-1-1-4-16,-2-1 4 0,-1-3-2 15,3-4 1-15,-9-5 0 16,-5-4-3-16,-5-5 0 15,-2-3 1-15,0-4-1 16,4-2 1-16,-4-2-1 16,0-1 0-16,0-4 2 15,0-2-2-15,0-3 0 16,0-2-1-16,0-2 1 16,0 1 1-16,0-1 0 15,0 0 0-15,0 0 1 0,-4 1 4 16,-17 5-1-1,-8 0 0-15,-12 4-3 0,-9 0 1 16,0 1-2-16,-9 1 2 16,-12-1-2-16,-9 4-1 15,-15-1 1-15,-15 3 1 16,-2-3-1-16,-3-1 2 16,-9-2-3-16,6-1 1 15,-4 0 2-15,0-1-2 16,-8-1 2-16,-1 2-2 15,-1-2-1-15,-2 2 0 16,-5 2 3-16,-1-5-3 16,-5 5 0-16,4-8 1 15,5 1 0-15,2-1 0 16,-5 0 0-16,-4 1-1 0,-7-1 1 16,-8 1-2-16,-1-4 1 15,-14 6-2-15,-5-2 2 16,-10 1 0-16,-13-2 2 15,-3 6 0-15,-13-2 2 16,-3 3-2-16,-9 1-1 16,-5 1-1-16,-12 3 0 15,-8 1 0-15,-8 1 1 16,-15 2 0-16,-11 1 0 16,-13 1 0-16,-5-2 1 15,-7-1-2-15,1-2 2 16,-2-2-2-16,-6-3 0 0,3-3 4 15,-3 2-2-15,-2-2 0 16,7 1 4-16,5 0-6 16,0 1 0-16,8 1 1 15,-3 4-1-15,1 0 0 16,-4-3 0-16,-2 2 2 16,0 1 0-16,-3-1-2 15,1 4 0-15,-2 0 0 16,-13 1 0-16,-1 0 0 15,-5-1 2-15,-2 3-2 16,8-1 1-16,1 2 0 16,8 1-1-16,5-2 0 15,-9 1 1-15,-1-1-1 0,-3 1 1 16,-3-3 0-16,15-2 1 16,-2-1-2-16,8-3-1 15,2 0-1-15,-8-2 2 16,-3-1 0-16,3 0 2 15,-2 0-2-15,14-4 2 16,15-3-2-16,-1 0 0 16,24 0-2-16,-1-1 2 15,5-3 0-15,5 4 2 16,1-1-1-16,2 0-1 16,4 1 1-16,12 1-1 15,11-2 0-15,18 1-3 0,7 1 2 16,-5-4 0-1,17 3 1-15,8-2 0 0,19 0 0 16,16-1 1-16,30-1 0 16,11 0 0-16,32 0 0 15,14 0 2-15,15-9-3 16,12 0 2-16,6 4-1 16,8-4 0-16,15 3 2 15,-2 0-1-15,4-2 1 16,0 0-3-16,0-6 2 15,0 2-2-15,19-9-1 16,-1 1 0-16,9-6-1 16,0-3-1-16,2-4 2 15,6-3-1-15,-4-2 0 16,0-4 0-16,10-7 2 0,-8-5-4 16,5-6 1-16,1-5 1 15,-2 0-2-15,-2-1 2 16,-10 3-2-16,0 7 3 15,-4 5-1-15,-1 6 2 16,-12 5 0-16,-1 5 0 16,-1-2 1-16,0 0-1 15,0 0 0-15,5 2-1 16,-3 1 0-16,2 5-2 16,-2 2-1-16,7 2 3 15,-3 6 0-15,-3 6-2 16,1 3-1-16,-4 5 1 0,-4 3-3 15,-2 2 2-15,0 0 2 16,0 0-3-16,0 0 2 16,0 0-1-16,0 0-1 15,0 0 2-15,0 0-1 16,0 0-1-16,0 0-4 16,0 0-9-16,0-2-15 15,0 2-15-15,-8-5-82 16</inkml:trace>
  <inkml:trace contextRef="#ctx0" brushRef="#br0" timeOffset="34466.5838">9195 3203 5 0,'-85'0'0'16,"23"0"6"-16,-2 0 11 15,2 0-6-15,6 0 4 16,2 0-7-16,2 0-7 16,9 0 6-16,10 0 8 15,-2 0-15-15,0 0-17 16</inkml:trace>
  <inkml:trace contextRef="#ctx0" brushRef="#br0" timeOffset="35366.0697">7923 3383 43 0,'0'0'74'0,"0"0"-38"15,0 0-6-15,0-2-11 16,0 1-4-16,27-1-3 16,0 1 12-16,10-3-2 15,5 3-12-15,1-2 2 0,9 0-6 16,14-2 1-16,2 0-2 15,4 0 0-15,3-2-1 16,1 0-1-16,-5 3-2 16,1-2 5-16,0 1-3 15,-1 0-3-15,1 2 5 16,-10 0-5-16,4 0 4 16,0-1-3-16,-4 0 2 15,-2-1 0-15,-6-1-3 16,-4 0 2-16,-3-1 2 15,-14 1-3-15,-4 2-1 16,-6 2 0-16,-17 1-3 0,-6 1 0 16,0 0-6-16,0 0-4 15,0 0-2-15,0 0 2 16,0 0-1-16,0 0-22 16,-6 0-79-16</inkml:trace>
  <inkml:trace contextRef="#ctx0" brushRef="#br0" timeOffset="36791.9885">8188 3337 20 0,'-13'0'34'16,"3"0"-24"-16,4 0 26 16,6 0 0-16,0 0-2 15,0 0-15-15,0 0-13 16,0 0-5-16,0 14-1 15,0 7 16-15,0 6 3 0,-2 5 3 16,-2-2-8 0,2 3-5-16,2-3-3 0,0 2 3 15,0-1-1-15,0 1-3 16,0-3-1-16,0 1 6 16,6-2-6-16,0-1-1 15,0-1 0-15,0 2 2 16,1-6 0-16,-7 2-3 15,2-2-1-15,2 0 3 16,-4 0-2-16,2 1-1 16,-2-3 0-16,0 2-1 15,0-1 0-15,0-4 1 16,0 2 1-16,0-3-1 0,0-4-1 16,0 2 1-1,-2-3 0-15,-8-4-1 0,3-1 0 16,1-3 0-16,4 1 0 15,2-1 0-15,-4-3 2 16,4 2-4-16,-2-1 2 16,2 0 0-16,-4 2 0 15,2 0 0-15,2 4 0 16,-4 0 0-16,1 1-1 16,-3-1 2-16,6 0-2 15,-6 1 4-15,0 2-3 16,6 2 0-16,-8 2 0 15,6 2-2-15,-3 2 2 16,5-1 0-16,0 1-1 0,0 1 2 16,0-3 1-16,0 2-2 15,0 0 2-15,0 1-1 16,0-1-1-16,0 1 3 16,0 4-3-16,0-5 0 15,0 2 4-15,0-1-4 16,0-3 1-16,0 1 0 15,0 2 0-15,-2-1-1 16,-2 2 2-16,2 2-1 16,-2 2 2-16,-2 0-3 15,4 4 3-15,-2 1-1 16,2-1-2-16,-3-2 2 16,-1 2-2-16,4-1 1 0,-2 3 2 15,-2-1-1-15,0-4 1 16,4-2 1-16,-5-2-4 15,-5-5 0-15,4-1 4 16,1-6-4-16,5-3 0 16,2 0 0-16,-4-5 0 15,4 2 0-15,0-3 2 16,0 0-2-16,0 0 2 16,0 0-1-16,0 0 2 15,0 0 1-15,0 0 5 16,0 0-8-16,0-10 9 15,0-10 7-15,0-8-13 0,0-12-3 16,0-5 3-16,0-10-2 16,11-2-2-16,5-6 3 15,-1-2-3-15,-3 4 3 16,-2-2-3-16,-8-1 1 16,-2 0 2-16,0 2 1 15,0 7-4-15,0 3 2 16,0 4-1-16,0 2 0 15,0 0 0-15,0 0-1 16,0 2 4-16,0 7-2 16,-2 4 0-16,-8 4 1 15,2 3 2-15,2 1-1 16,-7-1-2-16,7-3-1 16,-9 2-1-16,13 1 1 15,-2 3-1-15,4-1 0 0,0 0 0 16,0 1 0-16,0 3-1 15,0 1 0-15,0 2 0 16,0 5 1-16,0 5 0 16,0 1 0-16,0 5 1 15,0 1-1-15,0 0 1 16,0 0-2-16,0 0 1 16,0 0-2-16,0 0-5 15,0 0 2-15,0 0-4 16,0 0-11-16,0-6-15 15,11-10-48-15,18-9-92 16</inkml:trace>
  <inkml:trace contextRef="#ctx0" brushRef="#br0" timeOffset="38027.7742">9319 11030 74 0,'8'9'79'0,"-8"-6"-1"15,0-1-19-15,6 5-11 16,-6-3-19-16,6 11-20 15,7 3-4-15,7 10 6 0,11 7 5 16,9 9 1 0,3 0-11-16,7 7 0 0,14 1 0 15,-8-2-4-15,6-1-2 16,0-5-1-16,-5 0-2 16,-3-5-1-16,-8-10-4 15,-13-7-9-15,-15-7 1 16,-11-15-28-16,-5-6-99 15</inkml:trace>
  <inkml:trace contextRef="#ctx0" brushRef="#br0" timeOffset="38507.1628">9773 11030 271 0,'-2'0'54'0,"2"0"-54"16,0 0 0-16,56-8 2 15,35-3 13-15,37-5 0 16,29-1 5-16,17-2-6 16,-2 5 2-16,1 6-11 15,-30 0-1-15,-13 6-3 16,-33 2-2-16,-29 0 1 16,-32 0 0-16,-28 10-8 15,-8 19 0-15,-27 9 8 16,-43 16 19-16,-21 12-12 15,-9-7-4-15,-3 3-3 16,-11-10 0-16,7-4 0 0,-5-1 0 16,3-6-7-1,14-5 7-15,14-11 1 0,23-10-1 16,25-7 0-16,14-5 0 16,13-3 0-16,6 0 0 15,0 0-1-15,0 0-9 16,0 0 6-16,15 0-4 15,38-3 7-15,26-10 1 16,35-7 2-16,8-2-1 16,20-1-1-16,3 1 1 15,-11 1 0-15,-16 9-1 16,-25-2-2-16,-25 9 1 16,-22 0-8-16,-21 1-14 0,-19-1-36 15,-6-3-55 1</inkml:trace>
  <inkml:trace contextRef="#ctx0" brushRef="#br0" timeOffset="38913.7235">10249 10625 170 0,'-17'0'58'16,"11"0"-38"-16,6 0 2 0,0 0-1 15,0 11-9-15,0 17-11 16,0 10 14-16,0 10 1 16,0 3-4-16,0 9 2 15,2 1-3-15,25 6 0 16,-2 2-1-16,8 1 1 15,6-1-3-15,0-3 5 16,7 3-6-16,-15-5 1 16,2 3-3-16,0-6-2 15,-8-10-1-15,-4-2-2 16,-5-13 0-16,-1-10 0 16,-1-8 0-16,-6-7-2 15,-2-7 1-15,-1 0-5 0,-3-4 2 16,2 0-4-16,-2 0-20 15,8-11-78-15</inkml:trace>
  <inkml:trace contextRef="#ctx0" brushRef="#br0" timeOffset="39665.1611">12107 11609 264 0,'-25'3'18'15,"1"-3"-15"-15,17 4 3 16,7 11-2-16,0 4 3 16,-4 3-3-16,-8 0-1 15,-3-1-3-15,-12 4 1 0,1-2-1 16,-3-1-8-16,8-7-14 15,-2-15-46-15</inkml:trace>
  <inkml:trace contextRef="#ctx0" brushRef="#br0" timeOffset="40037.8024">14889 10739 157 0,'0'0'135'0,"0"0"-135"16,0 19 0-16,0 10 16 15,0 11 1-15,0 13-7 16,3 4 1-16,19 6 2 15,3 7-4-15,0-1 0 16,0 0 0-16,-1-2-7 16,-7-4 1-16,0-6 2 15,-17-5-2-15,0-11 0 16,0-5-1-16,0-12 2 16,0-11-1-16,-11-4-3 0,-20-7 2 15,-18-2 2-15,-30 0-4 16,-18-21-20-16,-17-14-28 15,5-12-212-15</inkml:trace>
  <inkml:trace contextRef="#ctx0" brushRef="#br0" timeOffset="40196.7016">13879 11356 114 0,'-27'29'85'0,"0"8"-73"16,8-4 5-16,11 0 11 15,8-4-16-15,0 0-12 0,0-5-3 16,25-7-13-16,16-7-8 16,17-10-17-16</inkml:trace>
  <inkml:trace contextRef="#ctx0" brushRef="#br0" timeOffset="40414.0088">16051 11241 138 0,'15'16'33'0,"-3"-2"4"16,0 0 3-16,7 1-4 16,2-3-4-16,8 2-20 0,2-2-7 15,6-2-5-15,4-2-6 16,1 1-4-16,-5-7-24 15,-21-2-130-15</inkml:trace>
  <inkml:trace contextRef="#ctx0" brushRef="#br0" timeOffset="41080.4261">17705 10692 150 0,'37'0'18'15,"-6"-4"8"-15,15 4 21 16,34-8-11-16,1-6-16 15,16-5-2-15,0 1-6 16,-6-1-12-16,-19 2 0 16,-14 8-14-16,-25 6-23 15,-33 3-81-15</inkml:trace>
  <inkml:trace contextRef="#ctx0" brushRef="#br0" timeOffset="41276.4997">17480 11014 173 0,'0'12'2'16,"0"-2"6"-16,24-4 1 15,38-6 30-15,29 0-12 16,23-11-2-16,10-9-14 16,0-3-6-16,-14-2-5 15,-17-1-8-15,-21 0-6 16,-24-3-16-16,-28-5-146 15</inkml:trace>
  <inkml:trace contextRef="#ctx0" brushRef="#br0" timeOffset="41546.0704">18038 10497 68 0,'-17'37'31'0,"9"10"-13"15,4 8 9-15,4 6 2 16,0 3 5-16,0 1-4 16,0 1 0-16,6 1-14 15,-2 4 3-15,-4-6-1 16,0 1-5-16,0-8-2 0,-23-9-10 16,-1-7 2-1,-1-7-3-15,6-10-1 0,3-10-1 16,9-8-6-16,1-7-9 15,6-14 9-15,0-22-166 16</inkml:trace>
  <inkml:trace contextRef="#ctx0" brushRef="#br0" timeOffset="41726.6478">18251 11017 101 0,'12'38'52'16,"5"6"-13"-16,1 0-4 15,3-4-5-15,4 1-7 0,4-8-4 16,2-5-19-16,0-9 0 16,-2-4-2-16,-7-11-4 15,3-4-5-15,0-11-8 16,6-26-41-16</inkml:trace>
  <inkml:trace contextRef="#ctx0" brushRef="#br0" timeOffset="41966.5165">18844 10749 81 0,'0'49'56'0,"-4"1"5"0,4 2-26 15,0-7-10-15,0-1-11 16,6-11-8-16,6-7-6 15,-1-12-1-15,-3-6-7 16,-4-8-24-16,2-4 13 16,7-31 8-16,-1-15-24 15,5-13-37-15,-9-3 28 16</inkml:trace>
  <inkml:trace contextRef="#ctx0" brushRef="#br0" timeOffset="42160.0855">19015 10606 28 0,'17'-16'71'16,"4"7"-26"-16,10 6 0 15,10 3-1-15,9 0-7 16,3 3-2-16,3 11-15 0,2 5-4 16,-4 3 0-16,-5 5-4 15,-5 2-2-15,-9-3-2 16,-10-1-3-16,-13 0 0 16,-6 0 0-16,-6-2-4 15,0-1-1-15,-12 0-10 16,-29-2-6-16,-9-4-36 15,-12-7-184-15</inkml:trace>
  <inkml:trace contextRef="#ctx0" brushRef="#br0" timeOffset="42363.8939">19065 11077 81 0,'-14'44'51'16,"-3"-5"21"-16,-4-4-12 15,-12 0-14-15,2-5-10 16,-4-1-17-16,-2-8-5 16,6-5-9-16,0-4-5 15,2-7-8-15,4-5-3 16,7-5-12-16,9-21-42 16,9-11-129-16</inkml:trace>
  <inkml:trace contextRef="#ctx0" brushRef="#br0" timeOffset="42550.3994">19214 11160 25 0,'33'23'56'0,"-2"6"-4"0,2-5 14 15,-2 3-8-15,2-5-16 16,2-3-16-16,0-3-6 16,3-6-1-16,3-2-11 15,9-8-1-15,12 0-1 16,14-22-2-16,17-15-4 15,8-8-10-15,-1-7-30 16,-9-1-95-16</inkml:trace>
  <inkml:trace contextRef="#ctx0" brushRef="#br0" timeOffset="43338.2452">20758 10666 186 0,'0'0'47'0,"4"0"-10"16,0 0 5-16,9 0-21 16,20-8-15-16,25-9 9 15,26-7-2-15,16-3-7 16,9-4 0-16,-1 6-6 15,-11-1 1-15,-19 4-2 16,-16 0 0-16,-18 4-4 16,-19-1-7-16,-25 1-14 15,0 2-47-15,-33-1-161 0</inkml:trace>
  <inkml:trace contextRef="#ctx0" brushRef="#br0" timeOffset="43600.2999">21109 10185 1 0,'19'43'84'0,"4"7"-33"16,6 12 1-16,2 4-16 16,6 6 7-16,-2-1-8 15,-4 1-5-15,-2-5-2 16,-4-9-10-16,-7-3-2 15,-3-8-7-15,-5-6-3 16,-4-12-2-16,-1-6-4 0,-5-13-2 16,0-5 1-16,0-5-6 15,-36 0 0-15,-13-15-26 16,-15-19-89-16</inkml:trace>
  <inkml:trace contextRef="#ctx0" brushRef="#br0" timeOffset="43774.2939">20963 10699 153 0,'-29'40'20'0,"2"0"15"15,-8-2 6-15,4-3-1 16,0-4-17-16,6-9-4 0,8-5-13 16,7-6-6-16,10-7-10 15,0-4-18-15,0-8-29 16,23-28-61-16</inkml:trace>
  <inkml:trace contextRef="#ctx0" brushRef="#br0" timeOffset="43924.1807">21324 10702 1 0,'13'28'69'0,"1"-4"-18"15,5-6-7-15,4-3-23 16,1-4-21-16,14-11-8 15,13 0 7-15,-1-15-10 0,4-22-97 16</inkml:trace>
  <inkml:trace contextRef="#ctx0" brushRef="#br0" timeOffset="44140.5107">21728 10291 9 0,'4'0'16'16,"39"0"59"-16,23 0 8 16,27 0-19-16,37-10-12 15,25-12-7-15,15-1-13 0,-7-7-15 16,-24 5-16 0,-30 2-1-16,-34-2-11 0,-34 4-19 15,-28-5-25-15,-13 4-100 16</inkml:trace>
  <inkml:trace contextRef="#ctx0" brushRef="#br0" timeOffset="44328.2461">22085 10093 18 0,'0'37'87'0,"0"4"-22"16,0-6-17-16,0-4-4 15,10-3-22-15,5-10-12 16,1-5-10-16,-3-7-2 0,5-6-6 16,7-2-7-16,17-32-10 15</inkml:trace>
  <inkml:trace contextRef="#ctx0" brushRef="#br0" timeOffset="44807.4267">22271 10185 80 0,'-23'43'50'16,"5"5"11"-16,-5-3 2 15,4 5-27-15,-1-1-6 16,1 6-8-16,-8 0 4 0,9-1-11 16,-1-5-7-16,7-13-5 15,3-9-1-15,5-13-2 16,4-7-2-16,0-7 1 15,0 0 1-15,0 0 3 16,0-18 0-16,0-12-3 16,4-22-12-16,27-6 12 15,7-1-8-15,3 5 0 16,2 13 0-16,5 12 4 16,4 11-3-16,1 6 4 15,7 9 3-15,0 0 5 16,6 3 4-16,1 0-5 15,1 0-2-15,-2 11-2 0,-10 3 1 16,-15 5-1 0,-10 3-1-16,-19-1 1 0,-7 5 1 15,-5 4 1-15,-7-1 5 16,-38 5-2-16,-7-2 3 16,-14 2-4-16,-6-7-3 15,-7-3-1-15,7-7-1 16,4-2-4-16,10-13-6 15,14-2-5-15,7-9-14 16,14-13-79-16,11-3-39 16</inkml:trace>
  <inkml:trace contextRef="#ctx0" brushRef="#br0" timeOffset="45205.2893">22358 10559 23 0,'23'0'43'0,"-5"0"-9"0,-9 0-7 15,3 12 14-15,-8 5-5 16,-4 7-9-16,0 3 0 15,-29 7-7-15,-14-2-7 16,-5 2-3-16,5-5-9 16,12-2-1-16,8-5-3 15,11-1-4-15,5-3-2 16,7 0 3-16,0 4-1 16,0 0 7-16,0 5-1 15,5-2 1-15,3 0 0 16,-8-2 5-16,0 1-5 15,0 0 6-15,-25 4-4 16,-6-1 1-16,-6-1 2 0,6-5 3 16,2-6-2-16,10-3-2 15,9-5 4-15,8-4-7 16,2-3 2-16,0 0-3 16,0 3-2-16,0-3-14 15,21 0 16-15,26 0 14 16,25-4 5-16,24-14-6 15,15-4-1-15,9-3-9 16,-10-1-3-16,-19-7-2 16,-23 1-12-16,-23-2-16 15,-26-7-82-15</inkml:trace>
  <inkml:trace contextRef="#ctx0" brushRef="#br0" timeOffset="45430.5147">22383 10907 64 0,'-13'44'35'0,"5"9"6"16,-2-2 8-16,8 1-7 15,-4-1-5-15,1-4-1 16,-1-3 0-16,-6 0-9 16,-11-3-9-16,-8-1-7 15,-10-7-4-15,1-7-7 16,-5-8-1-16,2-6-5 15,5-9-9-15,1-3-11 0,14-3-47 16,15-16-187 0</inkml:trace>
  <inkml:trace contextRef="#ctx0" brushRef="#br0" timeOffset="45567.2264">22180 11392 61 0,'56'0'27'16,"10"11"25"-16,7 3 10 15,-1-2-19-15,-10 3-14 16,-2-1-11-16,-6-6-6 15,-3-1-12-15,1-7-1 16,-2 0-12-16,-1 0-32 16,-1-22-83-16</inkml:trace>
  <inkml:trace contextRef="#ctx0" brushRef="#br0" timeOffset="45820.4906">23733 10530 199 0,'39'-3'6'16,"2"-2"27"-16,15-3 7 15,16-1-13-15,11-3-12 16,8 2-3-16,2-2-3 0,-10 1-6 15,-15 0-3 1,-18 8-12-16,-21-5-12 0,-15 4-20 16,-14 4-156-16</inkml:trace>
  <inkml:trace contextRef="#ctx0" brushRef="#br0" timeOffset="46017.4952">24030 10779 36 0,'0'60'82'0,"2"6"-11"16,17-1-17-16,4-2-20 15,-5-1 1-15,1-3-9 16,-7-8-14-16,-8-3-8 0,-2-11-4 16,-2-8-4-16,0-10-9 15,-2-9-12-15,-27-10-22 16</inkml:trace>
  <inkml:trace contextRef="#ctx0" brushRef="#br0" timeOffset="46226.407">24409 10970 100 0,'43'11'30'0,"21"0"38"15,15-3 8-15,1 0-18 0,5-2-21 16,4-2-20-16,-4 0-12 16,-7 0-5-16,-14-1 0 15,-10-2-7-15,-19 0-23 16,-14-1-40-16</inkml:trace>
  <inkml:trace contextRef="#ctx0" brushRef="#br0" timeOffset="50703.9627">7892 11462 262 0,'-14'-11'23'15,"-5"4"-11"-15,-1-1 10 16,20 8 4-16,0 0-11 16,0-3-10-16,0 3-5 15,8 0 2-15,31 0 0 16,25 0 8-16,21 0-2 16,6 0-2-16,6 3 0 15,0 0 0-15,-6-1-3 16,0 4-3-16,-14-6 0 15,-1 4-1-15,-10 0-3 0,-12-1-3 16,-9 2-8-16,-14 1-11 16,-10 1-25-16,-21-3-206 15</inkml:trace>
  <inkml:trace contextRef="#ctx0" brushRef="#br0" timeOffset="91618.2807">9128 10492 31 0,'-4'-6'35'16,"4"3"3"-16,0 3 21 15,-2 0-1-15,2 0-15 16,0 0-4-16,-4 0-10 16,4 0-9-16,0 0-9 15,0 0-2-15,0 0-5 16,-2 18-2-16,2 11 0 0,0 12 4 15,0 10 0-15,0 7-2 16,0 8 0-16,0 4 4 16,0-3-4-16,0 6-3 15,0 0 5-15,0-3-3 16,0 3-3-16,6-9 4 16,11-3-3-16,-11-4-1 15,0-5 2-15,2-3-2 16,-1-9 0-16,5-4 0 15,0-6 0-15,1-4 0 16,-1-4 0-16,-6-7-4 16,9-4 1-16,-9-2 1 15,-6-3-2-15,0-6-7 0,0 0-3 16,0 0-10-16,0-9-46 16,0-20-227-16</inkml:trace>
  <inkml:trace contextRef="#ctx0" brushRef="#br0" timeOffset="92801.7643">9585 10225 189 0,'-8'0'31'0,"8"0"-31"16,0 0 0-16,0 0 8 15,8 0-2-15,34 0 7 16,13 11-5-16,16 0 1 15,7 1-2-15,3-2-2 16,10 2 2-16,10-2-2 0,23-1 1 16,27-4 1-1,23 0-2-15,16-2-2 16,8 1 0-16,9-4-3 0,10 0 3 16,-4 0-3-16,14-7 0 15,9-1 2-15,4 4-2 16,-13 0 0-16,-2 1 0 15,-3 0 0-15,-3-2-1 16,10-6 1-16,3-5 1 16,-3-4 0-16,-10-2 3 15,-18 4 0-15,-13 3-2 16,-4 8 0-16,2 0 2 16,4-1-4-16,-2 4 3 15,9-4-3-15,-7 2 1 16,2 0 0-16,-2 1 0 0,-4 5-1 15,-8 0 4-15,2 0-3 16,-9-4 0-16,1 3-1 16,8-5 1-16,-4-1-1 15,-5-1 1-15,-10 4-1 16,-18 1 0-16,-19 0-1 16,-12-1 1-16,-9 0-2 15,-14 0 2-15,-15 0 1 16,-18 4-1-16,-17-3 1 15,-18 3-1-15,-4 0 0 16,-5 0 0-16,-4 0-1 16,3 3 1-16,-7 13-1 15,-4 9 2-15,0 4 1 0,0 11 2 16,-4-3-1 0,-13 7 2-16,3 0-2 0,-5 1-2 15,7 6 0-15,-1 4 1 16,3 4-2-16,4 2 2 15,-1-1-1-15,5 2 0 16,-6-3 0-16,2 2 2 16,0-2 0-16,-1 1-1 15,5 2-2-15,-4-7 4 16,0 0-2-16,0-4-1 16,0-3 3-16,-1-7-2 15,1-8-2-15,2-3 1 0,2-9 1 16,-2-6-2-1,2-6 0-15,2-4 0 0,0-1 1 16,0 0 1-16,0 0-4 16,0-4 2-16,0 0 0 15,0 2 0-15,0-2 2 16,0 0-2-16,0 0 0 16,0 0 1-16,0 0-1 15,0 0-1-15,0 0 1 16,0 0-2-16,0 0 4 15,0 0-4-15,0 0 2 16,0 0-1-16,0 1 1 16,0 3 0-16,0-1 0 0,0 1 0 15,0 0-2 1,0-4 2-16,0 0 0 0,0 0-1 16,0 0 1-16,0 0-1 15,0 0 0-15,0 0-3 16,0 0 2-16,0 0-4 15,0 0-3-15,0 0-17 16,0 0-67-16</inkml:trace>
  <inkml:trace contextRef="#ctx0" brushRef="#br0" timeOffset="93859.574">8587 11877 188 0,'39'-14'10'16,"13"2"-9"-16,4 2 7 15,10 1 13-15,6 6-4 16,-2 2-5-16,9 1-9 16,6 0 4-16,4 0-4 15,8 0-2-15,12 0 3 16,17 10-2-16,11-5-1 15,18 3 1-15,8-1-2 16,5-5 2-16,7-2 0 16,13 0 1-16,21 0 11 15,10-13 4-15,11-2 2 16,-5 8-2-16,2 0-7 0,7-1-2 16,8 1 0-16,8 1-1 15,4-3-3-15,3 6-3 16,-5-1 0-16,-8 4 3 15,-7 0-2-15,-7 0-2 16,-11 0 3-16,-8 0-3 16,-2 0 1-16,6 0-2 15,-9 0 2-15,3 0-2 16,2 0 0-16,-6-6 0 16,-5-2 1-16,-4 0 0 15,-10 2-1-15,-10-6 2 16,-13 5 0-16,-7-1 1 0,-8 0-3 15,-7 2 0-15,-1 2 0 16,-5 0 0-16,1 1 1 16,-12 3-1-16,-10 0 1 15,-15 0-1-15,-16 0-1 16,-11 3 1-16,1 1-1 16,-1 0 1-16,-2 2-1 15,7-5 1-15,-3 3 0 16,3-4 0-16,-11 0 0 15,-15 0 0-15,-3 0-2 16,-11 0 4-16,-6 0-4 16,-2 0 2-16,-4 0-5 0,-2 0 0 15,-5 0-2 1,-1 0-9-16,-11 0-28 0,-4 0-75 16</inkml:trace>
  <inkml:trace contextRef="#ctx0" brushRef="#br0" timeOffset="100107.5235">12719 13150 198 0,'2'-3'87'0,"-2"-5"-66"0,0 8 6 16,0 0 9-16,0 0-9 15,0 0-7-15,0 0-7 16,0 0-2-16,0 0 2 15,0 0 0-15,0 0-3 16,0 0-5-16,0 0-5 16,0 18 2-16,0 19-1 15,0 14 3-15,0 19-1 16,0 3-1-16,0 5 0 16,0 3 1-16,0 3-2 15,0-2-1-15,0-7-1 16,0-16 1-16,0-6-1 15,6-14-1-15,9-10-2 0,-9-10 1 16,-6-12-2-16,2-3-2 16,-2-4-3-16,0 0 1 15,0-14-9-15,0-24-51 16,0-14-79-16,-8-14-17 16</inkml:trace>
  <inkml:trace contextRef="#ctx0" brushRef="#br0" timeOffset="100481.8876">12645 12993 249 0,'0'-2'50'0,"0"-1"-50"15,0 0 3-15,31-1 1 16,35-3 7-16,10 7-4 15,19 0-3-15,13 0 1 16,-9 3-4-16,4 16 3 16,1 3-4-16,-7 8 0 15,-14 6 0-15,-23 4 0 16,-23 9 2-16,-23 13 2 16,-14 8 5-16,-33 10 2 15,-52 11 3-15,-30-1-5 16,-18-3 1-16,-13-10 5 0,3-7-4 15,19-11 0-15,16-11 0 16,30-12-8-16,18-6 1 16,21-12-4-16,12-6-3 15,14-6-8-15,13-6-7 16,0 0-29-16,11-11-95 16</inkml:trace>
  <inkml:trace contextRef="#ctx0" brushRef="#br0" timeOffset="100901.8377">14346 12925 56 0,'0'0'112'16,"0"0"-97"-16,0 0 16 16,0 0 16-16,0 13-11 15,0 13-8-15,0 9-3 0,0 17-6 16,0 8-2-16,0 5-2 15,0 4-8-15,0 5 1 16,0-4-5-16,0 7 1 16,0 1-1-16,0-2-2 15,0-6 1-15,0-12-2 16,6-13 0-16,4-13-4 16,-1-13 1-16,1-11-3 15,-8-1-6-15,-2-7-8 16,0-9-11-16,0-19-114 15</inkml:trace>
  <inkml:trace contextRef="#ctx0" brushRef="#br0" timeOffset="101231.3941">14369 12794 160 0,'37'0'22'16,"6"0"-8"-16,21 0 14 15,9 7-3-15,-5 11-14 16,4 1-7-16,-10 4 0 16,-6 2-2-16,-11 0-1 15,-14 6 2-15,-18 1 3 16,-13 4 5-16,0 8 9 0,-35 4-3 15,-25 7-3-15,-10-2 3 16,-19-2-11-16,8-7-2 16,-8-4-4-16,11 0 0 15,3-7-1-15,3 0-10 16,4-3-14-16,-9 2-92 16</inkml:trace>
  <inkml:trace contextRef="#ctx0" brushRef="#br0" timeOffset="101608.9045">11743 14225 237 0,'0'0'3'0,"35"4"-3"16,38-4 10-16,32 0 7 16,46 0-3-16,37 0 0 15,23-7-1-15,25 0-5 0,10 4 4 16,14-3-1-1,7 3-3-15,-9 3-6 0,-20 0 1 16,-19 0-3-16,-25 0-2 16,-18 0-3-16,-19 3-1 15,-16 6-7-15,-26-7-1 16,-24 0-15-16,-14-2-146 16</inkml:trace>
  <inkml:trace contextRef="#ctx0" brushRef="#br0" timeOffset="103160.18">15303 12853 165 0,'-56'-32'82'16,"-16"-6"-82"-16,18 13-2 16,-12-1 2-16,-9-8 9 15,-13 1 1-15,-16-2-6 16,-5 1 2-16,-11-2-2 16,-4 6 15-16,-4 4 0 15,-17 7-10-15,-12 5-6 16,-13 7-3-16,-10-1 2 0,1 8-1 15,-20 0 0-15,-8 4 0 16,-12 14 0-16,-10 8 0 16,-3 7 4-16,3 4 2 15,12 7-2-15,10 3 2 16,11 2-3-16,-1 5-2 16,15-6-2-16,23-4 5 15,21-6-5-15,28-6 2 16,30-2 3-16,16 3-4 15,20 3-1-15,17 5 0 16,15 10-1-16,12 10-1 16,0 14 2-16,8 12-2 0,40 12 2 15,20 5 0 1,27-1-2-16,23-5 0 0,26-9-2 16,30-13 2-16,10-5 0 15,21-9 0-15,10-7 2 16,27-4 4-16,16-13 0 15,17-6-1-15,14-7-3 16,-10-11 0-16,-6-9-1 16,-12-5 2-16,-15-3-2 15,-17-19 1-15,-10-16 0 16,-2-9 2-16,-4-16-2 16,-6-10 1-16,-9-15-1 15,-16-4 0-15,-23-3 1 16,-26-3 1-16,-34 8-2 15,-41 10 1-15,-38 10-1 0,-20 12 2 16,0-2 3-16,-24 6-4 16,-14 1 1-16,-11 4 1 15,-9 5-3-15,2 6-4 16,-4 5 4-16,11 11-1 16,-1 3 0-16,7 8-1 15,-3 5-1-15,7 1-8 16,-7 5-10-16,9 0-49 15,2 0-88-15</inkml:trace>
  <inkml:trace contextRef="#ctx0" brushRef="#br0" timeOffset="105191.5277">15758 13201 56 0,'41'-7'1'0,"-16"-3"-1"15,-7 5 6-15,-5 2 5 16,-5 0-2-16,7 2-2 16,-7-2 10-16,8-4 9 15,-1 6-8-15,8-6-4 16,8-5 2-16,12-2-9 15,11-8 1-15,14-4-2 16,10 0-1-16,13-5-1 16,13-1 7-16,7-4-2 0,5 4 3 15,2-5-1-15,-4 4-1 16,-21 3-5-16,-23 8-5 16,-31 8 0-16,-16 10 0 15,-17 4-2-15,-2-4 2 16,-4 4 0-16,0 0 0 15,0 0-7-15,0 0-9 16,0 0-5-16,0 0-14 16,-18 4-71-16</inkml:trace>
  <inkml:trace contextRef="#ctx0" brushRef="#br0" timeOffset="105835.9093">15692 13308 24 0,'4'0'44'0,"-2"0"-36"16,-2 0 6-16,4-3 28 16,2 3-11-16,2 0-12 15,9 0 0-15,4 0 7 16,7 0-9-16,10 0-3 16,5 0 3-16,11 11-5 15,4 3-1-15,6 0-1 16,8 5-2-16,7 0-1 0,12 0-2 15,6-2 0 1,10 1 0-16,-3 0-1 0,-1-3-1 16,-12 7 0-16,-10-3-1 15,-9-1 2-15,-8-2-3 16,-8-3 1-16,-9-1-2 16,-7-5 0-16,-5 1 0 15,-6-4 2-15,-11 1-2 16,-3-3 0-16,-9 1-2 15,-2-3 2-15,-4 3-3 16,0-3 3-16,0 4-5 16,0-4-2-16,0 0-11 0,-4 0-9 15,-29 1-124-15</inkml:trace>
  <inkml:trace contextRef="#ctx0" brushRef="#br0" timeOffset="106639.6672">15892 13344 51 0,'-2'-3'20'16,"-4"3"-8"-16,2 0 16 16,4 0-1-16,0 0-13 15,0 0-4-15,0 0-2 16,0 0 0-16,0 0-3 16,0 0-2-16,0 0 0 15,0 4 13-15,0 11 1 16,0-5-2-16,12 5 1 0,7 1-2 15,5 5 1-15,10 0 0 16,5 5 0-16,12 8 1 16,5 3 1-16,12 5-2 15,9 4-3-15,2 1-4 16,1 0-1-16,5 2-1 16,-4-5-2-16,-3 2 3 15,-6-4-6-15,-5-5-1 16,-7-1 2-16,-5-6-1 15,-1-5 0-15,-6-3-1 16,-11-6 0-16,-6-6 0 16,-8 0 0-16,-9-9-2 0,-8 2 2 15,0-3-3-15,-6 0-1 16,0 0 0-16,0 0 1 16,0-22-6-16,0-3-41 15,0-9-30-15,-26 3-127 16</inkml:trace>
  <inkml:trace contextRef="#ctx0" brushRef="#br0" timeOffset="107275.924">15884 13286 42 0,'0'0'26'0,"0"0"-7"16,0 0-7-16,2 0 1 16,23 0 13-16,6-8-8 15,2 2-1-15,4-5-4 16,0 0-1-16,4-4-1 16,3-3-2-16,-1-5 4 15,7 1 1-15,8-3-4 0,2-1-1 16,8 0-2-16,4-2 2 15,9 1 0-15,8-2-3 16,8 3 1-16,2-4 0 16,-4 5-6-16,-8 0 1 15,-10 6-2-15,-11 3 0 16,-15 6-1-16,-3-1 1 16,-7 1-3-16,-16 6-2 15,-6 0-7-15,-13 4-4 16,-2 0-19-16,-2 0-23 15</inkml:trace>
  <inkml:trace contextRef="#ctx0" brushRef="#br0" timeOffset="162456.1499">19999 13414 127 0,'-6'-25'78'15,"-2"3"-19"-15,-2 15-14 16,8 7-4-16,2 0-2 16,0 0-15-16,0 0-3 15,0 0-2-15,0 0 1 16,0 0-4-16,0 0-10 15,0 0-2-15,0 0-4 16,0 0 0-16,0 10-1 16,0 21 1-16,20 13 6 0,3 10 0 15,0 9-3-15,-9 6 2 16,3 0-2-16,-5 2-1 16,3-5-2-16,-5-3 0 15,-4-6 0-15,0-8-1 16,0-9 0-16,1-15-2 15,-1-10-1-15,-6-11-1 16,0-4-3-16,0 0 0 16,-13-4-19-16,-22-26-66 15,-2-20-148-15</inkml:trace>
  <inkml:trace contextRef="#ctx0" brushRef="#br0" timeOffset="162960.1619">19755 13204 231 0,'-6'-13'51'15,"2"9"-29"-15,4 1-8 16,0 1-1-16,35-1-7 16,38 0-4-16,24 3 1 15,19 0 5-15,3 15 2 16,-3 7-7-16,-8 4 2 15,-15 2-1-15,-25-1-3 16,-27 1 3-16,-28-5-4 0,-13 14 9 16,-48 4 6-1,-45 9 3-15,-29 5-8 0,-16-1-7 16,3-8 1-16,20-10 0 16,24-6 0-16,33-11-4 15,31-6-4-15,21-4 0 16,6 1-6-16,33 2-3 15,43-2 11-15,21 4-2 16,13 1 0-16,4 0 3 16,-9 2 0-16,-10 5 1 15,-10-3 0-15,-27-3 2 16,-19 2-1-16,-20-3 4 0,-19 2 2 16,-7 10 6-1,-46 1 4-15,-26 7-3 0,-18-3-1 16,0 0-5-16,2-9-3 15,16-8-3-15,15-2-2 16,10-7-4-16,7-6-3 16,16 0-15-16,18 0-25 15,13-23-153-15</inkml:trace>
  <inkml:trace contextRef="#ctx0" brushRef="#br0" timeOffset="163386.682">20987 13828 270 0,'0'0'25'15,"0"0"-21"-15,0 0 13 16,0 0 9-16,17 0-23 16,10 0-2-16,25 9 5 15,10-6 1-15,20-3-2 16,-1 0-1-16,-1-3-2 15,-3-16-2-15,-17-6 0 16,-23-2-1-16,-18-4 1 16,-19 0-2-16,-4 6 0 15,-46 7 2-15,-22 7 0 16,-15 6 0-16,-14 5 0 16,-5 0 3-16,3 12 1 0,6 10-1 15,12 3 3 1,13 6 0-16,18 5 3 0,12 4-3 15,24 8-1-15,18 0-3 16,0-1 0-16,29 1-1 16,31-4 0-16,14-7-1 15,13-5 0-15,4-10-2 16,4-3 1-16,-8-13-2 16,-2-6-2-16,-7 0-6 15,-1-13-32-15,-11-21-216 16</inkml:trace>
  <inkml:trace contextRef="#ctx0" brushRef="#br0" timeOffset="163814.7224">21959 13844 240 0,'0'17'13'0,"0"7"-6"15,0 9 13-15,0 0 6 16,0 3-5-16,0 1 1 15,4-4-8-15,2-1-4 16,-2-9-3-16,-4-4 4 16,0-4-6-16,0-9 0 15,0-6-1-15,0 0 7 16,0 0-4-16,0 0-3 16,0-25-4-16,0-12-17 15,0-6 1-15,0-6-5 0,25 8-6 16,2 8 11-16,-8 16 13 15,-3 10 3-15,1 7 3 16,-5 0-1-16,7 0 3 16,2 7 2-16,5 10-1 15,-1 5 5-15,2 0-1 16,2 4 4-16,2 0-11 16,0 0-2-16,-2-5 6 15,-6-2-2-15,-3-5-4 16,-9-6 0-16,1-4-1 15,-6-1-3-15,1 1-6 16,-1-4-7-16,-4 0-10 16,12 0-65-16</inkml:trace>
  <inkml:trace contextRef="#ctx0" brushRef="#br0" timeOffset="168665.9511">23342 13634 33 0,'0'0'71'16,"0"0"-41"-16,0 0 39 16,-6 0-12-16,0-3-18 15,-1 0-6-15,-7-2-6 16,-5 2-9-16,-10-2-2 16,-18 2 1-16,-13 3-7 0,-10 0-1 15,-13 8-3-15,-2 11 0 16,0 3-1-16,5 3-2 15,7 4 3-15,18 1-5 16,13 3 0-16,19-3-1 16,23 2 0-16,0-6-1 15,42 2 1-15,26-5 0 16,15-8 2-16,14-4 2 16,6-11-1-16,7 0-1 15,-3-8-2-15,-7-14-2 16,-5-3-6-16,-15-13-10 15,-5-1-42-15,-9-9-99 16</inkml:trace>
  <inkml:trace contextRef="#ctx0" brushRef="#br0" timeOffset="169086.3524">23910 13286 337 0,'0'0'0'15,"0"3"7"-15,0 24-6 16,-6 14 29-16,-10 13-1 16,-3 8-15-16,5 3-3 15,-3 3 5-15,3-5-8 16,1-2 1-16,-1-6-5 0,7-12-3 16,-1-8 0-1,4-13-1-15,2-7-1 0,2-12 0 16,0-3-3-16,0 0 2 15,0-18-1-15,0-17-5 16,35-15-34-16,11 2 19 16,5 4 22-16,-7 14-1 15,-13 16 0-15,-9 7 2 16,-7 7 4-16,1 4-3 16,-1 14 8-16,1 16 6 15,3 1 2-15,-7 6-1 16,1-2 5-16,-1-1-13 15,5-8 0-15,-3-5-5 16,3-3-3-16,-1-11-3 16,-1-3-7-16,1-8-6 0,11 0-15 15,13-30-118-15</inkml:trace>
  <inkml:trace contextRef="#ctx0" brushRef="#br0" timeOffset="169656.6063">24657 13656 165 0,'0'34'24'15,"0"-1"21"-15,0 3 9 16,0 4-3-16,4-2-6 16,2-6-18-16,0-5-9 0,0-5-2 15,-4-8-8-15,5-7-3 16,-7-6-5-16,4-1 0 15,-2 0 0-15,10-23 0 16,7-16-5-16,16-11-2 16,6-4 1-16,3 6-5 15,-1 8 3-15,-10 15 8 16,-8 9 1-16,-11 10 0 16,-7 6 3-16,5 0-2 15,5 11-2-15,5 14 8 16,-1 12 2-16,-4 3-1 15,-11 1-2-15,2 0 3 16,4-6-2-16,-1-4-5 0,1-10 1 16,1-7-4-1,-3-9-1-15,2-5-2 0,13 0-3 16,19-23 4-16,18-16-5 16,8-11-5-16,-2 3-2 15,-14 7 2-15,-11 12 6 16,-12 9 6-16,-14 11 1 15,-11 8 2-15,-2 0 3 16,2 0-4-16,3 14-1 16,7 5 10-16,-1-1 3 15,1 0 0-15,3-2-6 16,3-2-3-16,-1 1 0 0,4 0-2 16,0-5-3-1,-5-1-2-15,1-6-4 0,-2 0-8 16,10-3-14-16,18 0-102 15</inkml:trace>
  <inkml:trace contextRef="#ctx0" brushRef="#br0" timeOffset="170225.0792">26720 13623 269 0,'-33'-30'39'16,"-1"-1"-27"-16,16 4 20 15,-9 2-1-15,-2 3-18 16,0 3-7-16,2 9 8 16,-2 2-1-16,-6 8-3 15,-8 0-3-15,-11 18-1 16,-8 12-3-16,-4 11 0 16,4 3 4-16,14 0 1 0,19 0-7 15,21-3 1-15,8-6 0 16,0-2-1-16,21-11-1 15,18-6 0-15,4-7 0 16,13-9 1-16,10 0 3 16,13-20-4-16,-1-10-1 15,-3-4-4-15,-11 5 2 16,-27 8-4-16,-16 13 7 16,-11 4 0-16,-10 4 1 15,0 0 3-15,4 0-4 16,9 18 0-16,1 1 4 15,9 7 3-15,8 0-5 16,4-4 0-16,8-4 0 0,5-7-2 16,4-5-1-1,6-6-7-15,4-9-8 0,4-21-53 16,-6-11-235-16</inkml:trace>
  <inkml:trace contextRef="#ctx0" brushRef="#br0" timeOffset="170550.9623">27404 13544 190 0,'0'22'14'0,"0"7"5"15,0 3 23-15,0-2 13 16,0 4-10-16,2-2-19 16,8 2 1-16,-4-10-4 15,1-2-7-15,-7-6-6 0,0-7-8 16,0-3-1-16,0-6 4 15,0 0-1-15,0 0 3 16,-7-12-7-16,-15-10 0 16,7-7-5-16,9-7-3 15,6-2-1-15,0 5 3 16,8 3 6-16,15 5 0 16,6 7 0-16,4 3-1 15,6 5-1-15,7-2-4 16,14 2 0-16,6-2-3 0,0-4-22 15,0 3-63 1,-6-6-176-16</inkml:trace>
  <inkml:trace contextRef="#ctx0" brushRef="#br0" timeOffset="170841.1806">28477 12883 25 0,'6'0'197'16,"2"0"-192"-16,5 22 8 15,3 6 34-15,1 13-6 16,-3 17 4-16,3 5-7 16,-9 7 6-16,2 4-9 0,-4-2-10 15,1-1-1-15,-5 1-9 16,-2-8-3-16,0-3-10 15,0-9-2-15,0-11-2 16,0-13-6-16,0-9-2 16,0-12-12-16,0-7-15 15,8-4-25-15,19-28-108 16</inkml:trace>
  <inkml:trace contextRef="#ctx0" brushRef="#br0" timeOffset="171141.3949">29401 13235 249 0,'0'0'105'15,"-25"0"-100"-15,-25 0 29 16,-26 7-2-16,-7 8-21 16,-6 0-8-16,15 2 1 15,8-1 1-15,6 2 0 16,12 3-2-16,11 1-3 15,14-3 0-15,15 3 0 16,8-4 0-16,0 8 0 16,21-4 0-16,24 0 0 15,15-4 3-15,10 1 3 16,13-7-1-16,-2-2-2 16,-3 2-3-16,-1-5-5 15,1-1-6-15,-3-1-9 0,-7 2-63 16</inkml:trace>
  <inkml:trace contextRef="#ctx0" brushRef="#br0" timeOffset="171305.8402">30176 13664 292 0,'0'0'89'0,"0"0"-85"16,0 0 8-16,0 0 14 15,0 0-26-15,0 0-13 16,-4 0-34-16,-23 0-180 0</inkml:trace>
  <inkml:trace contextRef="#ctx0" brushRef="#br0" timeOffset="172123.9716">18118 12894 168 0,'11'-2'0'0,"-3"2"5"16,17 0-5-16,20 13 11 15,-8 5-1-15,1 4-3 16,3-1 0-16,-4 9 3 16,5 7 7-16,-3 10 6 15,6 12 0-15,-1 3-5 16,-3 9-6-16,-4 6 4 16,-6 7 1-16,-6 11 0 15,-6 5 3-15,-7 2-4 16,-2 2-3-16,-3-6 0 15,-1 1-6-15,2-7-1 16,7-9-3-16,-1-9-3 0,5-8 1 16,-3-14-1-16,-3-11 0 15,-1-19-3-15,-6-9-4 16,-4-11-1-16,2-2-6 16,7-37-2-16,-5-26-252 15</inkml:trace>
  <inkml:trace contextRef="#ctx0" brushRef="#br0" timeOffset="173654.1358">19390 12894 243 0,'20'-11'8'16,"5"0"-4"-16,6 3 3 15,8 1 16-15,11-1-6 16,22 1-8-16,19 0 2 16,27 2-1-16,21-2 3 15,22 5-3-15,23-3-1 16,33-2-5-16,37-1-1 15,31-3-2-15,32-2 4 16,11-6 4-16,15 0-1 16,-6-3-2-16,-16-3-2 0,-11 2 0 15,-21-3 6-15,-20 1-3 16,-4 3 2-16,-9 3-4 16,-4 2 2-16,4-2-3 15,-1 1 1-15,-7 2 0 16,-4-4-5-16,-9-2 4 15,-9 0-4-15,3 3 1 16,-4 0-2-16,5 5 1 16,-9-2 0-16,-4-1 1 15,6 1-1-15,-8-1 0 16,6 4 0-16,-6 2 0 0,-4 2 0 16,-4 1 1-1,-9 5-1-15,-3 1-2 0,-13 0 2 16,-7 2 0-16,-3-7-1 15,-7 2 1-15,-1 2-3 16,-3-4 1-16,-4 0-1 16,2 2 3-16,-6-1-6 15,-12 2 6-15,-15 0-2 16,-23 1 1-16,-8 3 2 16,-8 0-1-16,-4 0 0 15,-11 0-1-15,-10 0 1 16,-12 0-1-16,-13 7 1 15,-8-3-1-15,-11 7-2 16,-1 3 1-16,2 5-1 16,-7 6 2-16,2 5 0 0,-7 6 1 15,1 1 1-15,-2 6 2 16,-6 2-3-16,2 7 1 16,4 3 1-16,-2 6-2 15,5-1 3-15,-3 2-3 16,-2 4 1-16,2 1-1 15,-6 4 2-15,0 5 0 16,0 0 1-16,0 1 1 16,0-3 0-16,0 6-1 15,0 0 2-15,0 1-3 16,0-1 7-16,0-5-4 16,0-6-3-16,0-3 1 0,0-3-3 15,-6-8 0-15,-4-8 1 16,-3-6 0-16,-1-15-1 15,-7 0 1-15,3-12-2 16,-1-3 2-16,-2-7-1 16,1-4 0-16,1 0 3 15,-6 0 1-15,-2 0-1 16,-6 0-2-16,-6 0 1 16,-2 0 0-16,-13-4-2 15,-8 4 0-15,-17-3 0 16,-24 3 1-16,-31 0-1 15,-40 0 0-15,-29 0 0 16,-26 0-1-16,-9 0 1 0,-8 3-3 16,-2 4 0-16,-8 1-1 15,-5 3 3-15,1 1-2 16,-15-2 2-16,-14 2-1 16,-3 1 1-16,-18 1 1 15,-10-1 0-15,-13 4 1 16,-14 2 0-16,-1-5 0 15,16 5 3-15,28-3 1 16,31 5 1-16,19 1-4 16,8 0-2-16,-7 1 0 15,-13 1-1-15,-11-5 1 16,-4 3 3-16,-5-3-1 0,-1-1 3 16,12 1 0-1,8-3-5-15,17 0 0 0,17 1 0 16,-1-1-2-16,-8 6-4 15,-12-3 4-15,-19 6 0 16,-24 4 2-16,-18 8 2 16,-7 0-2-16,-5 3-2 15,23 1 1-15,25-6 1 16,29-8 0-16,29-2-3 16,31-6 0-16,24-4-1 15,18-5 2-15,30-2 2 16,33-4 1-16,27-4 0 15,33 0 0-15,19 0 0 16,6 0-1-16,0 0-2 0,0 0-3 16,0 0 1-16,0 0 0 15,4 0 4-15,3 0-1 16,-5 0 1-16,-2 0-1 16,4 0-1-16,2 0-6 15,0 0-8-15,9 0-7 16,3 4-37-16,-1-1-180 15</inkml:trace>
  <inkml:trace contextRef="#ctx0" brushRef="#br0" timeOffset="175966.1997">9808 14662 13 0,'-31'11'16'15,"0"-4"-9"-15,13 1-4 0,1-1-3 16,9-3 2-16,8-4-2 15,0 0 2-15,0 0 7 16,0 0 6-16,0 0-3 16,0 0-12-16,0 0-6 15,25 0-16-15,0-8-22 16</inkml:trace>
  <inkml:trace contextRef="#ctx0" brushRef="#br0" timeOffset="176213.2705">9808 14662 5 0,'38'18'20'0,"-16"-25"-4"16,3 4 1-16,6-8-5 15,0 1 4-15,4-3 2 16,9-1 3-16,7-4 0 0,11-8-11 16,7-4-1-16,7-3-5 15,11-8-2-15,14-6 2 16,5-4-2-16,9-1 2 16,-3 2-1-16,-19 6 2 15,-4 9-5-15,-25 8 2 16,-4 1-2-16,-8 6-3 15,-13-1-3-15,-10 10-4 16,-6 4-2-16,-17 3 4 16,-6 4-6-16,0 0-16 15,0 0 3-15,0 7 8 16</inkml:trace>
  <inkml:trace contextRef="#ctx0" brushRef="#br0" timeOffset="177083.8512">10857 13910 155 0,'-5'-5'36'0,"5"3"-28"15,0 2 0-15,0 0 10 0,0 0 2 16,0 0-11-16,0 0-2 16,0 0-1-16,0 0 3 15,23 15 5-15,6 6-3 16,-8 5-9-16,8 3 0 16,0 1-1-16,-3-1 2 15,5-3-1-15,9 0-1 16,-7-1-1-16,10-2 1 15,-1-3 1-15,-1 0-2 16,-6-7 0-16,-8-2 1 16,-2-3 1-16,-7-3-1 15,3 1 3-15,-9-6-2 16,-3 3-1-16,1-1-1 16,-2-2 1-16,5 3 2 15,-1-3-3-15,9 3 1 0,-13-3 1 16,11 4-2-16,-3-3-2 15,-1 2 2-15,3 3 0 16,3-1 1-16,-2-2-1 16,-1 1 0-16,-5-3 0 15,-7 2-1-15,0-3 3 16,-6 0-2-16,0 0 0 16,0 0 2-16,0 0 7 15,0 0-1-15,0 0 3 16,0 0 2-16,0-11-1 0,8-16-4 15,7-9-8 1,-1 1 0-16,3 1 0 0,-5 1 1 16,-4 3-1-16,-1 8 0 15,-7 4 0-15,0 11 5 16,0 3-3-16,0 4 2 16,0 0-2-16,0 0 0 15,0 0 7-15,-15 0 1 16,-10 0-7-16,-10 0-2 15,-8 7-1-15,1 0 2 16,1-3-1-16,8-4-1 16,-15 4 2-16,5-4-1 15,-17 0-1-15,-4 0 0 16,0 0 0-16,0-4 3 16,8-3-1-16,0 3-2 0,2 1 0 15,11-1-1 1,-4 0 1-16,5 1-1 0,11 3-4 15,8 0-3-15,9 0 0 16,8 0-10-16,2 0-10 16,2 11-19-16,2 0 8 15,0 3-129-15</inkml:trace>
  <inkml:trace contextRef="#ctx0" brushRef="#br0" timeOffset="201184.9706">10633 1226 113 0,'6'-16'27'16,"-6"2"18"-16,0 0 4 15,5 4-2-15,-3 1-6 16,2 5 5-16,-4 0-14 16,2 2-5-16,-2 2-7 15,0 0-8-15,0 0-12 16,0 0 0-16,0 0 0 15,0 10-7-15,0 12 7 16,4 12 1-16,2 13 4 16,0 4-4-16,1 5 4 15,1 4-2-15,8-4-2 0,7 2-1 16,2-4 0 0,0-6 0-16,4 3 0 0,-9-6-1 15,3-6-3-15,-4-3 3 16,-7-10-1-16,5-7 0 15,-17-5-6-15,0-3-10 16,-9-6-73-16,-34-5-79 16</inkml:trace>
  <inkml:trace contextRef="#ctx0" brushRef="#br0" timeOffset="201589.3356">11007 948 218 0,'0'-6'5'0,"0"1"3"16,0 5 3-16,0 0-8 15,13 0-3-15,7 0-11 16,20 0 11-16,3 0 0 15,17 6 3-15,-10 6 1 16,3-1-2-16,-9 6-2 16,-9 1-3-16,-16 4-6 15,-7 4 9-15,-12 1 16 16,0 2-1-16,-17 2 3 0,-32-1 0 16,-7 0 1-16,-16-3 2 15,-11-2 4-15,-4-2-11 16,-8-1-4-16,2-2-1 15,8-3-2-15,13-5 1 16,22-4-7-16,17-5-1 16,25-3-3-16,8 0-4 15,29-10-43-15,33-13-146 16</inkml:trace>
  <inkml:trace contextRef="#ctx0" brushRef="#br0" timeOffset="201958.6587">12002 1042 66 0,'0'8'72'15,"0"6"-26"-15,-9 8-10 16,1 6-3-16,2 7-8 16,2 2-8-16,4 3-1 15,0 1 1-15,0 0-5 0,0-5-3 16,0-1 3-16,0-7-4 16,0-5-6-16,4-5 2 15,2-7 1-15,-4-3-2 16,-2-7-3-16,0-1 1 15,0 0-1-15,0 0 0 16,0 0 0-16,0-1-3 16,0-14-11-16,0-4-76 15,0-4-85-15</inkml:trace>
  <inkml:trace contextRef="#ctx0" brushRef="#br0" timeOffset="202340.6217">11917 767 36 0,'12'8'30'15,"3"-1"-7"-15,1-2-6 16,-3-1-10-16,-7-1-2 16,2 0-5-16,-2 0 0 15,3 1-13-15,-1-4-17 16</inkml:trace>
  <inkml:trace contextRef="#ctx0" brushRef="#br0" timeOffset="202754.3487">12430 870 0 0,'0'0'49'15,"6"0"-12"-15,10 11-9 0,3 4-1 16,10 4 0-16,4 3 1 16,8 3-6-16,7 1 4 15,1 5-6-15,5 0-4 16,8-2-2-16,-4-2-5 15,-6-3 1-15,-5-5-3 16,-5-2-3-16,-7-6-1 16,-8-3 0-16,-9-5-2 15,-7-2 0-15,-5-1-1 16,-6 0-2-16,0 0 2 16,6-5-3-16,-4-14-42 15,4-6-177-15</inkml:trace>
  <inkml:trace contextRef="#ctx0" brushRef="#br0" timeOffset="203000.3355">13203 872 179 0,'-23'0'20'0,"-14"0"8"16,-17 18 2-16,-8 9-3 15,-14 8-12-15,-9 1 2 16,0 7 0-16,6-4 0 16,13-4 2-16,21-6-9 15,14-3-10-15,10-5-6 16,13-5-4-16,8-3-4 0,0-5-11 16,12-8-59-16,36 0-156 15</inkml:trace>
  <inkml:trace contextRef="#ctx0" brushRef="#br0" timeOffset="203474.0926">13593 1087 22 0,'60'0'66'0,"0"0"-33"16,8-8-3-16,3-6-4 15,-7-1-11-15,-6-4-5 16,-19 1-4-16,-10-1 3 16,-13 1 8-16,-13-3 0 15,-3-1-1-15,0 1-8 16,-25 2-8-16,-12 2 0 15,-11 6 7-15,-6 3-5 16,-6 6 17-16,2 2-9 16,-2 0-1-16,5 10 2 15,3 7 5-15,7 4-1 0,5 4-8 16,7 3 3-16,6 3-5 16,13 2 0-16,8-2-4 15,6 0-1-15,0-5-1 16,29-1 1-16,14-3 0 15,17-3 1-15,14-7 1 16,11-4 5-16,8-6-4 16,4-2-3-16,-2 0 0 15,-2-15-11-15,-10-4-19 16,-4-9-92-16</inkml:trace>
  <inkml:trace contextRef="#ctx0" brushRef="#br0" timeOffset="203719.8068">14799 696 69 0,'0'0'136'16,"0"0"-117"-16,-11 11-8 15,-7 13 26-15,-1 12 10 16,-6 8-19-16,7 4-15 15,5 4-4-15,13 1-7 16,0-1-2-16,15-6-2 16,34-3-6-16,17-6-5 15,13-14-1-15,10-10-28 16,2-13-156-16</inkml:trace>
  <inkml:trace contextRef="#ctx0" brushRef="#br0" timeOffset="204169.6543">10710 1985 43 0,'70'0'34'0,"42"-11"0"16,30-11-2-16,40-8 3 15,52-10-4-15,28-3 11 0,55-6-13 16,32 3-10 0,29-1-6-16,21 5-1 0,-2 3-9 15,-4 4-3-15,-7 2 0 16,-9 2-2-16,-24 1-11 15,-24 2-12-15,-46 2-73 16</inkml:trace>
  <inkml:trace contextRef="#ctx0" brushRef="#br0" timeOffset="209509.8002">10790 1031 42 0,'17'-8'33'16,"-11"-7"-8"-16,-6-5-2 16,2 0 6-16,-2 2 13 15,0 10 6-15,0 0-7 0,0 2-8 16,0-1-18-16,0 4 11 16,0 0 2-16,0 2-12 15,0 1-5-15,0 0-2 16,0-2 1-16,0 0 3 15,0-4 2-15,0-3-7 16,0-4-2-16,-14-2-6 16,-13-2 0-16,-4-3-7 15,-11 1-10-15,-1 1-11 16,-4 0-2-16,1 7 3 16,9-1-9-16,-2 3-37 15,1 1 1-15,1-1-54 0</inkml:trace>
  <inkml:trace contextRef="#ctx0" brushRef="#br0" timeOffset="209809.5358">10185 576 159 0,'0'0'29'0,"0"0"-28"15,0 1-1-15,0 14 1 16,0 9 3-16,0 3 3 15,4 4 4-15,4 6-6 16,9 5 1-16,1 13 19 16,5 10-5-16,-9 12-3 0,-1 12 2 15,-3 6-7 1,-4 3-3-16,-4-4-6 0,9-6 4 16,1-12-4-16,5-6-2 15,3-9 0-15,3-9-1 16,2-9 0-16,-2-8-5 15,-11-15-17-15,-6-8-35 16,-6-12-30-16,0-7-15 16</inkml:trace>
  <inkml:trace contextRef="#ctx0" brushRef="#br0" timeOffset="210371.8595">10201 645 43 0,'0'-39'136'16,"0"6"-129"-16,27 5-3 15,19 2 28-15,9 3-11 16,26-1-4-16,20 4 1 16,21-1 6-16,29 2-10 15,15 3 3-15,20 2-4 16,10 4-7-16,13 2-3 15,6 3-3-15,10 1 5 16,11 4-4-16,10 0 1 16,0-2 0-16,18 0 1 15,3-5-3-15,6 0 2 0,0-4-2 16,-7 0 1-16,-5-2-1 16,-15 1 1-16,-6 4 0 15,-26 3-1-15,-21 3 0 16,-30 2-1-16,-24 0 1 15,-18 0-1-15,-23 8-1 16,-20 8 0-16,-26 0-2 16,-11 2 2-16,-16 6 1 15,-2 4 1-15,-11 8 1 16,-1 9 1-16,1 14 2 16,-6 8-1-16,0 7 0 15,1 5 2-15,-1 6-5 0,2-1 3 16,2 1-3-16,5-4 2 15,5-11 0-15,-13-7-2 16,5-10 0-16,-10-10 0 16,2-10 0-16,-4-11 1 15,0-7-1-15,0-5-3 16,-10-5-10-16,-21-5-5 16,-29 0-26-16,-25 0-95 15</inkml:trace>
  <inkml:trace contextRef="#ctx0" brushRef="#br0" timeOffset="211901.7582">8754 1353 24 0,'79'-18'9'0,"6"8"-4"15,-1-2-1-15,-7 5-3 16,-11-1 0-16,-16 5 7 15,-9 1 19-15,-20 0-7 16,-5 2 2-16,-10 0 1 16,-4 0-4-16,-2 0 0 15,0 0 11-15,0 0 8 0,0 0 4 16,0 0 0-16,-14 0-11 16,-23 5-10-16,-36 16-15 15,-36 12-2-15,-40 9-3 16,-21 9 2-16,-14 7-3 15,-10 10 3-15,0 8-3 16,-13 14 5-16,-10 9-5 16,-6 9 2-16,-9 9-1 15,1 6 0-15,-9 10-2 16,0 10 2-16,-14 6-1 16,0 7 1-16,10 7-1 15,16 8 3-15,26 2 0 0,22 7-1 16,27-5-1-1,12 4 2-15,15 2 1 0,25 11-1 16,16 3-1-16,21 17 0 16,6 8 1-16,13 2-2 15,6 12 2-15,24 0 0 16,15-1-1-16,0 4 2 16,21-5-2-16,31-1 3 15,20 2 1-15,15-1-3 16,33 3 4-16,20 1-3 15,13-5 1-15,8 3-4 16,9-3 0-16,-3 1 0 16,9-2-1-16,-2-12 0 15,3-3 0-15,9-12 1 16,15-1 0-16,16-7 0 0,21-2 0 16,12-13 3-16,14-3-1 15,3-16-3-15,-11-10 1 16,-1-5-1-16,-1-12 0 15,6-13-1-15,1-11 2 16,24-15 0-16,13-10-1 16,6-9 0-16,10-6 0 15,-8-16 0-15,-15-1-3 16,-6-10 3-16,-12-2-1 16,-8-1 1-16,-3-7 1 15,3 1-1-15,-13-6 0 16,3-5-1-16,-20-1 1 0,-16-11-4 15,-14-5 2-15,-23-3 1 16,-23-1-1-16,-25-2 0 16,-22 7 1-16,-33-3-2 15,-34 2 0-15,-26-1-2 16,-19 2 1-16,0 0 2 16,0 10 2-16,-33 7 1 15,-32 12 0-15,-15 8-1 16,-24 1 4-16,-5 2-4 15,12 1 1-15,8 0-1 16,14 2 1-16,20 5-1 16,-5 4 0-16,0 7 0 15,0 5 0-15,6-2 0 0,9-9 1 16,12-10-1 0,14-13 0-16,17-8-1 0,2-8 0 15,0-5 1-15,0-4-1 16,0-2 1-16,2-4-3 15,10 0 3-15,-1-3-1 16,-5-3 0-16,0 0 0 16,-4 0-2-16,4 0-2 15,3 0 2-15,-3 0 0 16,0 0 2-16,6 0 1 16,1-9 0-16,1 3 3 15,-3 3-2-15,-5-1-1 0,-4 4 0 16,-2 0 0-16,0 0 0 15,0 0 2-15,0 0-1 16,0 0 0-16,0 0 1 16,0 0-1-16,0 0-1 15,0 0 0-15,0 0-1 16,0 0 1-16,0 0-2 16,0 0 1-16,0 0-2 15,0 0-6-15,0 0-21 16,0 0-32-16,0 0-66 15</inkml:trace>
  <inkml:trace contextRef="#ctx0" brushRef="#br0" timeOffset="212787.8657">12992 12057 199 0,'0'0'0'0,"0"0"4"0,0 8 8 15,0 9 6-15,8 13 14 16,7 6-2-16,-3 10-2 16,-4 6-11-16,3 5-7 15,1 1 3-15,2 2-5 16,9-6 2-16,0-2-4 16,2-5-1-16,-11-6-1 15,3-9 0-15,-9-9-1 16,-2-4 2-16,-2-9 0 15,-2-3-1-15,7-7-4 16,-9 0-4-16,0 0 4 16,2 0 7-16,-2 0-5 0,0 0 3 15,4 0 2-15,-4 0 3 16,0 0-4-16,0 0-2 16,2 0-4-16,4 0-5 15,7-3 4-15,9-5 1 16,9 2 1-16,7-6 3 15,5 0-4-15,9-5 0 16,8-7 0-16,2-7 1 16,4-2 0-16,-4-1 0 15,-6 1 0-15,-9 0-1 16,-6 4 3-16,1 3-1 16,-17 1-2-16,1-1 0 15,-3 8 0-15,-6 7 1 0,-17 4 1 16,0 1 1-16,0 3 4 15,0 0-6-15,-15-2-1 16,-3 3 9-16,-7-1-8 16,-2-1 2-16,0 4-3 15,0-5 3-15,-4 2-2 16,-2 0-1-16,2-4 3 16,-6 3-2-16,-6-1-1 15,-7 2 1-15,-14-1 0 16,-11 1-1-16,-13-4 0 15,-3 5 0-15,-7-1 2 16,5 0-1-16,2 0 0 16,13 2-1-16,16-2 0 15,10-4 0-15,15 6 0 16,14-3 0-16,9 4-1 0,8-3 0 16,6 3-1-16,0 0-6 15,0 0-10-15,0-3-6 16,0 3-16-16,0-1-38 15,0-6-126-15</inkml:trace>
  <inkml:trace contextRef="#ctx0" brushRef="#br0" timeOffset="215739.4925">7477 14739 240 0,'0'-3'42'0,"0"3"-27"15,-21 11-15 1,2 15 7-16,1 18 4 0,10-12-2 16,-5 1 1-16,7 1 5 15,0 6 5-15,-9 8-5 16,7 11 5-16,-2 14 1 15,-3 15-9-15,1 5-4 16,0 12-3-16,3 4-1 16,-3 13-1-16,12 4 3 15,-8 5-3-15,8 2 1 16,0 1 1-16,0 0-3 16,0-3 2-16,0-8 1 15,0-14-2-15,0-4-2 16,8-8 4-16,4-6-1 0,-12-3-2 15,6-8-1-15,-6-16 0 16,0-9-1-16,0-8 0 16,0-11-2-16,0-14-1 15,0-11-11-15,0-11-17 16,0 0-22-16,0-29-72 16,0-35-149-16</inkml:trace>
  <inkml:trace contextRef="#ctx0" brushRef="#br0" timeOffset="216565.8041">7243 14717 258 0,'0'8'6'0,"0"-1"-6"16,0 0 0-16,13 5 6 15,32 6 0-15,11 1-2 0,16 7 11 16,9-8-8-1,4-1 4-15,3-3-2 0,3-6-3 16,-6 0-3-16,-17-5 3 16,-12 2-5-16,-14 1 0 15,-20-2 1-15,-7 3-1 16,-5 5 1-16,-8 6-1 16,-2 12 17-16,0 10 0 15,0 3-3-15,0 8-10 16,0 4 1-16,0 8-2 15,0 11 2-15,0 6-4 16,11 4 4-16,3 9-2 16,13 9-1-16,0-1 1 0,4 4 1 15,8 1 1 1,-6 2-5-16,2 2 0 0,0-1 3 16,-14-5-3-16,-2-7 1 15,-7-4 0-15,0-5 0 16,3-12 3-16,-9-5-4 15,-6-12 0-15,0-5 0 16,0-9 0-16,0-6 5 16,-6-8-5-16,-15-10 3 15,7-3 1-15,-5-3-1 16,3-4 0-16,1-3 2 16,-8 3-4-16,-1-5 0 15,-14 3 3-15,-9-5-3 16,-9-1-1-16,-20-3 0 0,-3 0-1 15,-12 0 1-15,-6 0 1 16,-2-4 4-16,-5-3-3 16,-5 2 2-16,-3 5-5 15,7 0 1-15,8 0 4 16,14 0-4-16,19 9-1 16,10-2 0-16,17-1-2 15,4 3 2-15,8-2-1 16,11-4-3-16,7 0-2 15,7-3-7-15,0 0-9 16,0 0-18-16,0 0-44 16,33 0-49-16</inkml:trace>
  <inkml:trace contextRef="#ctx0" brushRef="#br0" timeOffset="217128.9506">7787 15051 170 0,'-4'4'35'0,"-17"11"-17"16,-8 7 28-16,-2 3-7 15,-6 9-14-15,-9 6-8 16,1 7 1-16,-7 9-2 16,-8 6 0-16,-4 4-7 15,-2-3 0-15,6-5-9 16,17-13-2-16,18-9-11 16,15-18-29-16,10-14-69 15,2-4-13-15</inkml:trace>
  <inkml:trace contextRef="#ctx0" brushRef="#br0" timeOffset="217330.3089">7981 15339 202 0,'-64'39'51'15,"-6"6"-36"-15,-9 8 27 16,-3-1 3-16,1 4-16 15,9-5-13-15,8-4-12 16,14-10-3-16,23-12-1 16,13-12-9-16,14-13-39 15,20-2-141-15</inkml:trace>
  <inkml:trace contextRef="#ctx0" brushRef="#br0" timeOffset="217525.9972">7996 15801 245 0,'-98'64'43'0,"-5"3"-28"15,6 0 26-15,6-1-5 16,12-12-12-16,20-10-17 16,25-17-6-16,18-18-1 15,16-9-16-15,29-10-132 0,43-34 68 16,21-12-65-16</inkml:trace>
  <inkml:trace contextRef="#ctx0" brushRef="#br0" timeOffset="217691.3311">7938 16130 242 0,'-108'60'60'0,"1"-2"-36"15,14-3 17-15,10-3-12 16,25-11-12-16,11-14-12 15,24-10-5-15,23-17-9 16,10-5-77-16,63-34-68 16,20-14 4-16</inkml:trace>
  <inkml:trace contextRef="#ctx0" brushRef="#br0" timeOffset="217847.8647">7983 16412 306 0,'-91'41'65'0,"7"-5"-64"16,11-2 8-16,28-8-3 16,20-11-6-16,15-15-7 15,10 0-71-15,35-30-110 16,37-6 98-16</inkml:trace>
  <inkml:trace contextRef="#ctx0" brushRef="#br0" timeOffset="217989.3615">8171 16566 192 0,'-84'38'138'0,"9"-5"-131"15,7 0 1-15,10-8-5 16,25-7-3-16,10-5-26 16,19-6-123-16</inkml:trace>
  <inkml:trace contextRef="#ctx0" brushRef="#br0" timeOffset="221296.4234">9591 15646 132 0,'-14'19'56'16,"2"-9"-21"-16,5-6 18 15,7-1 1-15,0-3-8 16,0 0-19-16,0 0-10 16,0 0-5-16,0 0-3 0,0 0-2 15,0 0-3-15,0 0-4 16,2 0-6-16,27 5 6 16,21 2-2-16,20 4 2 15,15 0 0-15,12-1 1 16,-6-5 2-16,8 1 3 15,3 3-2-15,-5 2 0 16,-6 4-2-16,-17-2 0 16,-6 1-2-16,-14-6 0 15,-10 0 1-15,-9-5 1 16,-13 0-2-16,-13-1-1 16,-5-2 1-16,-4 0 0 0,0 0 0 15,0 0 0-15,0 0 0 16,0 0-6-16,0 0-16 15,0 0-37-15,0-11-124 16</inkml:trace>
  <inkml:trace contextRef="#ctx0" brushRef="#br0" timeOffset="280481.4678">19865 7499 130 0,'23'0'20'0,"-21"0"-15"16,4 0-5-16,-2 2 8 16,-2-1 0-16,2-1 0 15,-4 5 5-15,7-2-1 16,1 4 5-16,6 0-4 0,5 7 6 16,-5 1-4-16,3 2-3 15,-3 5 0-15,-3 4-2 16,-5 7 3-16,-6 8 5 15,0 5-10-15,0 5-2 16,-4 10 1-16,-17 8 3 16,-14 6-3-16,0 6-2 15,4-1-1-15,-2-6 1 16,4-4 1-16,4-4-3 16,6-4-1-16,9-3 2 15,2-8 0-15,4-1-4 16,2-8 3-16,-3-6-3 0,5-5 1 15,-2-7-1-15,2-2-3 16,-4-7 2-16,0-7-1 16,4-1-4-16,0-2-3 15,-2-5-1-15,2 0-12 16,-4-5-30-16,2-25-187 16</inkml:trace>
  <inkml:trace contextRef="#ctx0" brushRef="#br0" timeOffset="281621.6889">20343 7252 242 0,'14'-7'9'16,"11"1"-6"-16,14-6-3 16,19 2 4-16,27-3 2 15,28-1-3-15,32 3 1 16,25-1 1-16,20-1 2 0,27 0-1 15,6 0-4-15,9 2 5 16,5 2-6-16,1 0 2 16,-9 2 0-16,3-5-2 15,-3 5 2-15,1-5-3 16,8-2 0-16,-5 3 0 16,-14-8-1-16,-16 5 1 15,-23-1 0-15,-27 0 1 16,-25 8-1-16,-27 2 0 15,-16 3 1-15,-19 1-1 16,-10 1 0-16,-15 0 2 16,-8 0-2-16,-4 0 0 0,-4 0-1 15,-6 0 2 1,-1 0-1-16,-1 0 0 0,1 4-3 16,-5 7-2-16,3 6 5 15,-1 3-2-15,1 3 2 16,-1 2 0-16,5 5 2 15,-5 5 2-15,-3 3-3 16,1 5 3-16,-3 5 1 16,-8 3-1-16,2 2-1 15,-4 5-1-15,0 5-1 16,0 2 3-16,0 12 1 16,0 4-3-16,-4 3 3 15,-2 8-3-15,4 7-2 16,2 1 2-16,0 0 2 0,0-6-4 15,0-10 1-15,8 0-1 16,5-9 2-16,-1-6 0 16,-4-4 0-16,5-8-2 15,-11-7 2-15,2-9 0 16,-4-4-2-16,0-4 1 16,0-8 3-16,-19-3-3 15,-8-1 0-15,0-5 4 16,-4-2 0-16,-16-2 3 15,-19 3 0-15,-23-5 0 16,-23 2-4-16,-16-5-2 16,-17 3 0-16,-22-3 2 15,-23 1-3-15,-40 3-1 16,-36 0 0-16,-28 6 0 16,-18 2 3-16,-6 4 0 0,-3 3 0 15,11 3 0-15,6 3-2 16,3-5-1-16,-1 1 4 15,-10-8-3-15,-3-3 2 16,-7-6 2-16,-1-2-1 16,9-3 2-16,10-6-4 15,19 0 0-15,21 0-1 16,26-2 5-16,21-9-6 16,33-2 2-16,27 4 1 15,35 1 2-15,33 4-1 0,27 1 2 16,31 2-5-16,12 1 0 15,15 0-1-15,4 0-1 16,0-2-1-16,0 0-2 16,0 0-2-16,0 0-2 15,0 2-1-15,0 0-3 16,4 0-3-16,9 8-6 16,1 3-19-16,-8 5-79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46:22.92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4951 1344 247 0,'-13'-2'61'15,"1"-3"-24"-15,-3-1 21 16,3 3-9-16,12 3-16 15,0-2-10-15,0 2-2 16,0 0 0-16,0 0-1 16,0 0-3-16,0 0-4 15,0 0 1-15,0 0-5 16,0 0 1-16,0 0-2 16,0 0-4-16,0 0-1 15,-6 9-3-15,6 9 1 16,0 6-1-16,0 12 2 0,-8 3-2 15,8 7 3 1,0 4-3-16,0 4 0 0,0 0 0 16,0 0 0-16,0 2 0 15,0-4 0-15,0 0 0 16,0-5 0-16,8-1-1 16,-2-9 1-16,-6-6 0 15,0-5 1-15,0-9-1 16,0-6 0-16,0-5 0 15,0-2 0-15,0-4 0 16,0 0 0-16,0 0 0 16,0 0 0-16,0 0 0 15,0 0-2-15,6 0-1 0,0 0 0 16,7 0-1 0,14 0 3-16,18 0 1 0,5 0 0 15,10 0 0-15,6 3 0 16,-2 1-1-16,0 2 1 15,-4-1 0-15,-14 0 0 16,-9-2 0-16,-10 0-1 16,-9-2 1-16,-10 1 0 15,-1 0 0-15,-7-2 1 16,4 0 0-16,-4 0 0 16,0 0 1-16,2 0-2 15,-2 0 0-15,0 0-3 0,0 0-5 16,0 0-13-1,0 0-34-15,0 0-40 0,0 0-315 16</inkml:trace>
  <inkml:trace contextRef="#ctx0" brushRef="#br0" timeOffset="547.7829">6030 1608 227 0,'0'0'100'0,"0"0"-49"15,0 0-3 1,0 0-16-16,0 0-11 0,0 0-8 15,0 0-3-15,0 0-4 16,10 0-3-16,11 0 4 16,12 0 4-16,0 0-3 15,4 0 1-15,9 0-5 16,-7 0 0-16,13 0-2 16,-9 3 1-16,5 2-3 15,-15-1 0-15,6-1 2 16,-21 1-2-16,1-1 0 15,-4 0-3-15,-3-2 1 16,-2-1-2-16,-3 0-6 16,-7 3-2-16,0-3-13 15,0 3-16-15,0 4-38 0,-17 5-185 16</inkml:trace>
  <inkml:trace contextRef="#ctx0" brushRef="#br0" timeOffset="1050.0743">6119 1815 240 0,'0'0'71'16,"0"0"-40"-16,0 0 13 16,0 0-21-16,0 0-11 15,0 0-7-15,14 0 4 0,17 0 1 16,8 0 3-1,5 3-4-15,3 0 3 0,-1 1-2 16,-1-1-3-16,-5 0-2 16,-1 0-1-16,-14 0 0 15,-1 0-2-15,-3-1-2 16,0-2 1-16,-9 1 1 16,-6-1-2-16,-6 0 1 15,7 0 0-15,-7 0 3 16,0 0-2-16,0 0 0 15,0 0 0-15,0 0 1 16,0 0-2-16,0 0-1 16,0 0 0-16,0 0 0 15,0 0 0-15,0 0 0 16,0 0 0-16,0 0 3 0,0 0-3 16,0 0 0-16,0 0 2 15,0 0-2-15,0 0 2 16,0 0-1-16,0 0-1 15,0 0-1-15,0 0 1 16,0 0 0-16,0 0-1 16,0 0-4-16,0-1-14 15,0-6-7-15,-7 6-29 16,-5-2-161-16</inkml:trace>
  <inkml:trace contextRef="#ctx0" brushRef="#br0" timeOffset="1957.2287">8254 903 160 0,'-19'-14'81'0,"13"7"-12"15,0 6-8-15,6 1-19 16,0 0-8-16,0 0-8 16,0 0-11-16,0 0-4 15,0 9-7-15,0 13 1 16,0 9 9-16,6 4-7 0,2 3 1 15,3-3-4-15,-3 3 1 16,2-4-5-16,-8 2 3 16,3-6-3-16,-5-1-1 15,0-3 1-15,0-4-7 16,0-4 0-16,0-4-5 16,0-4-23-16,0-5-60 15,0-1-195-15</inkml:trace>
  <inkml:trace contextRef="#ctx0" brushRef="#br0" timeOffset="2318.0219">7520 1467 313 0,'0'0'6'16,"0"0"10"-16,0 0-4 15,39 0 5-15,28 0 11 16,21 0 1-16,18 0-3 16,12 0-6-16,4 0-3 15,2 0-2-15,0 0-4 0,-6-2-5 16,-3-2-2-1,-11 0 0-15,-7 1-3 0,-14-3-1 16,-21 3 0-16,-15 0-1 16,-18 1-2-16,-17 2-7 15,-12 0-5-15,0 0-4 16,0 5-14-16,-26 12-44 16,-26 8-220-16</inkml:trace>
  <inkml:trace contextRef="#ctx0" brushRef="#br0" timeOffset="2737.9409">8097 1752 186 0,'-19'8'79'16,"9"-1"-68"-16,10-1 11 0,0 1-2 16,0 4 6-16,19-1-6 15,20 4 1-15,4-1-5 16,11 1-4-16,2 1 2 15,0 0-5-15,-7 4-6 16,-1 0-2-16,-13 3 3 16,-6 3-4-16,-23 7 3 15,-6 6 0-15,0 1 0 16,-27 0-1-16,-10 0-2 16,16-3 1-16,3-6 0 15,18-2 0-15,0-8 1 16,0-3 0-16,0-6 0 0,0-6 2 15,0 2 1-15,0-4 0 16,0-1-2-16,0 0-3 16,12-1-2-16,3 1-2 15,9-1 3-15,12 1 1 16,11-2 4-16,7 0-2 16,2 0 1-16,10 0-3 15,0-5 0-15,2-4-4 16,4-5-7-16,3 0-16 15,1-4-167-15</inkml:trace>
  <inkml:trace contextRef="#ctx0" brushRef="#br0" timeOffset="3179.3978">9366 1269 348 0,'-2'0'30'15,"2"0"-5"-15,0 0 3 0,0 0-3 16,-4 0-14-16,2 17-4 16,-4 6-2-16,-1 10 5 15,1 2-6-15,6 6 3 16,-6 3-3-16,6 3 1 16,0 2-3-16,0 3 0 15,0-2-1-15,0-2 0 16,8 2-1-16,5-2 0 15,-3-4 1-15,-2-4 0 16,3-7-2-16,-5-8-1 16,-4-5-2-16,4-7-4 15,-6-6-4-15,0-6-5 16,0-1-35-16,0 0-128 0</inkml:trace>
  <inkml:trace contextRef="#ctx0" brushRef="#br0" timeOffset="3900.4072">9771 1330 149 0,'0'0'76'16,"0"0"-21"-16,0 0-5 16,0 0-4-16,0 0-15 15,0 0-12-15,0 0-2 16,0 0-6-16,0 0-5 15,0 9 4-15,0 2 0 16,-4 1-1-16,-2 0-5 16,0 5 5-16,-3 2-2 15,-1 1-1-15,4 5 0 0,0 3-4 16,0 4 3 0,6 0-3-16,0 1 1 0,0 1 0 15,0-3-1-15,0 1-2 16,4-1 2-16,8-1 0 15,7 1 0-15,-7-2 0 16,3-2-2-16,-1-5 2 16,-2-1-2-16,-3-7 2 15,1-1-2-15,-8-2-1 16,4-4 1-16,-2-1 0 16,-4-3 0-16,0-2 0 15,0-1 0-15,2 0 0 16,-2 0-1-16,5 0 1 15,-5 0 0-15,0 0 1 0,0 0-2 16,0 0 1-16,0 0-3 16,0 0 2-16,2 0-2 15,-2 0 1-15,0 0 1 16,0 0-4-16,0 0 2 16,0 0 2-16,0 0-2 15,0 0 1-15,0 0 1 16,0 0-1-16,0 0-5 15,0 0 0-15,0 0-4 16,0 0-9-16,0-4-18 16,6-3-36-16,4-3-46 15</inkml:trace>
  <inkml:trace contextRef="#ctx0" brushRef="#br0" timeOffset="4709.5293">10280 1418 175 0,'0'0'94'0,"0"0"-68"16,0 0 5-16,0 0 3 15,0 5-19-15,8 11 6 16,4 4-1-16,-1 7-4 15,1 4 2-15,5 9-5 16,-3 1 0-16,3-1-4 16,1-1-2-16,3-5-2 15,6-1-2-15,-9-6-1 0,3-5-1 16,-4-3 0-16,-3-6-1 16,1-6 0-16,-9-2 0 15,0-5 0-15,0 0-1 16,0-3 1-16,9-25 1 15,8-11-1-15,12-13-1 16,-10-1-1-16,-5 3-1 16,-9 10 3-16,-5 7 1 15,0 10 2-15,-6 5-2 16,0 7 0-16,0 5 3 16,0 4 0-16,0 2 2 15,0 0-4-15,0 0-2 0,6 7-7 16,11 13 2-1,1 10 5-15,3 4 4 0,4 3-4 16,2-1 3-16,-7-2-3 16,5-5 1-16,0-5-1 15,2-3 0-15,-2-6 0 16,-5-8-1-16,-3-3 0 16,6-4 1-16,-9 0 1 15,5-10 2-15,3-13-1 16,3-10 1-16,-2-5-2 15,-11-5-2-15,-3-2 1 16,-5 1 0-16,-4 4 0 16,0 7 0-16,0 8 0 15,0 5 1-15,0 7-1 16,0 1 0-16,0 5 0 0,0-2-4 16,0 1-6-16,0 4-23 15,0-2-102-15</inkml:trace>
  <inkml:trace contextRef="#ctx0" brushRef="#br0" timeOffset="4972.3763">11464 1364 68 0,'0'15'69'0,"4"7"-43"15,5 3 15-15,-3 6 19 16,4 2-23-16,3 2-4 16,1 1-8-16,7-3-8 15,-9 0-7-15,3-6-2 16,1-2-5-16,-3-7-3 16,-1-4-5-16,2-3-7 15,1-11-5-15,-9 0-22 16,9-7-97-16</inkml:trace>
  <inkml:trace contextRef="#ctx0" brushRef="#br0" timeOffset="5271.5718">11799 1271 268 0,'0'0'69'16,"0"0"-61"-16,0 11 6 15,4 7 12-15,7 8-8 16,1 7-3-16,-4 6-2 16,9 3 1-16,-3 5-2 15,5 1-4-15,-1-2 0 16,5-2-4-16,0 0-1 16,2-3 0-16,-7 0-1 15,1-3 2-15,0-2-3 0,-9-7 0 16,-2-5-1-1,3-4-3-15,-11-6-2 0,2-9-8 16,2-3-9-16,-4-2-39 16,0 0-177-16</inkml:trace>
  <inkml:trace contextRef="#ctx0" brushRef="#br0" timeOffset="5722.4297">11803 833 192 0,'11'-2'32'16,"26"1"-22"-16,29-1 44 15,-2 2-15-15,8 0-2 16,-5 3-16-16,-12 9-10 16,-13 2-5-16,-13 5-3 15,-23 4 4-15,-6 8 0 16,-6 3 3-16,-38 3-7 16,-3-2 0-16,3-6 2 15,11-2 0-15,8-8-3 16,7-2 1-16,10-3 0 0,1-7-2 15,7-1-1-15,0-2 0 16,0 2 1-16,0-2-1 16,21 1 1-16,14-1 0 15,9-1 0-15,20-3 1 16,-2 0 2-16,4 0-2 16,0 0-2-16,-4 0-1 15,-12-3-7-15,-9 0-15 16,-6-5-69-16</inkml:trace>
  <inkml:trace contextRef="#ctx0" brushRef="#br0" timeOffset="7038.9324">12860 1490 234 0,'-19'4'96'0,"11"-4"-74"15,-3 0 10-15,11 0-5 16,0 0-15-16,0 0-6 16,25 0-4-16,35 0 4 15,25 0 5-15,18 0 0 16,11-4 0-16,2 1-4 16,-5 0 1-16,-3-3 0 15,-11 2 1-15,-16-2-2 16,-17 2-5-16,-19 1 0 15,-16-1-2-15,-12 4-1 16,-11 0 0-16,-4-2 0 0,-2 2-6 16,0-1-4-16,0-1-16 15,0-4-63-15</inkml:trace>
  <inkml:trace contextRef="#ctx0" brushRef="#br0" timeOffset="7531.6253">14987 992 311 0,'-23'-4'33'16,"15"3"10"-16,-1 1 5 15,9 0-14-15,0 0-10 0,0-1-14 16,0 1-9-16,11 0-1 16,30-2 1-16,21-1 7 15,21-1 3-15,8-1-2 16,6 1-2-16,6 2-1 16,7 1 2-16,-1 0-3 15,-3-1 0-15,-5 1-1 16,-14-1-4-16,-15 0-1 15,-14 1-1-15,-12 1-2 16,-11 0-4-16,-13 0-9 16,-15 0-12-16,-7 9-24 15,-5 10-61-15</inkml:trace>
  <inkml:trace contextRef="#ctx0" brushRef="#br0" timeOffset="8011.5974">15278 1328 214 0,'-16'4'98'15,"13"-3"-88"-15,3 3 8 16,0 1 5-16,13 4-3 16,26 4 2-16,25 0 0 15,15 2-8-15,14-1-1 16,2 1 1-16,2 1-5 15,-16 2-2-15,-11 1-6 16,-20 3 1-16,-19-2-2 0,-19 5 0 16,-12 3 0-16,-2 5 3 15,-46 3-1-15,-18 2 1 16,-8-1-3-16,-3 1 0 16,9-3 0-16,8-6 1 15,13-2 0-15,14-1 0 16,-7-6-1-16,15-4 0 15,11-1 0-15,14-4 0 16,0-2-1-16,0-2 1 16,33 3 0-16,15-5 1 15,14-3 0-15,10-2 2 16,11 0 2-16,3 0 0 0,3-4-1 16,-8-1 3-16,-5-3-5 15,-18 3 2-15,-12 1-4 16,-15 2 0-16,-13 2-5 15,-5 0-8-15,-7 0-8 16,0 0-67-16,-6 0-285 16</inkml:trace>
  <inkml:trace contextRef="#ctx0" brushRef="#br0" timeOffset="9047.8079">17432 870 48 0,'0'-1'189'0,"0"1"-142"16,0 0-4-16,0 0 1 15,0 0-10-15,0 3-18 16,0 14-8-16,0 6 6 16,0 10 0-16,0 8-5 15,0 4 2-15,0 7-3 16,0 5 0-16,-12-1 0 15,-1 2-4-15,-5-1 4 16,-7 4 0-16,-8-3-1 16,-4-1-1-16,-5-2-3 15,3-3-1-15,-9-4 1 16,1-8 0-16,-1-4-2 0,3-5 2 16,-13 0 1-16,-4-2-4 15,-4-7 2-15,0-7-2 16,4-11 0-16,0-4-1 15,4-3-1-15,2-21-1 16,6-10-1-16,7-13-3 16,10-8-6-16,18-9 5 15,11 4 2-15,4 3-2 16,0 10 3-16,25 8 5 16,8 7-1-16,-2 8 0 15,2 8 1-15,0 5 0 16,-2 7 0-16,2 4 0 15,13 0 4-15,8 2-3 0,1 14 3 16,5 9-2-16,-2 5 1 16,6 6 2-16,-4 5-4 15,4 3 3-15,2-1-2 16,5 1 0-16,-9 1 2 16,0-4-4-16,-4-5 1 15,-9-1-1-15,-1-5 1 16,-9-4-1-16,-4-6-1 15,-6-7 0-15,-8-1 1 16,-5-6-3-16,-5-5 2 16,-3 1-2-16,-2-2-3 15,0 0-7-15,5-11-14 0,1-9-96 16</inkml:trace>
  <inkml:trace contextRef="#ctx0" brushRef="#br0" timeOffset="9301.8868">17825 1302 313 0,'0'0'10'0,"8"0"-8"16,9 7 17-16,3 5 0 0,5 0-12 16,4 3-7-16,2-1 0 15,-6 0-10-15,2-1-42 16,-19 0-256-16</inkml:trace>
  <inkml:trace contextRef="#ctx0" brushRef="#br0" timeOffset="9549.7786">17984 1704 186 0,'0'19'45'0,"0"3"2"16,0-1-2-16,0-4 3 15,0 2-15-15,0-1-17 16,6-3-2-16,4 1-5 15,3-2-4-15,-5-3-3 16,-2-3 0-16,5-2-2 16,-11-4-3-16,2-1-5 15,-2-1-3-15,0 0-12 16,0 0-43-16</inkml:trace>
  <inkml:trace contextRef="#ctx0" brushRef="#br0" timeOffset="11485.3796">18792 873 70 0,'-12'-4'20'0,"-1"0"-2"15,11 2 2-15,2 2-7 16,0 0-5-16,0 0-8 16,0 0-2-16,0 0 2 15,0 0 0-15,0 0 2 16,0 0-1-16,0 0 0 16,0 0 0-16,0 0 0 15,0 0 1-15,0 0 2 16,0 0 2-16,0 0-3 15,0 0 7-15,0 0-3 16,0 0 6-16,0 0 0 0,0 0-1 16,0 0 6-16,0 0-3 15,0 0-2-15,0 0 3 16,0 0 0-16,0 0-5 16,0 0-1-16,0 0-2 15,0 0-1-15,0 0-5 16,0 0 0-16,0 0-1 15,0 0 1-15,0 0-1 16,0 0-1-16,0 0 1 16,0 0 0-16,0 0-1 15,0 0 0-15,0 0-1 16,0 0 0-16,0 0 1 0,0 0 0 16,0 0 0-16,0 0 1 15,0 0 0-15,0 0 0 16,0 0 1-16,0 0 1 15,0 0 1-15,0 0-2 16,0 0 2-16,0 0-2 16,0 0 3-16,0 0 0 15,0 0 1-15,0 0 4 16,0 0-1-16,0 0-1 16,0 0-3-16,0 0 3 15,0 0-2-15,0 0-4 16,0 0 1-16,0 0 2 15,0 0-1-15,0 0-1 0,0 0-2 16,0 0 1-16,0 0-1 16,0 0-1-16,0 0 0 15,0 0 0-15,0 0 0 16,0 0 1-16,0 0 0 16,0 0-1-16,0 0 2 15,0 0-1-15,0 0 1 16,-4 7-1-16,-2 7 0 15,-2 6 1-15,-5 8 2 16,3 1 0-16,0 7-3 16,1 2 4-16,3 0-1 15,2 3-1-15,2 4-3 0,2 1 4 16,-4 3-1 0,4 3 0-16,0-3-1 0,0 2-2 15,0-3 0-15,16-5 3 16,13-4-1-16,4-1-2 15,3-7 2-15,5-6-2 16,-4-1 0-16,-4-7 0 16,0-3 0-16,-12-5 1 15,-2-2 0-15,-7-4-1 16,-6-3 0-16,-2 2-2 16,-4-2 2-16,0 0-2 15,0 0-2-15,0 0-2 16,0 0-17-16,0-10-49 15,0-2-213-15</inkml:trace>
  <inkml:trace contextRef="#ctx0" brushRef="#br0" timeOffset="11867.8475">19284 965 209 0,'-2'-1'45'0,"2"1"-8"16,0 0 17-16,0 0-7 15,0 0-21-15,0 0-14 16,0 12-4-16,23 6 8 16,8 5-1-16,8 5-7 15,7 3-4-15,-1-1 6 16,9-2-5-16,-3 1-4 16,-7-7 0-16,-1-2-2 15,-5-2 1-15,-10-6-5 16,-3-2-2-16,-8-4-9 15,-3-5-44-15,-3-1-183 0</inkml:trace>
  <inkml:trace contextRef="#ctx0" brushRef="#br0" timeOffset="12211.0031">19935 838 95 0,'0'3'42'16,"0"18"-9"-16,0 6 14 15,2 8-2-15,9 7 1 0,-5 5-6 16,-4 2-13 0,-2 5-13-16,0 4 6 0,0 1-4 15,0 4-9-15,-6-2-1 16,-7 0 5-16,-3 0-5 15,1-1 1-15,3-1-2 16,-7-5 2-16,-3 0-6 16,-3-5 1-16,2-2-1 15,9-6-1-15,3-6 0 16,3-11-2-16,4-6-1 16,4-10-6-16,0-4-10 15,0-4-14-15,0-12-91 16</inkml:trace>
  <inkml:trace contextRef="#ctx0" brushRef="#br0" timeOffset="12451.8515">20402 1266 178 0,'0'0'90'16,"3"0"-86"-16,3 0 18 16,0 0 16-16,6 3-2 0,7 8-16 15,4-1-15 1,-1-1-4-16,3 3-1 0,-4-2-10 16,2 1-27-16,-5 0-184 15</inkml:trace>
  <inkml:trace contextRef="#ctx0" brushRef="#br0" timeOffset="12685.8789">20586 1553 94 0,'0'16'50'0,"0"1"-15"15,0 0 20-15,0 3-2 16,5 0-9-16,1 2-12 15,-4 0-11-15,2-2-6 0,-4-2-6 16,0-3-6-16,0-4-3 16,0-2-1-16,2-2-6 15,-2-5-8-15,4 0-4 16,-4-2-38-16,6 0-125 16</inkml:trace>
  <inkml:trace contextRef="#ctx0" brushRef="#br0" timeOffset="13765.8985">21417 822 47 0,'-6'-1'71'0,"0"1"-43"15,2 0 20-15,4 0 14 16,-2 0-9-16,2 0-12 16,0 0-8-16,0 0-4 15,-4 0-4-15,4 0-5 16,0 0-3-16,-2 0-7 15,-3 0-3-15,-1 0 1 16,-8 7-3-16,-5 8 0 16,-4 4-1-16,-1 3-1 15,1 4 1-15,4 1 0 0,7 2-3 16,0 4-1 0,3 4 0-16,-1 0 3 0,4 2-3 15,2 1 2-15,4 1-2 16,0 1 1-16,0 0-1 15,10 1 0-15,13-4 0 16,1-2 0-16,3-1 0 16,2-6 0-16,2 1-2 15,-2-7 3-15,-4-2-2 16,-2-5 2-16,-9-6-1 16,-1-2 0-16,-7-5 1 15,-2-3-2-15,-4 1 1 16,0-2-1-16,0 0-3 15,0 0 2-15,0 0-4 16,0 0-12-16,2-4-49 0,8-11-137 16</inkml:trace>
  <inkml:trace contextRef="#ctx0" brushRef="#br0" timeOffset="14521.6983">21546 1036 255 0,'0'0'49'0,"-2"0"-22"15,2 0 13-15,0 0-10 16,0 13-23-16,0 10 14 15,14 7-5-15,5 2-3 16,-3 8-2-16,3 1-5 16,-1 1-2-16,5 0 0 15,-2 1-2-15,6-6 1 16,-3-5 0-16,1-4-3 16,0-6 2-16,-2-5-2 15,-9-8 2-15,-1-2-2 16,-7-7-2-16,-2 0 1 15,2 0 0-15,7-5 0 0,9-20 1 16,5-11 7 0,8-10-6-16,-4-6-2 0,-2-4 1 15,-4 1-1-15,-6 8-2 16,-3 9 3-16,-7 12 3 16,-9 10 2-16,0 8-1 15,0 6 4-15,0 2 1 16,0 0-2-16,0 0-5 15,0 7-2-15,6 15-2 16,6 12 2-16,5 9 4 16,3 5-3-16,7 4 0 15,4-5 0-15,0-1-1 0,6-7 1 16,-1-4 0 0,1-7-1-16,-6-10 1 0,-6-4 0 15,-7-9-1-15,-7-5-1 16,1 0 1-16,4-11 1 15,9-17 10-15,8-14-7 16,0-6-4-16,-8-6 0 16,-6-1 0-16,-5 2-1 15,-1 6-3-15,-7 7 4 16,-2 6 0-16,-4 8 1 16,0 5 1-16,0 5 0 15,0 3 0-15,0 4 0 16,0 3-2-16,-4-2-2 15,2 4 0-15,-2 2-2 16,4 0-8-16,0 2-12 0,0 0-39 16,0 2-174-16</inkml:trace>
  <inkml:trace contextRef="#ctx0" brushRef="#br0" timeOffset="14799.783">22860 1311 168 0,'0'0'85'0,"0"0"-69"0,0 4 2 16,9 1 0-16,3 0 8 15,4 1-3-15,1-2-8 16,-2 3-11-16,-3-2 0 16,0-2-4-16,5 0-1 15,-5-2-14-15,5-1-41 16,-5 0-157-16</inkml:trace>
  <inkml:trace contextRef="#ctx0" brushRef="#br0" timeOffset="15430.9531">23662 965 268 0,'-2'-1'37'0,"2"1"-30"16,0 0 4-16,0 0 0 0,0 6-10 15,6 10 9 1,15 7 8-16,4 6-2 0,4 2-1 16,6 3 1-16,6 1 0 15,3 1-6-15,3-2 6 16,3 2-5-16,0-6-1 16,-1 2-6-16,3-3 2 15,-7 0 0-15,1-4 1 16,-13-3-5-16,-2-5-2 15,-8-5 2-15,-5 0-2 16,-7-3-1-16,1-3-1 16,-6-1-4-16,-4-3-2 15,2-1-6-15,-4-1-9 16,0 0-46-16,0 0-178 0</inkml:trace>
  <inkml:trace contextRef="#ctx0" brushRef="#br0" timeOffset="15781.5337">24342 915 360 0,'0'0'26'0,"-2"0"-12"16,2 0 7-16,-4 0-2 15,-4 15-12-15,-4 11 5 0,-11 8-1 16,-6 6-3 0,-2 6-1-16,-2 1-1 0,-6 2-2 15,-5 5-3-15,3-4 3 16,1-1 1-16,3-4 0 16,2-4-3-16,6-7-2 15,9-4 3-15,7-8-3 16,5-4-1-16,2-5-2 15,4-3 2-15,-3-4-4 16,3 0-3-16,2-3-3 16,0 0-11-16,0-3-41 15,0 0-155-15</inkml:trace>
  <inkml:trace contextRef="#ctx0" brushRef="#br0" timeOffset="16022.4056">24657 1189 159 0,'4'0'176'15,"-2"0"-174"-15,4 0 13 16,0 0 14-16,5 0-3 15,7 0-3-15,1 0-14 16,4 5-5-16,-3 0-4 0,-3 0-13 16,1-1-40-16</inkml:trace>
  <inkml:trace contextRef="#ctx0" brushRef="#br0" timeOffset="16285.0478">24700 1467 301 0,'0'11'26'16,"0"5"-15"-16,0 1 10 0,0 6 1 16,0-1 0-16,0 1-3 15,4 0-5-15,11-2-4 16,-5 0-1-16,2 0-1 15,-1-4-5-15,-5-3-3 16,-4-4-2-16,-2-3-3 16,0-4-10-16,0-1-26 15,0-2-197-15</inkml:trace>
  <inkml:trace contextRef="#ctx0" brushRef="#br0" timeOffset="16779.9844">23358 771 159 0,'0'-1'63'15,"0"1"-9"-15,0 0-10 16,0 0-14-16,0 0-17 16,0 0-12-16,29 0 3 15,11 0 9-15,18 0 2 16,4 1-2-16,16 3-1 16,9-1-4-16,8 1-2 15,8-2 2-15,-1-2-3 16,-9 0 1-16,-9 0-3 15,-15 0-2-15,-18 0-1 16,-18-7-8-16,-16 1-5 0,-11-1-8 16,-2-2-41-16,-4 3-167 15</inkml:trace>
  <inkml:trace contextRef="#ctx0" brushRef="#br0" timeOffset="17065.8906">24105 536 301 0,'0'0'31'0,"0"0"-18"16,0 0 22-16,0 0 1 15,0 0-18-15,0 0-3 16,22 7 6-16,5 7 1 15,8 2-5-15,1 6-8 16,3 1 2-16,0 2-5 16,-2-2-5-16,-2-2-1 15,-1-1-6-15,-3-4-4 16,-9-3-8-16,-3-1-30 16,-13-5-119-16</inkml:trace>
  <inkml:trace contextRef="#ctx0" brushRef="#br0" timeOffset="17739.0183">21680 857 123 0,'10'0'27'16,"3"0"21"-16,-1 0 15 15,7 0-14-15,3 0 0 16,9 0-19-16,5 0 0 15,1 5-3-15,10-2-8 16,5-1-1-16,14 0-5 16,11-2-1-16,-3 0-3 15,5 0 0-15,-7 0-2 16,-4 0-3-16,-16 0-1 0,-13 0-3 16,-6 0-2-16,-14 0-2 15,-7-4-6-15,-4-1-5 16,-3-1-9-16,-3-1-39 15,-2-5-136-15</inkml:trace>
  <inkml:trace contextRef="#ctx0" brushRef="#br0" timeOffset="17987.5521">22449 606 132 0,'0'0'27'0,"4"2"17"16,17 11 7-16,10 0 0 15,8 5-8-15,0 1-3 16,7-1-15-16,-7 1-3 16,2-3-12-16,-3-2-5 15,-7-2-5-15,-2-2-4 16,-1 2-4-16,-3-4-12 15,-6 3-35-15</inkml:trace>
  <inkml:trace contextRef="#ctx0" brushRef="#br0" timeOffset="18978.1974">25616 1108 22 0,'0'-5'166'15,"0"3"-103"-15,0 2-5 16,0 0-4-16,0 0-17 16,0 0-11-16,0 0-12 15,0 0-4-15,0 0-4 0,18 0 5 16,11 0 2 0,6 0-1-16,3 0-1 0,3 0-3 15,9 2-4-15,-1 0 2 16,11-1-2-16,-4 1 1 15,2-2-1-15,-9 1-2 16,-7-1-2-16,-3 0 2 16,-4 0-1-16,2 0-1 15,-6 0 0-15,3 0 0 16,-10 0 0-16,-5 0-3 16,-11 0-5-16,-2-1 0 15,-1 1-4-15,-5 0-13 16,0 0-35-16,0 0-173 15</inkml:trace>
  <inkml:trace contextRef="#ctx0" brushRef="#br0" timeOffset="19255.1301">25949 917 260 0,'0'0'46'0,"0"0"-42"16,0 0-3-16,0 3 0 16,6 14 13-16,17 10 9 15,-5 6 4-15,3 5-6 16,-5 6-1-16,1 0-6 0,-5 2 2 16,1-2-9-16,-1-5-3 15,-4-3-4-15,5-6 0 16,-3-5-1-16,0-4-7 15,-1-6-5-15,1-6-21 16,4-9-71-16</inkml:trace>
  <inkml:trace contextRef="#ctx0" brushRef="#br0" timeOffset="19788.2967">26635 796 265 0,'6'0'4'15,"0"13"9"-15,5 11 25 16,-3 8 11-16,2 10-16 16,1 6-4-16,-5 2-8 15,0 3 0-15,0-2-11 16,2 0-3-16,-1-7-4 15,-1-3 0-15,0-9-3 16,-6-7 0-16,4-7 1 16,-4-8-2-16,2-7 1 15,-2-3-3-15,4 0 0 0,-4 0 3 16,7-16 0-16,-1-8-1 16,6-5-1-16,5 1 2 15,1 5-1-15,-3 6 0 16,3 6 1-16,-5 3 0 15,3 6 0-15,3 2 0 16,0 0 0-16,3 0 0 16,3 11 2-16,4 8-1 15,-2 2 0-15,-2 1 2 16,2 1-3-16,-9-1 4 16,-10 2-1-16,3-1-1 15,-11-1 1-15,0 0 2 0,0-4 0 16,-13-2-3-1,-9 1 0-15,-7-7-2 16,2-1 0-16,-4-8-2 0,-2-1-6 16,2 0-11-16,6-1-45 15,6-18-156-15</inkml:trace>
  <inkml:trace contextRef="#ctx0" brushRef="#br0" timeOffset="20156.1946">27162 786 215 0,'19'0'12'0,"10"5"35"0,8 10 14 16,6 3-12-16,9 5-12 15,6 3-5-15,-5 4-6 16,1 4-9-16,-12 5-6 16,-9-1-1-16,2 1 2 15,-4 0-5-15,-6-3-3 16,-5 1 2-16,-14-1 0 16,-6 3-3-16,0-1 0 15,-16 4 0-15,-15-5-3 16,-4 1 0-16,0-7 0 0,4-2-5 15,4-6-1-15,0-4-4 16,6-7-5-16,3-2-18 16,5-6-37-16,9-4-205 15</inkml:trace>
  <inkml:trace contextRef="#ctx0" brushRef="#br0" timeOffset="20441.1861">28049 1123 86 0,'27'0'64'15,"4"0"-19"-15,6 0 29 16,0 0-12-16,0 0-13 15,5 0-17-15,1 0-4 16,-2 0-11-16,3 0-1 16,1 0-12-16,-5 0-2 15,1 0-2-15,-10 0-5 16,-2-5-11-16,-9-2-32 16,-9 1-269-16</inkml:trace>
  <inkml:trace contextRef="#ctx0" brushRef="#br0" timeOffset="20784.1818">28878 910 173 0,'12'0'18'0,"0"2"34"16,5 10-11-16,-5 6 10 15,3 4-2-15,-3 6-14 16,5 3 0-16,-5 4-12 16,1 2-1-16,-3 2-8 15,-2-1-4-15,-2-2-2 16,5-2-2-16,-5-7-2 0,0-3 1 16,0-4 0-16,1-2-4 15,-5-7 1-15,6-5-2 16,-8-3 0-16,0-3-2 15,0 0-1-15,0 0-2 16,0 0-4-16,0 0-9 16,0 0-8-16,0 0-66 15,-4 0-203-15</inkml:trace>
  <inkml:trace contextRef="#ctx0" brushRef="#br0" timeOffset="21527.8885">29612 584 215 0,'0'0'47'0,"0"0"-34"16,0 0 6-16,0 0 9 15,2 0-16-15,8 11 17 16,2 6-7-16,-1 5 2 16,3 6-4-16,3-1 1 15,-3 7-9-15,13 3 1 16,-8 2-4-16,1 3-1 15,5 5 4-15,-2 2-4 16,6 6 1-16,-9 2 3 16,5-1-6-16,2-1 1 15,-8-2-2-15,-1 0 0 16,-3-8 0-16,-9 3 0 0,-2-6 0 16,-4-1 1-16,0-4-3 15,-10 0 3-15,-21-3-2 16,0-4-2-16,-11-5-2 15,3-5-2-15,-8-3-5 16,-1-5-8-16,5 0-14 16,1 1-29-16,13-7-153 15</inkml:trace>
  <inkml:trace contextRef="#ctx0" brushRef="#br0" timeOffset="27885.2486">2111 4063 132 0,'0'0'62'15,"0"3"-36"-15,-7-1 10 16,-11 1 20-16,7 0-15 16,5-2-8-16,6-1-3 15,0 2-12-15,0-2-4 16,0 1-2-16,-2 2-2 16,2 6-1-16,-12 4-3 15,6 3-1-15,-7 6 2 0,-1 0-4 16,7 4 0-1,5 9-1-15,2 4 3 0,0 6-2 16,0 8-3-16,0 1 1 16,23 1 0-16,-4-2 4 15,-1-6-5-15,3-7 3 16,4-5-3-16,2-4 0 16,-7-9 1-16,-1-9-1 15,0-3 0-15,-5-6 0 16,-14-4 0-16,6 0 0 15,-6 0 0-15,13 0 0 16,7-22 5-16,15-14 2 0,7-11-7 16,-9-7 2-1,-2-1-2-15,-4-4 0 0,-9 0-2 16,-3 5 1-16,-3 10 0 16,-1 14 1-16,-5 9 0 15,4 10 0-15,-10 6 0 16,0 4 0-16,0 1 1 15,0 0-1-15,0 0 0 16,0 0-1-16,6 0-3 16,7 11-1-16,1 11 5 15,15 9 0-15,0 9 1 16,2 6-1-16,-6 1 3 16,2 2-3-16,6-5 1 15,-2-6 0-15,10-6 1 16,-8-5-4-16,4-6 2 0,3-6 0 15,-7-7 0-15,-2-2 0 16,-4-5 2-16,0-1-2 16,1 0 1-16,14-20 3 15,-5-11 0-15,4-13-3 16,-3-11 1-16,-7-5-2 16,-9 2 0-16,-3 6 0 15,-11 9 1-15,-2 10-1 16,-6 5 0-16,0 8 2 15,0 4-1-15,0 8-1 16,0 5 4-16,0 1 1 16,0 2-2-16,0 0 0 0,0 0-2 15,0-1-1-15,0 1 0 16,0 0 0-16,0 0-1 16,0 0-1-16,0 0 1 15,0 0-4-15,0 0 1 16,0 0-3-16,0 0 0 15,0 0-5-15,0 0-11 16,0 0-48-16,-6 0-240 16</inkml:trace>
  <inkml:trace contextRef="#ctx0" brushRef="#br0" timeOffset="28334.9869">2146 3787 260 0,'-13'-3'46'0,"7"3"0"16,6 0 5-16,0 0-17 15,0 0-17-15,0 0-8 0,0 0-9 16,0 0-3-16,19 0 1 16,30 0 2-16,11 0 4 15,19 3-2-15,-7 2 0 16,3 3-2-16,3 0-1 15,1 0 1-15,5-2 0 16,7-1 0-16,-6-1-2 16,0 0 2-16,-19-1-1 15,-16-3-1-15,-9 0-1 16,-10 0 0-16,-10 0-3 16,-3 0-2-16,3 0-5 0,-15-9-15 15,0-3-72 1</inkml:trace>
  <inkml:trace contextRef="#ctx0" brushRef="#br0" timeOffset="28583.5618">2935 3567 189 0,'0'0'44'0,"0"0"-40"16,2 6 7-16,31 11 16 16,-2 5-3-16,7 0-4 0,3 2-11 15,2 1-2-15,-1-1-2 16,-3 2-5-16,7-1-6 16,-13 1-10-16,2-4-15 15,0-1-41-15</inkml:trace>
  <inkml:trace contextRef="#ctx0" brushRef="#br0" timeOffset="29003.3536">3963 4046 282 0,'0'2'36'0,"0"-2"-10"0,0 1-11 16,0 2-13-1,14 0 0-15,11-2 7 0,6 2 3 16,10 0-3-16,-1-2-2 16,-3 2 0-16,4 1-7 15,-6-3 0-15,0 2 0 16,-2-2-2-16,-2-1-3 15,3 0-17-15,-10 2-19 16,-9-1-68-16</inkml:trace>
  <inkml:trace contextRef="#ctx0" brushRef="#br0" timeOffset="29243.8339">4052 4227 247 0,'-11'0'44'0,"9"0"-7"16,2 0 4-16,0 0-11 16,0 1-16-16,2-1-6 15,25 1 1-15,4-1 2 16,2 2-4-16,6 0-3 16,-5 1-3-16,1-1-1 15,6 0 1-15,2-2-2 16,-1 1-2-16,3-1-3 15,-5 0-16-15,-1 0-63 16</inkml:trace>
  <inkml:trace contextRef="#ctx0" brushRef="#br0" timeOffset="29655.1942">4833 3818 349 0,'0'0'30'0,"-6"0"0"16,6 0-1-16,0 0-14 15,0 0-13-15,18 0-1 16,30 0 0-16,8 0 8 16,10 0-1-16,0 0-3 15,-4 0-1-15,4 0-1 16,6 0-3-16,-9 0 1 15,-4 0-1-15,-5 0-3 16,-17 0-2-16,-10 0-11 16,-6 4-12-16,-21 3-44 0,0 3-291 15</inkml:trace>
  <inkml:trace contextRef="#ctx0" brushRef="#br0" timeOffset="30166.3209">4961 4057 327 0,'0'0'11'0,"0"2"5"16,0 1-2-16,15 3-10 16,24 1 16-16,6 0-2 15,3 1-5-15,1 2-5 16,-3 2-2-16,-9 1-3 0,-2 3 0 15,-8-1-3-15,-4 3 1 16,-11 5 0-16,-12 1 1 16,0 2 0-16,0 2 1 15,-16-1-1-15,-17 2 1 16,-9 0-3-16,1-3 2 16,0-4-1-16,1-2 1 15,9-7 2-15,-4 3-3 16,10-7 0-16,13-2 0 15,6-5-1-15,6 0-2 16,0 3 1-16,0 2-2 16,12-1 3-16,19 0 0 0,11-1 0 15,-3-4 3-15,13-1-1 16,-3 1-1-16,5-1 4 16,6 0-2-16,-11 0-3 15,5 0 2-15,-2 0-1 16,-7 0 3-16,-5 0-4 15,-1 0-3-15,-14 0 3 16,0 0-2-16,-5 0-2 16,1 0-5-16,-3 0-5 15,-5 0-37-15,1 0-201 16</inkml:trace>
  <inkml:trace contextRef="#ctx0" brushRef="#br0" timeOffset="30925.1699">6683 3773 245 0,'0'0'64'15,"0"0"-29"-15,0 0 12 0,0 0-1 16,0 0-19-16,0 0-18 16,0 11-4-16,0 9-3 15,0 9 4-15,0 4 0 16,0 1-2-16,0 4 0 15,-6-1-4-15,-7 5 4 16,7-2-3-16,-14 2 2 16,1-3-1-16,0-3-1 15,-1-1 2-15,-15-1-2 16,3-4 2-16,-5-1 0 16,-2-1-2-16,0-5 2 15,-7-2 0-15,1-5-3 16,-3-6-2-16,1-6 1 0,-1-4 1 15,3-5-2-15,-7-17 0 16,13-6-8-16,6-8 1 16,18 3-6-16,11-3 8 15,4 4-4-15,0 5 10 16,27 5 0-16,0 7 1 16,2-1 1-16,-2 3-1 15,6 6 2-15,-6-1 2 16,4 5 0-16,4 2-2 15,0 1 1-15,6 0-3 16,5 0 1-16,-1 9 2 16,1 5-1-16,-1 6-1 0,1 2 0 15,-1 4 5-15,-2 0-2 16,5 1-4-16,-9 2 3 16,-2 0-2-16,-1-2 1 15,-1-1-1-15,-8-4-1 16,0-2 0-16,-3-4 0 15,-5-5 0-15,0-2-1 16,-3-5-1-16,-4-3-1 16,-5-1-3-16,5 0-6 15,7 0-12-15,-5 0-56 16,7-7-195-16</inkml:trace>
  <inkml:trace contextRef="#ctx0" brushRef="#br0" timeOffset="31194.0312">7181 4100 324 0,'-4'0'20'16,"4"0"-3"-16,0 0-5 16,0 0-2-16,0 0-8 15,0 0-2-15,4 3 0 0,11 1-10 16,5 3-18-16,-7 0-27 16,-5 1-237-16</inkml:trace>
  <inkml:trace contextRef="#ctx0" brushRef="#br0" timeOffset="31403.8472">7235 4291 132 0,'-4'20'66'16,"4"0"-37"-16,0 2 14 15,0 0 4-15,0 0-9 16,0-3-22-16,6 2-10 0,0-5-3 15,0 1 0-15,-1-3-3 16,-3-5 0-16,-2-1-6 16,0-2-23-16,0-1-37 15</inkml:trace>
  <inkml:trace contextRef="#ctx0" brushRef="#br0" timeOffset="31974.2976">7510 3829 184 0,'-15'0'147'16,"9"0"-128"-16,6 0 17 15,0 0-14-15,0 0-10 16,0 0-10-16,0 7-1 15,19 12 6-15,8 3-1 16,2 5 2-16,6 1-4 0,2 1 5 16,4 2-2-1,-8-4-2-15,3 0 0 0,-1-3-4 16,-4-4-1-16,4-4-1 16,-15-3-7-16,5-7-2 15,-2-3-9-15,-9-3-25 16,7 0-115-16</inkml:trace>
  <inkml:trace contextRef="#ctx0" brushRef="#br0" timeOffset="32333.3978">8078 3802 198 0,'0'0'69'15,"0"0"-60"-15,0 9 13 16,0 11 12-16,0 6-3 16,2 4-18-16,5 2 2 15,-3 4 2-15,-2 4 1 16,2 5-6-16,-4-1 0 16,0 1-3-16,0 4 0 15,-10-3-2-15,-3-3-2 16,1 1 2-16,4-5-3 15,-5-3 1-15,-1-4-5 16,1-4 2-16,5-2-1 16,-4-5-1-16,-1-3 0 0,7-3-1 15,-4-5 0-15,1-3-4 16,3-4-3-16,0-1-2 16,0-2-9-16,6 0-26 15,0-3-188-15</inkml:trace>
  <inkml:trace contextRef="#ctx0" brushRef="#br0" timeOffset="32589.4159">8529 4068 207 0,'4'0'60'0,"-2"0"-44"15,4 2 0-15,5 5 9 16,1 0-11-16,3-1-8 16,11 1-6-16,-11-3-9 15,3 1-27-15,-1 1-71 16</inkml:trace>
  <inkml:trace contextRef="#ctx0" brushRef="#br0" timeOffset="32865.5189">8566 4291 221 0,'0'10'55'15,"-2"-2"-44"-15,2 7 13 16,0 4 5-16,0-1 1 16,0 3-7-16,0-1 0 15,0 0-9-15,0-1-3 16,0 2 1-16,2-4-6 16,2-1-2-16,-4-4-4 15,0-2 0-15,0-1-5 16,0-2-5-16,0-1-13 0,2-2-32 15,2-4-227-15</inkml:trace>
  <inkml:trace contextRef="#ctx0" brushRef="#br0" timeOffset="33331.3579">9139 3839 234 0,'0'0'55'15,"0"0"-46"-15,0 11 5 16,0 4 13-16,18 2 1 16,1 3-9-16,8 4-6 15,6 3 1-15,-2 0 0 0,2 4-6 16,8 3 0-1,1-1-5-15,5-1 0 0,-10 1 0 16,11-2 1-16,-9-2-4 16,7-3 2-16,-15-2-2 15,0-4 0-15,-2-4-2 16,-17-4-4-16,3-5-3 16,-9-6-11-16,0-1-16 15,6 0-99-15</inkml:trace>
  <inkml:trace contextRef="#ctx0" brushRef="#br0" timeOffset="33639.5228">9606 3850 349 0,'-23'0'38'15,"5"0"-26"-15,1 0 18 16,5 0-6-16,-3 11-3 16,3 11-12-16,-11 7-1 15,0 9 1-15,3 6-1 16,1 2-3-16,-2 2-2 16,7 2 2-16,-3-5-4 15,5 0-1-15,0-2 1 16,3-1-1-16,-3-5-5 0,12-4-3 15,0-7-4-15,0-7-8 16,0-9-38-16,0-7-160 16</inkml:trace>
  <inkml:trace contextRef="#ctx0" brushRef="#br0" timeOffset="34059.4326">10067 4231 233 0,'0'0'31'0,"0"0"-5"15,0 0 8-15,0 0 6 16,0 0-13-16,0 5-1 16,0 8-2-16,6 3-6 15,-6-1-4-15,6 7-6 16,-6 0 0-16,6 0-4 16,1 3-2-16,-1 0 0 15,0 3 0-15,-4 1 1 0,2-3-2 16,-4-2-1-16,0-6 0 15,2-3-2-15,-2-8 0 16,0 0-1-16,4-4-5 16,-4-3 0-16,0 0-10 15,0 0-7-15,3 0-13 16,3 0-97-16,4-12-100 16</inkml:trace>
  <inkml:trace contextRef="#ctx0" brushRef="#br0" timeOffset="34373.6597">10015 3890 231 0,'0'0'14'16,"0"9"9"-16,0 2 1 16,0-2 8-16,6 1-9 15,7-4-9-15,-3-2-10 16,-2-1-4-16,1-1-4 0,-3-2-15 15,0 0-28-15,0 0-95 16</inkml:trace>
  <inkml:trace contextRef="#ctx0" brushRef="#br0" timeOffset="34815.2932">8670 3588 184 0,'0'0'83'0,"0"0"-58"16,0 0 3-16,0 0 0 16,0 0-1-16,0 0-10 15,0 0-7-15,8 0 0 16,17 0 13-16,12 0-2 16,17 0-1-16,8 0-6 0,10 0-2 15,15 0-6-15,4 0 1 16,0-5 0-1,0 3-5-15,-9-1-2 0,-9 0 0 16,-7 1 0-16,-21-1-2 16,1 0-4-16,-13 1 3 15,-8-2-8-15,-9 2-5 16,-10 0-20-16,-6-1-81 16,0-2-165-16</inkml:trace>
  <inkml:trace contextRef="#ctx0" brushRef="#br0" timeOffset="35055.9863">9463 3344 68 0,'0'0'215'0,"0"0"-211"15,0 2 4-15,0 13 20 16,17 2 9-16,3 4-6 15,9 1-12-15,0 1-2 16,4-3-4-16,1-1-3 16,-1-1-8-16,0-5-2 15,-6-3-8-15,1-2-13 16,-9-2-18-16,4-1-73 16</inkml:trace>
  <inkml:trace contextRef="#ctx0" brushRef="#br0" timeOffset="37103.9242">2547 6223 269 0,'-13'2'53'0,"7"-2"-21"16,6 2 10-16,0-2-9 16,0 0-10-16,0 0-6 15,0 0 0-15,0 0-5 16,0 0-5-16,0 2 1 16,15 1-6-16,20 2 6 0,12-2-1 15,13 3-1-15,4-1-3 16,15 2 1-16,6-4-1 15,-3-2 0-15,3-1-2 16,-13 3 0-16,-10-2 0 16,-8-1-1-16,-10 0 0 15,-9 0-1-15,-4 0 0 16,-7 0-1-16,-1 0 0 16,-10 0-2-16,-7 0-3 15,-6 0-7-15,0 0-12 16,0 0-26-16,-39 0-312 15</inkml:trace>
  <inkml:trace contextRef="#ctx0" brushRef="#br0" timeOffset="37433.6273">2352 6678 141 0,'0'1'24'15,"13"1"1"-15,28-2 36 16,17 1 0-16,12-1-10 16,15 0-17-16,12 0-5 15,0 1-10-15,3-1-5 0,1 5-3 16,-8 2-7-16,-8-3 1 15,-3-1-4-15,-9 0 3 16,-11 1-4-16,-9-3 0 16,-5 1-3-16,-15-2 0 15,-2 0-9-15,-4 1-9 16,-15-1-38-16,1 0-314 16</inkml:trace>
  <inkml:trace contextRef="#ctx0" brushRef="#br0" timeOffset="42194.8871">4936 5652 257 0,'0'-10'26'0,"0"5"11"16,-6 3 23-16,0 2-11 15,6 0-25-15,0 0-8 16,0 0-1-16,0 0-2 15,0 0-2-15,0 0-2 16,0 0 0-16,0 0-6 16,0 6 1-16,0 13-3 0,0 2 2 15,0 12-1-15,0 2 1 16,0 1-3-16,0 4 2 16,0 2-2-16,2 2 1 15,2-2-1-15,-2-1 0 16,8 1 0-16,-3-6 0 15,-1-5 0-15,0-4-2 16,-4-7 1-16,2-7-1 16,2-6 0-16,-6-1-2 15,3-4-2-15,1-2-6 16,-4 0-2-16,0 0-8 16,0 0-31-16,2 0-98 0</inkml:trace>
  <inkml:trace contextRef="#ctx0" brushRef="#br0" timeOffset="42607.3703">4275 6415 185 0,'-6'0'73'0,"6"0"-56"0,0 2 11 16,0-2 2-16,0 3-3 15,0 0-15-15,24 2 10 16,24 1 7-16,10-1-7 16,25-2 1-16,16 1-7 15,14-1-5-15,7-2-4 16,-2 2-1-16,-4 0-1 15,-5 0-3-15,5 2 1 16,-11-1-1-16,-5 3 0 16,-20-4-2-16,-10 1 2 15,-12-2-2-15,-12-2-2 16,-9 0 2-16,-10 0 0 16,-9 0-1-16,-4 0-4 15,-1 0 1-15,-11 0-8 0,6 0-8 16,-6 0-26-16,0 6-78 15</inkml:trace>
  <inkml:trace contextRef="#ctx0" brushRef="#br0" timeOffset="43297.4155">4976 6793 202 0,'0'0'39'16,"0"-3"-32"-16,4 3 16 15,6 0 4-15,2 0-7 16,7 0-1-16,6 0 3 15,2 0-8-15,0 0-1 16,4 0-3-16,0 4-4 16,6 4 1-16,-2 1 2 15,0 0-4-15,-4 2-2 16,-4 2 1-16,0-1 3 16,-9 7-4-16,-3 3 2 0,-9 5 5 15,-6 0-2 1,0 2-2-16,0 3 0 0,-33 2-1 15,-12-3-2-15,-1 0-3 16,-12-3 2-16,2-1-1 16,1-3 0-16,-3-4 1 15,6-3-1-15,-6-2-1 16,19-6 1-16,0-1-1 16,20-4 0-16,17-3 6 15,2-1-5-15,0 0-1 16,0 0 0-16,0 0-6 15,31 0 3-15,16-1 3 16,9-7 0-16,4 8 1 16,6 0 0-16,13 0-1 15,2 0 6-15,20 6-5 0,-4-1 1 16,6 6 1-16,-5-1 1 16,-14-2-3-16,-22 2 0 15,-12-5 1-15,-15 2 0 16,-16-2-1-16,-3 0-1 15,-16-4 0-15,0 0 0 16,0-1 0-16,0 0-1 16,0 0-1-16,0 0-5 15,0 0-8-15,0 0-54 16,-14 0-290-16</inkml:trace>
  <inkml:trace contextRef="#ctx0" brushRef="#br0" timeOffset="44183.7233">6600 5853 155 0,'-8'0'102'16,"2"0"-54"-16,6 0 12 15,0 0-9-15,0 0-21 16,0 0-9-16,0 0-4 16,0 0-8-16,8 0-5 15,21 1 1-15,12 5 7 16,11 0 0-16,12-1-1 16,9-1-2-16,-1-2 4 15,19 0-4-15,0-2-1 0,-4 1 1 16,-7-1-4-16,-14 0-1 15,-14 3-4-15,-15-2 0 16,-6-1 0-16,-8 2-6 16,-4-2-3-16,-11 0 1 15,2 2-9-15,-10-2-12 16,0 1-16-16,-6 5-89 16</inkml:trace>
  <inkml:trace contextRef="#ctx0" brushRef="#br0" timeOffset="44956.1735">6631 6240 235 0,'0'3'43'0,"0"-3"-36"15,0 3 28-15,15-2 5 16,16 3-7-16,8 4-3 16,13-5-10-16,4 6-3 15,10 0-4-15,0 1-6 16,6 3-3-16,-2 0 0 16,-3 3-2-16,-7 1 0 0,-13 0-2 15,-12-4 3-15,-10 3 0 16,-10 1-3-16,-9 1 2 15,-6 1-1-15,0 4 2 16,-6 2 2-16,-28 3-1 16,-25 5-2-16,-8 5 1 15,-1 2-3-15,-10 0 0 16,7-3 0-16,16 4 0 16,1-5 0-16,6 5 0 15,15-5 0-15,8-3-1 16,5-6 1-16,13-5-2 15,1-1 1-15,6-7 0 16,0-3 1-16,0-3-1 0,0-4 1 16,0-1-2-1,0-1 1-15,0-2 0 0,0 1 1 16,21 2 0-16,-2-2 1 16,12 4 2-16,10-3 1 15,4-1-2-15,13 3 2 16,10 0-2-16,13-1 3 15,4 0-5-15,0 4 5 16,-3-1-4-16,-9-1 1 16,-7 1 2-16,-10-1-2 15,-9 1 0-15,-10 0 3 16,-10 0-1-16,0-2-1 16,-15-2-3-16,-5-2 2 15,-5 0-2-15,-2 0 2 0,0 0-1 16,0 0 3-16,0 0 1 15,0 0-2-15,0 0 0 16,0 0 3-16,0 0-2 16,0 0-3-16,0-2-1 15,0-14 0-15,0-3-10 16,0-4 2-16,0-2-12 16,0-1-15-16,0 3-30 15,0 1-165-15</inkml:trace>
  <inkml:trace contextRef="#ctx0" brushRef="#br0" timeOffset="46537.3117">8308 5959 183 0,'-11'-12'61'0,"5"4"-10"0,2 6 17 15,4 2-26-15,0 0-10 16,0 0-6-16,0 0-10 15,0 0-4-15,0 0-3 16,0 5-4-16,-2 13-2 16,2 16 1-16,0 7 2 15,-4 2-3-15,4 6-2 16,0 2 2-16,-2 0-3 16,-2 4 0-16,-3-2 1 15,-1-1 2-15,-4-4-3 16,-1-1 2-16,-16 1 1 15,-2-6-1-15,-6 1-2 16,-8-10 3-16,6-1-3 0,-13-9 1 16,6-5-1-1,1-6 0-15,-1-4 0 0,-5-5-2 16,-1-3 0-16,0 0-4 16,7-19-1-16,-7-3 1 15,19-5 4-15,0-5 0 16,14 1-1-16,13-4 2 15,6 0-4-15,0 2 4 16,23 3-1-16,12 4 1 16,-2 4 1-16,2 10 0 15,-6 2 0-15,-4 6 0 16,2 4 0-16,0 0 0 0,6 0 1 16,2 4 0-1,6 12 4-15,5 6-2 0,6 6 1 16,-7 4-1-16,9 3 0 15,0 3 1-15,1 0 0 16,3-3-1-16,-12-3-1 16,5 1 1-16,-7-2-2 15,-3 1 2-15,-4-4-1 16,-6-2 0-16,4-5-2 16,-14-5 0-16,4-2 1 15,-9-6-1-15,-5-1 0 16,-5-4 0-16,-6-2-1 15,0-1 1-15,0 0-2 16,0 0-2-16,0 0-4 16,0-7-5-16,0-5-21 0,6-7-53 15,0 0-210-15</inkml:trace>
  <inkml:trace contextRef="#ctx0" brushRef="#br0" timeOffset="46862.9035">8930 6471 231 0,'0'0'70'0,"0"0"-25"15,0 0-6-15,4 0-16 16,2 0-8-16,11 7 2 16,-5 5 1-16,-3-2-9 15,3 0-8-15,0-1-1 16,-1 4-10-16,-5-1-16 15,0 2-42-15</inkml:trace>
  <inkml:trace contextRef="#ctx0" brushRef="#br0" timeOffset="47123.7138">9021 6742 136 0,'0'10'29'15,"4"5"21"-15,2 1 20 16,0 1-15-16,5 1-20 16,-5 2-17-16,6 1-2 15,-3 3-3-15,1 0-4 16,-2-1 0-16,3-2 1 16,-9-4-8-16,2-2 0 15,-2-5-2-15,-2-3 2 0,0-2-2 16,0-5-6-16,0 0-7 15,0 0-8-15,0-11-50 16</inkml:trace>
  <inkml:trace contextRef="#ctx0" brushRef="#br0" timeOffset="47596.7249">9407 6161 256 0,'-4'0'50'16,"4"0"1"-16,0 0-14 16,0 0-11-16,0 0-11 0,0 8-7 15,21 8 12-15,4 2-5 16,2 6-1-16,12 0-6 15,-2 5 1-15,11-3-4 16,-9 2 4-16,4-2-4 16,5-3-3-16,-5-1 1 15,-1-4-3-15,-5-1 0 16,-4-2 0-16,-6-4-5 16,-9-5-3-16,1-3-9 15,2-3 1-15,-9 0-21 16,3-4-88-16</inkml:trace>
  <inkml:trace contextRef="#ctx0" brushRef="#br0" timeOffset="48059.9308">10038 6055 114 0,'6'0'52'16,"0"0"-20"-16,5 11 23 15,-5 4 1-15,0 4-15 16,0 3-13-16,0 12-9 16,-3-3 2-16,1 5-3 15,-4 0-6-15,2-1 2 0,-2 5-9 16,4 1 6-16,-4-4-1 15,0 6-3-15,0-3-2 16,2 2 0-16,-2 4 2 16,4-2-3-16,-4 0 2 15,0-2 0-15,0 1-3 16,0 1-1-16,0 0-1 16,0 1 3-16,0 0-4 15,0-1 1-15,0-5 2 16,-6-1-3-16,-7-5 0 15,1-3 0-15,-9-7 0 16,7-3 0-16,-5-5-1 16,3-4-3-16,-3-1-2 0,-4-6-5 15,3 0-7-15,1-4-3 16,7 0-43-16,6-4-137 16</inkml:trace>
  <inkml:trace contextRef="#ctx0" brushRef="#br0" timeOffset="48337.9914">10590 6599 313 0,'2'0'32'0,"4"0"-10"16,-2 0-1-16,2 0-1 15,5 0-7-15,1 3-2 16,-4 5-7-16,3-3-4 16,-3 2-7-16,-2 3-13 15,-2 1-28-15,-4 0-253 16</inkml:trace>
  <inkml:trace contextRef="#ctx0" brushRef="#br0" timeOffset="48563.5147">10573 6870 132 0,'7'22'34'0,"-1"1"22"16,0 2 10-16,4 5-12 15,-1-5-13-15,5 1-15 16,-6-8-12-16,3-2-7 16,-3-3-5-16,-2-2-2 15,-2-4-2-15,2-3-10 16,-4-2-12-16,-2-2-32 0,5 0-230 16</inkml:trace>
  <inkml:trace contextRef="#ctx0" brushRef="#br0" timeOffset="49177.1963">11105 6203 202 0,'-7'0'38'0,"3"0"3"16,2 0 8-16,-2 0-8 15,4 0-19-15,0 0-10 16,0 2-6-16,0 11 5 16,0 2-1-16,0 3 3 0,19 4-4 15,-1 3 1-15,7 2 1 16,8 2-2-16,0 3-3 15,13 2 1-15,-7 1-4 16,4 3 4-16,5 2-2 16,-5 0-1-16,5-1 1 15,-7-2-1-15,3-4 4 16,-7-2-3-16,2-4-3 16,-8-3 1-16,-4-1 0 15,6-5-1-15,-8 3-1 16,2-2 0-16,6 0-1 15,-6 3 0-15,2-7-1 0,-9-1 0 16,1-5-3-16,-13-6 0 16,-2-1-6-16,-6-2-6 15,0 0-14-15,0-12-62 16,0-10-201-16</inkml:trace>
  <inkml:trace contextRef="#ctx0" brushRef="#br0" timeOffset="49559.9486">11750 6218 318 0,'-7'0'15'16,"5"0"36"-16,2 0-9 15,-4 0-8-15,4 0-17 16,-8 14-8-16,2 12-2 16,-15 4 2-16,0 9-1 15,3 4-3-15,-7 5 2 16,-4 5 0-16,4 1 0 16,-4 1-4-16,0 1 4 15,2-2-2-15,3 2-5 16,-1 0 2-16,2-2-1 15,4 2-1-15,7-7 0 16,6-5-1-16,2-10 1 0,4-3-5 16,0-11-1-16,0-5-1 15,0-6-11-15,0-6-8 16,10-3-31-16,11-5-166 16</inkml:trace>
  <inkml:trace contextRef="#ctx0" brushRef="#br0" timeOffset="49875.8813">12241 6618 269 0,'5'0'49'15,"-5"0"-17"-15,0 0 9 16,0 0-6-16,2 0-15 16,8 0-13-16,-4 0-1 15,5 0-2-15,1 0-4 16,-4 0-1-16,9 0-7 15,-3 4-11-15,3-1-23 0,-3 4-172 16</inkml:trace>
  <inkml:trace contextRef="#ctx0" brushRef="#br0" timeOffset="50145.4694">12332 6812 238 0,'-2'15'19'0,"-2"3"15"16,4 4-3-16,0 1-1 15,0 5-7-15,0 5-9 16,13-3 2-16,3 2 2 0,1-1-4 16,1-2-1-1,-5-3-4-15,-1-4-4 0,-6-4-2 16,1-3-2-16,-5-4-2 15,-2-4 0-15,4-3-7 16,-4-2-9-16,0-2-23 16,2 0-104-16</inkml:trace>
  <inkml:trace contextRef="#ctx0" brushRef="#br0" timeOffset="50873.7163">10989 5844 133 0,'0'0'72'0,"0"0"-26"16,0 0-3-16,0 0-5 15,0 0-7-15,0 0-15 16,0 0-1-16,6 4 7 15,19 5-2-15,12 1-3 16,13-1-1-16,14-2 1 16,6-1-7-16,19-2 1 15,4-2-2-15,10-2 5 16,-6 0-4-16,-8 0-5 16,-16 0-4-16,-20 0-1 15,-13 0-2-15,-7 0 1 0,-19 0-6 16,-3 0-5-16,-11 0-8 15,0-2-18-15,0-5-143 16</inkml:trace>
  <inkml:trace contextRef="#ctx0" brushRef="#br0" timeOffset="51128.412">11723 5603 270 0,'0'0'55'0,"0"0"-34"16,0 0 3-16,0 10-3 15,14 7 10-15,21 5-8 16,13 4 2-16,-9-1-3 16,13-3-7-16,-7 4-6 15,7-4-1-15,-9-4-8 16,-1-2-1-16,-5-1-7 15,-6-2-5-15,-2-1-14 16,-11-4-47-16</inkml:trace>
  <inkml:trace contextRef="#ctx0" brushRef="#br0" timeOffset="53219.8826">13070 5698 114 0,'-16'5'84'0,"-3"-5"-53"15,5 0 25-15,8 0 12 16,6 0-18-16,0 0-16 15,0 2-6-15,0-2-6 16,0 0-7-16,0 0 0 16,0 0-1-16,0 0-5 15,0 0 1-15,0 2-4 16,8-1 0-16,29 1 2 16,17-1 10-16,8 1-5 15,10-1-3-15,1 5-5 0,5-2-4 16,5 2 0-16,-7 4-2 15,7-1 1-15,-9 2-1 16,-1-5-1-16,-9 2 0 16,-21-5 2-16,-1 2-2 15,-18 0-1-15,-5-4 0 16,-11-1-3-16,3 0-3 16,-9 0-5-16,-2 0-6 15,0 0-10-15,0 0-27 16,-2 0-160-16</inkml:trace>
  <inkml:trace contextRef="#ctx0" brushRef="#br0" timeOffset="54015.9344">13149 6152 251 0,'6'2'17'15,"7"0"13"-15,7 2 2 16,13-1 2-16,5 0-11 16,3 5-8-16,2-1-5 0,5 3 3 15,-3 2-7-15,3 3 2 16,-1 4-4-16,-5-1-4 15,-3 0 3-15,-2-1-1 16,-4-1-2-16,-8 0 2 16,-4-1-2-16,-5 2 3 15,-5 2 0-15,-5 3 0 16,-6 1 2-16,0 3 1 16,-35 2 0-16,-3 3-1 15,-7 2-1-15,-5 1-4 16,3-4 1-16,1-2 0 15,-5 4 0-15,5-4 1 0,-5 2-1 16,5-2-1 0,5-3 0-16,10-3 2 0,8-3-2 15,15-5-1-15,-1-6 0 16,9-1 1-16,0-4 0 16,0-2-2-16,0-1 1 15,11 0 0-15,18 0 1 16,8 0 3-16,6 0 0 15,13 0 1-15,4 0-2 16,6-3 0-16,11 2 5 16,3 1-7-16,1 0 3 15,2 0 0-15,-5 1-1 16,-10 5 0-16,-6 1 2 0,-8-1-1 16,-6-3 3-1,-11 3-3-15,-6-1-1 0,-4-2 0 16,-2-3 1-16,-5 0-1 15,5 0 0-15,-2 0 3 16,-5 0-3-16,1 0 0 16,-7-3 0-16,-1 1-1 15,-9 0 0-15,2 1 2 16,-4 1-2-16,2 0 2 16,-2 0-1-16,0-3-2 15,0 3 2-15,0 0-2 16,0 0-2-16,0 0-6 15,0 0-1-15,0 0-5 16,0 0-13-16,0 0-46 0,0 0-205 16</inkml:trace>
  <inkml:trace contextRef="#ctx0" brushRef="#br0" timeOffset="55425.2483">15551 5754 160 0,'0'0'52'16,"0"0"8"-16,0 0-5 15,0 0-6-15,0 0-18 16,0 0-7-16,0 5-8 0,0 13-6 16,-6 8 2-16,-5 6 0 15,-1 2-5-15,0 3 2 16,-1 3-4-16,-3 4 1 16,3 1 2-16,-1 1-2 15,-3 0 0-15,5-1-1 16,-5 1 0-16,5-2-3 15,0 0 1-15,-3-3 0 16,-4-1 1-16,-3 0-1 16,-3-5-2-16,-4 0 2 15,4-10-2-15,-6 0 0 16,2-5 1-16,-4-2-1 16,-8-4 1-16,-3-1-1 0,-3-7-1 15,-1-3 0-15,1-3-1 16,-5 0-1-16,-6-15 1 15,7-10-3-15,3-7-1 16,11-9 1-16,8-5-5 16,12-4 4-16,11 2-4 15,6-3 2-15,0 4 4 16,6 6 1-16,17 7 2 16,0 4 0-16,-3 3 0 15,5 4 0-15,-2 8 0 16,0 4 0-16,2 4 0 15,-1 4 1-15,1 3-1 0,10 0 1 16,2 0 0 0,5 10 0-16,-3 8 3 0,7 6-3 15,-13 1 1-15,4 4 3 16,-2 3-1-16,0 1 0 16,6 2-2-16,-10-3 3 15,7 3 0-15,-3 1 0 16,-4 0-2-16,2 0 2 15,6 1 0-15,-6-4-3 16,7-1 0-16,-9-5 0 16,2 2-1-16,0-9 0 15,-6-4 2-15,-3-5 2 16,-1 0-4-16,-6 0-1 0,-5-3 1 16,-4-4-2-1,-1 0 1-15,-3-2 0 0,-2-2 0 16,2 0-1-16,-2 0-2 15,2 0 1-15,-4 0-2 16,0 0 0-16,0 0-5 16,0 0-6-16,6-3-5 15,3-7-8-15,7 0-54 16,-8-7-138-16</inkml:trace>
  <inkml:trace contextRef="#ctx0" brushRef="#br0" timeOffset="59880.6298">15954 6533 130 0,'4'-1'32'16,"-2"1"9"-16,7 0 18 15,-9 0-13-15,0 0-8 0,0 0-11 16,0 0-1-16,0 0 0 15,0 0-3-15,0 0-1 16,0 0 0-16,0 0-1 16,0 0-4-16,0 0-6 15,0 0-2-15,0 0-7 16,0 1-1-16,2 13 0 16,2 5 2-16,2 4-2 15,-4 2 2-15,4 0 1 16,0 4-1-16,1-4 0 15,3 0-1-15,-4-1-1 0,-4 1 2 16,2 1 0-16,-2-1 0 16,-2 1-2-16,0-3 1 15,0 0-1-15,0-1 2 16,0 2-2-16,-6-1 3 16,-12 1-3-16,3-2 2 15,-3-2-2-15,-5-2 0 16,0-3 2-16,-2 1-1 15,5-4-1-15,-16-2 0 16,7-4 0-16,-2 2 0 16,3-4 0-16,3-4 1 15,4 0-2-15,2 0 0 0,-9 0 0 16,5 0 0-16,2 0-2 16,2-6-4-1,-3 0-1-15,3 3-2 0,1-4-7 16,-1-5-3-16,-2 0-12 15,9-9-11-15,6-4-62 16,6-4-87-16</inkml:trace>
  <inkml:trace contextRef="#ctx0" brushRef="#br0" timeOffset="62588.0199">17116 5787 150 0,'0'0'67'0,"0"0"-31"15,0 0 10-15,0 0 1 16,0 0-14-16,0 0-19 15,0 0-5-15,0 0 1 16,0 0-1-16,0 0 0 16,0 0-1-16,0 0-2 15,0 0-4-15,0 0 1 16,0 0-3-16,0 0-3 16,0 0-7-16,-4 0-13 15,-5 0-13-15,-3 1-96 16</inkml:trace>
  <inkml:trace contextRef="#ctx0" brushRef="#br0" timeOffset="62932.3413">16376 5906 211 0,'0'0'91'0,"0"0"-62"16,0 0 15-16,0 0-12 15,0 6-17-15,0 3-8 0,0 9 2 16,25 7 5-16,3 4 3 16,6 3 0-16,3 2-10 15,8 0 0-15,1 0 2 16,1-1-3-16,1-5 1 15,-5 1-7-15,-8-7 2 16,0-6-2-16,-10-3 0 16,-6-4-3-16,-7-3-7 15,-3-5-1-15,-5-1-14 16,2 0-39-16,-6-13-192 16</inkml:trace>
  <inkml:trace contextRef="#ctx0" brushRef="#br0" timeOffset="63351.4268">16917 5813 95 0,'0'0'37'0,"4"3"-12"16,5 8 17-16,1 6 23 15,2 8-11-15,1 1-12 16,-7 11-13-16,4 3 2 16,-10 3-6-16,0 1-7 15,0 2-4-15,0-1-7 16,0 5 2-16,0-3-2 0,0 6 0 16,0 0-1-16,0 2 1 15,0-3-3-15,-16 2-2 16,-7-1 2-16,5-5-3 15,-3-2 5-15,-12 2-4 16,6-3-2-16,-2 1 2 16,0-8 1-16,4-1-3 15,5-4 0-15,-3-4 0 16,0-7 0-16,4-8-2 16,5-6-3-16,4-5-4 15,-3-3-7-15,1 0-12 16,12-16-83-16,0-12-225 15</inkml:trace>
  <inkml:trace contextRef="#ctx0" brushRef="#br0" timeOffset="63676.2534">17415 6475 340 0,'0'0'33'0,"0"0"-10"0,0 0 8 15,0 0-4-15,0 0-17 16,0 0-7-16,5 0-3 15,1 0 3-15,6 6 3 16,1 1-4-16,-3-2-2 16,2 1-1-16,-3-1-8 15,-3 3-11-15,0-5-35 16,-6 4-252-16</inkml:trace>
  <inkml:trace contextRef="#ctx0" brushRef="#br0" timeOffset="64071.9564">17422 6661 157 0,'0'11'16'16,"0"5"2"-16,0-2 22 15,0 7-1-15,0-2-1 16,0 3-14-16,10 1 7 15,0 2-10-15,-1 0-2 16,-3 1 0-16,0 0-7 16,-2-1-2-16,-4 1 3 15,0 2-5-15,0-3 4 16,0-1 2-16,0-5-8 0,-4 2 0 16,-8-5-1-16,-5-3 0 15,5-3-1-15,-3 0 1 16,-3 2-1-16,-7 0 1 15,-10 1-2-15,-9-2-2 16,-3 0 1-16,-1-1-2 16,7-6-1-16,-3 2 0 15,1-4-1-15,-5-2-5 16,-1 0-9-16,1 0-7 16,7-8-43-16,2-10-251 15</inkml:trace>
  <inkml:trace contextRef="#ctx0" brushRef="#br0" timeOffset="64606.0627">15971 6254 117 0,'0'1'55'15,"0"5"-25"-15,0-1 15 16,0 5-10-16,0 1-8 16,0 0-6-16,4 1 2 15,2-6-1-15,0 3-11 16,2-7-5-16,-1-2-5 16,-3 0 0-16,2 0-1 15,-4 0 2-15,2-7 1 16,-4-7-3-16,0 1-3 15,0 3-7-15,-10 0 2 16,-11 10 3-16,3 0 5 0,-11 0 4 16,10 0 4-16,0 7 3 15,7 1-5-15,6 2 0 16,0-2-1-16,6-2 1 16,0-2-5-16,0 0-1 15,0-2-8-15,8-2-2 16,15 0-24-16,-3 0-153 15</inkml:trace>
  <inkml:trace contextRef="#ctx0" brushRef="#br0" timeOffset="65459.6174">18182 5976 229 0,'-10'-1'43'16,"6"1"1"-16,4 0 0 0,0 0-20 16,0 0-12-16,0 13-7 15,0 7 15-15,16 7-1 16,9 1-1-16,4 3-3 16,2 5-5-16,4 0 2 15,5 7 0-15,5-1-5 16,1 5 2-16,7-1-6 15,1-1 6-15,-4-3-7 16,1-1-1-16,-7-5 0 16,-7-5 0-16,-2-4-1 15,-10-5-1-15,0-5 0 16,-11-5-4-16,-3-7-4 0,-5-2-7 16,-6-3-8-16,0 0-38 15,0-7-189-15</inkml:trace>
  <inkml:trace contextRef="#ctx0" brushRef="#br0" timeOffset="65780.7314">18718 5969 261 0,'-29'0'38'15,"4"0"-28"-15,0 7 20 0,2 11 9 16,-1 10-10-16,-1 6-6 16,2 9 0-16,-4 2-6 15,2 9 1-15,-3-3-4 16,-1 3-3-16,-2-1 0 16,6-3-4-16,-4-3-1 15,4-5-5-15,6-1 0 16,1-6-1-16,3-3-1 15,-1-7-1-15,3-6-5 16,3-5-2-16,4-6-3 16,6-5-5-16,0-3-17 15,0 0-76-15</inkml:trace>
  <inkml:trace contextRef="#ctx0" brushRef="#br0" timeOffset="66307.9932">19239 6490 198 0,'0'5'63'15,"0"3"-55"-15,0 1 17 16,0 1 4-16,0 7-6 16,0 2-1-16,6 3-5 15,6 3-2-15,-3 2 8 16,1 2-10-16,-2 3 0 15,0-1-2-15,-1 6-6 16,-5 0 4-16,-2 2 2 16,0 2-8-16,0-1 1 15,0 0-1-15,0-3 2 16,-2 3-4-16,-19-5 3 0,0-3 1 16,-8-4 0-16,-2-2 2 15,0-4-3-15,-6-5 1 16,-2-3 0-16,2 1-3 15,-1-5-2-15,3-2 3 16,-2-5-3-16,2-3-2 16,-4 0-4-16,4-15-15 15,-1-6-1-15,5-9-27 16,13-3-90-16,-1-8-126 16</inkml:trace>
  <inkml:trace contextRef="#ctx0" brushRef="#br0" timeOffset="66848.4119">19439 6144 146 0,'0'-1'59'0,"0"1"-10"0,0 0 12 16,0 0 0 0,0 0-18-16,0 0-13 0,0 0-6 15,0 11-8-15,0 5-2 16,-10 6-1-16,2 0-3 15,1-1-3-15,1-2-5 16,2-7 0-16,4-2-2 16,0-5 0-16,0-3-1 15,0-2 1-15,0 0-8 16,0 0-2-16,4-6 4 16,11-6 6-16,-3-7-4 15,0 2-5-15,-5 2 1 16,-7 6 8-16,0 6 0 0,0 3 2 15,0 0 3 1,0 0 4-16,0 0-2 0,0 0 0 16,-13 3-4-16,5 2-1 15,2-1 1-15,2-1-3 16,4-3-3-16,0 0 1 16,0 0-7-16,0 0-3 15,0 0-13-15,0 0-94 16,0-7-195-16</inkml:trace>
  <inkml:trace contextRef="#ctx0" brushRef="#br0" timeOffset="67357.5437">17959 5647 177 0,'0'0'41'0,"-4"0"24"15,4 0-4-15,0 0-16 16,0 0-13-16,0 0-14 16,0 0-8-16,0 0-5 15,23 1-1-15,20 7 8 16,19-4 5-16,11 2-6 15,5-2-1-15,11-4-3 16,2 6 3-16,-4-4-1 16,2-2-1-16,-17 0-2 15,-10 0-5-15,-12 0-1 0,-9-2-1 16,-4-4-2-16,-8 5-1 16,-8-2 0-16,-5 1-8 15,-10 1-6-15,-1-2-6 16,-5 3-49-16,0-3-122 15</inkml:trace>
  <inkml:trace contextRef="#ctx0" brushRef="#br0" timeOffset="67605.9069">18662 5440 168 0,'0'0'5'0,"0"11"26"16,19 7 16-16,5 1-6 15,7 7 0-15,7 2-9 16,-3 1-10-16,0 0-7 16,-8 1-7-16,2-3-6 15,-5-3-2-15,1-2-13 16,-6-4-18-16,-3-6-63 15</inkml:trace>
  <inkml:trace contextRef="#ctx0" brushRef="#br0" timeOffset="88093.3153">7559 5832 52 0,'-6'0'47'0,"0"0"-20"16,0 0 6-16,6 0 19 16,-2 0-10-16,2 0-7 15,0 0-7-15,0 0-6 16,0 0 0-16,0 0-5 15,0 0-5-15,0 0 0 16,0 0-5-16,0 0 1 16,0 0-2-16,0 0-3 15,0 0 1-15,0 0-4 16,0 0 2-16,0 0 2 16,0 0-2-16,0 0 2 15,0 0-4-15,0 0 3 0,0 4-3 16,-4 7-1-1,4 0 1-15,-2 8 3 0,2 3-2 16,0-1-1-16,0 1 1 16,0 0-1-16,0-4 1 15,0-2-1-15,0-2 0 16,0-6 0-16,0 0 1 16,0-3-1-16,0-2 0 15,0-2 2-15,0 1-2 16,0 0 2-16,0-2 2 15,0 0 1-15,0 0 0 16,0 0 1-16,0 0-2 16,0-13-4-16,-11-2 0 0,-3-4 1 15,1 1-1 1,1-1 0-16,-5 4 0 0,7 4 0 16,2 3 1-16,2 5-1 15,6 0 0-15,-5 3 0 16,5 0 1-16,0 0-3 15,0 0 2-15,0 0-3 16,0 0 2-16,0 0-1 16,0 0-3-16,0 0 4 15,0 0-3-15,0 0 0 16,0 0 0-16,0 0 1 16,0 0-1-16,0 10-8 15,0-5-7-15,0 2-21 16,0-3-149-16</inkml:trace>
  <inkml:trace contextRef="#ctx0" brushRef="#br0" timeOffset="89773.6769">1612 804 3 0,'19'-5'179'15,"-5"0"-166"-15,-9 1-3 16,-5 4 6-16,0 0 4 0,2 0 1 16,-2 0-3-1,0 0 1-15,0 0-5 0,0 0-1 16,0 0-2-16,0 0-1 16,0 0 6-16,0 0 4 15,0 0 1-15,0 0 4 16,0 0-7-16,0 0-3 15,0 0-2-15,0 0-4 16,0 0 0-16,0 0-2 16,0 0 2-16,0 0-4 15,4 0 1-15,-2 0-2 16,6 0-4-16,11 0 0 16,1 0 1-16,22 0 2 15,11 0 0-15,14 0 1 16,11 0-2-16,-1 0 2 0,14 0-3 15,4 0-1-15,-2 0 3 16,-11 0-3-16,-13 0 0 16,-12 0 0-16,-13 0 0 15,-9 0 0-15,-16 0 0 16,-7 0 0-16,-10 0 0 16,-2 0 0-16,4 0 0 15,-2 0 0-15,-2 0-2 16,0 0 0-16,4 0 0 15,-4 0-3-15,0 0 1 16,0 0-6-16,0 0-9 16,0 0-20-16,-12 0-107 0</inkml:trace>
  <inkml:trace contextRef="#ctx0" brushRef="#br0" timeOffset="90710.9925">1619 1145 147 0,'0'0'68'0,"0"0"-48"15,0 0 9-15,0 0 2 16,0 0-7-16,0 0-10 15,24 0-1-15,12 0 4 0,1 4-3 16,10-1 3-16,5 0-3 16,12 2 3-16,2 0-5 15,-4-1-4-15,4 2-5 16,0 3 4-16,-14-2-2 16,0-1-1-16,-13 2-3 15,-6-2-1-15,-14 1 0 16,-7-1 0-16,-10 0-1 15,-2 2 1-15,0 2 0 16,0 4 3-16,0 2 7 0,-8 10 3 16,-23 3-2-1,-23 3-2-15,-12 1-3 0,4 2-1 16,-10-1-3-16,12 0 3 16,4-1-4-16,2-3 0 15,3-4-1-15,13-2 0 16,5-1 0-16,6-1 1 15,7-4-1-15,1 1 0 16,1-5 0-16,5 1 0 16,5-7 0-16,2-1 0 15,4-3 0-15,2-4-1 16,0 0 1-16,0 0 0 16,0 0 1-16,0 0-1 15,0 0 0-15,0 0 0 16,0 0-1-16,0 0 1 0,2 0 1 15,18 0 1-15,5 0-1 16,-6 0 0-16,12 0 1 16,4 0 0-16,4 0-2 15,19 0 3-15,8 0-2 16,2 0-1-16,13 0 3 16,2 0-3-16,3 3 2 15,-3-2-1-15,-4 3 0 16,-7-1-2-16,-16 0 2 15,4 3-1-15,-11-4 0 16,-7-1 0-16,-15 1 0 16,-11-2 0-16,-8 0 0 0,-3 0 1 15,-5 0 0-15,0 0 2 16,0 0 1-16,0 0 2 16,0 0 0-16,0 0 1 15,0 0 0-15,0 0 2 16,0 0-1-16,0 0 1 15,0 0 0-15,0 0 2 16,0-11-4-16,0 0-6 16,-7-6 0-16,-5 0 0 15,0-2-1-15,-1-1-3 16,1-3-1-16,-1-1-5 16,1 0-16-16,2 4-19 15,10 1-24-15,-4 5-169 0</inkml:trace>
  <inkml:trace contextRef="#ctx0" brushRef="#br0" timeOffset="91513.5293">2619 865 11 0,'2'-5'9'15,"-2"0"2"-15,4 3 2 16,-2-3 1-16,-2 1 2 16,0 1-7-16,0 0 3 0,4 0-1 15,-4 1 3-15,0 1-2 16,0 1 16-16,0 0 17 16,0 0-6-16,0 0-5 15,0 0-4-15,0 0-14 16,0 0-3-16,0 0-4 15,0 0 0-15,0 6 0 16,0 7 2-16,0 3-2 16,-6 5-1-16,2 1 0 15,2 2-1-15,2 1-3 16,0-1 2-16,0-4-4 16,0 0-1-16,0-2-1 15,0-2 0-15,6-3 0 0,3-1-1 16,-3-4-1-1,-2 0-3-15,2-5-6 0,-6-3-12 16,0 0-29-16,0 0-274 16</inkml:trace>
  <inkml:trace contextRef="#ctx0" brushRef="#br0" timeOffset="104894.5343">3555 784 33 0,'0'-24'0'0</inkml:trace>
  <inkml:trace contextRef="#ctx0" brushRef="#br0" timeOffset="105912.4811">3365 421 38 0,'0'0'85'0,"0"0"-43"15,0 0 2-15,0 0-10 16,0 0-9-16,0 0-4 16,0 0 0-16,0 0-5 15,0 0-3-15,0 0 9 16,0 0 2-16,0 0-5 15,0 0 2-15,0 0-8 16,0 0-4-16,0 0 1 0,0 0-3 16,0 0-1-16,0 5 0 15,-12 5-1-15,-23 6-3 16,-2 4 1-16,-1 4-2 16,3-2 1-16,6-2-2 15,9-1 0-15,1-4 0 16,2 2 1-16,5-3-1 15,6 1-1-15,0-2-1 16,6-1 1-16,0-2 1 16,0 2 1-16,0-3-1 15,18-1-2-15,11-1 2 16,2 1 0-16,13 0 0 16,3 0 0-16,5 2 1 0,6 0-1 15,2 3 0-15,-15 1 0 16,1-2 0-16,-15 5 1 15,-7-2-1-15,-7 0-2 16,-5 3 2-16,-12 0 1 16,0 4 0-16,0-1 0 15,0-1 0-15,-27-1 0 16,3-1 2-16,-3-3-3 16,-15-1 3-16,5-4-2 15,0-3-1-15,2-3 0 16,-2-3 3-16,-3-1-3 15,3 0-1-15,4 0-2 0,0 0-3 16,6 0 1-16,15 0-6 16,-1-7-19-16,13 0-73 15,0-7-136-15</inkml:trace>
  <inkml:trace contextRef="#ctx0" brushRef="#br0" timeOffset="106633.6509">3795 602 7 0,'0'-4'258'0,"0"1"-239"16,0 3 12-16,0 0 7 16,0 0-5-16,0 0-17 15,0 0-7-15,0 0-1 16,0 0-8-16,0 11 0 16,0 10 4-16,0 4 0 15,0-1-1-15,0 4 1 16,0-4-1-16,0 1-2 0,13-1 0 15,-1-2-1 1,3-5 0-16,3-3 0 0,-1-3 0 16,5-1 0-16,-3-4 0 15,-7-1 0-15,9-2 1 16,6-3 0-16,-2 0-1 16,-5-2 3-16,5-11 1 15,8-5 2-15,-14-5-3 16,2-4-2-16,-5-3 1 15,-3-2-2-15,-5 1 3 16,0-2-1-16,-8 2-2 16,6 1 2-16,-6 2-2 15,0 3 0-15,0 6 0 16,0 6 0-16,0 7 0 16,0 5 3-16,0 1 3 0,0 0-6 15,0 0 0-15,0 0 0 16,0 0-1-16,0 0-6 15,0 13-1-15,0 6 6 16,13 7 2-16,1 5 0 16,3-1 0-16,-3 0 1 15,5-4 0-15,1-2 1 16,-1-2-2-16,0-1 0 16,1-6-2-16,1-1 5 15,-2-1-6-15,-7-4 2 16,-4-1 0-16,3-1-2 15,1-2-8-15,-4-2-8 0,-2-1-21 16,9-2-111 0</inkml:trace>
  <inkml:trace contextRef="#ctx0" brushRef="#br0" timeOffset="107247.7273">4535 519 205 0,'0'-3'64'15,"0"3"-38"-15,-6 0 13 16,6 0-4-16,0 0-21 16,0 0-12-16,0 10 0 15,0 11 3-15,6 4 0 0,7 3 2 16,1 2-3-16,3 2 1 15,-3-3 1-15,3-2-4 16,-1-4 3-16,3-3-2 16,-7-4-2-16,-4-2-1 15,-3-6 1-15,1-3 2 16,-4-1-2-16,-2-4-1 16,4 0 1-16,-4 0 3 15,0 0 5-15,0 0 2 16,0-18 2-16,0-8-13 15,-6-8 0-15,2-3-4 16,4 0 1-16,0 5 1 0,0 2 1 16,6 3 1-16,6 5 0 15,1 3 1-15,1 9-1 16,-1 1 1-16,-7 5 0 16,-6 2 0-16,0 2-1 15,0 0 0-15,2 0-1 16,8 0 0-16,5 2-5 15,16 14 6-15,2 3 0 16,6 3 1-16,6 1-1 16,-14 2 0-16,7-1 0 15,-3 2 2-15,-8-6-1 16,-2-1 0-16,-5-1-1 16,-7-5 1-16,-1-2-1 0,-6-2 0 15,0-4 0-15,-6-1-1 16,0-3-5-16,0-1-11 15,0 0-25-15,0 0-158 16</inkml:trace>
  <inkml:trace contextRef="#ctx0" brushRef="#br0" timeOffset="107855.0334">5124 536 132 0,'0'-1'86'0,"0"1"-70"16,0 0 26-16,0 0 4 16,0 0-31-16,7 0-13 15,5 7 4-15,2 11 8 16,7 2-3-16,0 5 0 16,-3 1-1-16,5 1 0 15,0 0-2-15,-11-4 0 16,7-3-3-16,-13-2-2 15,0-7-2-15,0-4 2 16,-3-3-3-16,-3-2 1 16,0-2 3-16,0 0 1 15,0 0 3-15,0 0 1 16,0-5 4-16,0-15-4 16,0-10-9-16,0-9-3 15,0 1-3-15,0 0 3 0,0 3 1 16,0 9 1-16,6 7 1 15,-2 8 0-15,-2 6 2 16,-2 5 1-16,0 0 2 16,4 0-4-16,-4 0 0 15,2 0-1-15,-2 0 0 16,6 0-6-16,9 0 0 16,-3 8 5-16,9 8-1 15,8 1 2-15,6 5 2 16,-10 0-1-16,6 0 1 15,-6-1 0-15,4-3-2 16,-11-2 1-16,1-4-1 0,-5 1 2 16,7-3-2-16,-9-4 0 15,-5-2 0-15,-1 0 0 16,-4-3 0-16,-2-1-3 16,4 0 0-16,-4 0-4 15,0 0-5-15,0 0-15 16,0 0-42-16,0 0-274 15</inkml:trace>
  <inkml:trace contextRef="#ctx0" brushRef="#br0" timeOffset="108725.7653">4775 548 54 0,'0'-1'106'16,"0"-1"-62"-16,0 2 10 15,0 0-13-15,0-3-15 16,0 2-11-16,0-4-5 16,0 1-1-16,0 0-5 15,19-4 0-15,14 0-1 0,-2-3 0 16,10 2-1-16,-8 2 2 15,-2 0 1-15,2 3-4 16,-14 0 3-16,-5-1-1 16,3 3-1-16,-5 1 4 15,3-1-2-15,-1 2-1 16,-8 0 0-16,7 0-2 16,-1 0 4-16,1 0-5 15,-1 0 1-15,2 0 0 16,7 0 1-16,-2 2-1 0,-7 2-1 15,3 0 2 1,-3 1-2-16,0 1 2 0,3-2-2 16,-3 7 1-16,7-4 2 15,-7 4-3-15,3 0 3 16,1-1 1-16,1 0-2 16,1 2-1-16,-5-4 0 15,1 3 0-15,3-3 4 16,-5 0-4-16,1 0 2 15,-3 0-1-15,-4-4 1 16,7 2 0-16,-7-2-1 16,-4-1 1-16,4-1-3 15,-2-2 1-15,-4 0-2 16,0 1 2-16,0-1-2 16,2 0 1-16,-2 0-4 0,0 0-2 15,0 0-10-15,0 0-16 16,6 0-75-16</inkml:trace>
  <inkml:trace contextRef="#ctx0" brushRef="#br0" timeOffset="109339.309">5924 584 124 0,'0'-1'23'0,"0"1"37"16,0-2 15-16,0-2-19 15,0-1-13-15,0-6-5 16,0-5-28-16,-6-1-3 16,-10-2-2-16,-7 0 1 15,2 4-5-15,-4 2 3 16,7 3 1-16,-11 3 2 15,6 2 3-15,9 5-5 16,-5-2 3-16,5 2-5 16,-1 0 0-16,3 0 0 15,-5 7-3-15,5 13 0 16,4 5 0-16,1 4-1 0,1 0 1 16,6 0 1-1,0-6-1-15,0 1 0 0,13-4-1 16,7-2 1-16,5-5-2 15,2-1 4-15,-2-5-2 16,-1-4 0-16,1-3 0 16,10 0-2-16,-8 0 2 15,4-8 0-15,-4-7-1 16,-6-3 1-16,-5 2-1 16,-3 0-1-16,-7 4 2 15,-6 6-1-15,0 5 1 16,0 1 2-16,0 0-1 15,0 0-1-15,0 0 0 16,2 4-2-16,8 8-2 0,7 3 4 16,-5 1 1-16,3-2 0 15,3 2-2-15,1-4 1 16,0-1-1-16,1-3-3 16,-7-3-7-16,-1-4-12 15,0-1-48-15,1 0-218 16</inkml:trace>
  <inkml:trace contextRef="#ctx0" brushRef="#br0" timeOffset="109596.1958">6234 460 231 0,'0'0'18'0,"0"0"-6"15,0 0 1-15,0 0-12 16,15 0 7-16,10 0 6 16,4 2 4-16,2 1-5 15,8-2-2-15,-2-1-8 16,0 0-1-16,-2 0-2 16,-14 0-3-16,2 0-3 15,-2 0-7-15,-7-7-22 16,-8-3-47-16</inkml:trace>
  <inkml:trace contextRef="#ctx0" brushRef="#br0" timeOffset="109850.1786">6509 328 212 0,'0'0'73'0,"-2"0"-69"15,2 0 13-15,-4 0-3 16,-4 13-9-16,2 10 7 15,-1 5-7-15,-5 1 2 16,6 2 7-16,6 2-5 16,0 1-1-16,0-5-5 15,0 0 0-15,0-4-1 16,0-3-2-16,12-3-3 16,3-6 3-16,3-3-8 15,5-5-4-15,6-5-12 0,-4 0-8 16,2-9-221-16</inkml:trace>
  <inkml:trace contextRef="#ctx0" brushRef="#br0" timeOffset="110053.5566">6817 538 139 0,'0'15'88'0,"0"1"-48"15,0-2-16-15,0-2-13 16,7 1-7-16,3-1-4 0,-4-4-2 16,0-2-4-16,1-2-14 15,1-4 2-15,-2 0-17 16,6-8-67-16</inkml:trace>
  <inkml:trace contextRef="#ctx0" brushRef="#br0" timeOffset="110239.5787">6840 359 301 0,'0'0'10'0,"0"0"-5"16,0 0-1-16,0 0-4 0,0 0-18 15,0 1 17-15,0 9-1 16,13-5-10-16,5 2 0 15,7 1-35-15</inkml:trace>
  <inkml:trace contextRef="#ctx0" brushRef="#br0" timeOffset="110592.9028">7216 478 133 0,'0'9'30'15,"0"3"-1"-15,0 1 2 0,0 3-4 16,0-1-12-16,0-1 0 16,0-4-3-16,13 0-6 15,1-4-2-15,9-2 3 16,6-4-1-16,2 0 4 16,0-1-1-16,4-18-1 15,-8-5-1-15,-15-1-3 16,-6-1 3-16,-6 2-4 15,0 5-1-15,-14 4 5 16,-11 2 0-16,-10 6 2 16,0 2 4-16,8 3 4 15,-2 0-6-15,13 2-5 16,7 0-1-16,5-1-5 16,4 1-1-16,0-1-8 15,0-1-17-15,0 0-11 0,29-1-29 16</inkml:trace>
  <inkml:trace contextRef="#ctx0" brushRef="#br0" timeOffset="110996.996">7710 397 120 0,'13'14'48'15,"-1"-1"-15"-15,1-1-18 16,1-2 0-16,-8-3-3 0,0-3-7 16,-6-2-2-16,3-2-3 15,-3 0 3-15,4 0 3 16,-4 0 9-16,2-16 14 16,10-6-29-16,7 0-9 15,-1 4-3-15,3 3 3 16,-7 6 7-16,-1 5 2 15,-1 2 2-15,5 2 0 16,-5 0 4-16,5 0-4 16,1 0 3-16,-3 0 4 15,10 9-4-15,-3 1 1 16,1 1 2-16,2 1-3 16,-4-1 1-16,1 1 0 0,1-1-3 15,-4-1-2 1,-1 1-1-16,-5-3 0 0,-5-1-11 15,2 4-13-15,-10-7-64 16</inkml:trace>
  <inkml:trace contextRef="#ctx0" brushRef="#br0" timeOffset="131283.9576">3289 9241 51 0,'-15'0'133'0,"9"0"-68"15,0 0-6-15,6 0-4 16,0 0-8-16,0 0-17 16,0 0-10-16,0 0-1 15,0 0-6-15,0 0 0 0,0 0-6 16,0 0-3-16,0 0 1 15,6 0-3-15,21 0 4 16,12 0 10-16,7 0-5 16,12 0-1-16,4 0-4 15,16 3-1-15,15-2 3 16,11-1-2-16,13 4-3 16,-7-1-3-16,-11-2 4 15,-2 3-1-15,-14-4 1 16,-11 3-1-16,-14-3 0 15,-12 3 0-15,-13-2-2 16,-17-1 0-16,-9 0-1 0,-5 0 2 16,-2 0 1-1,0 0 3-15,0 0 4 0,0 0-2 16,0 0 0-16,0 0-3 16,0 0 0-16,0 0-5 15,0 0 0-15,0 0 0 16,0 0-3-16,0 0 0 15,0 0-5-15,0 0-2 16,0 0-7-16,0 2-8 16,0 2-22-16,0 2-51 15,-25 0-240-15</inkml:trace>
  <inkml:trace contextRef="#ctx0" brushRef="#br0" timeOffset="133683.7837">22420 1642 36 0,'0'0'41'0,"0"0"2"0,0 0 7 16,0 0 5-16,0 0-12 15,0 0 0-15,0 0-17 16,0 0-8-16,0 0-3 16,0 0-5-16,0 0-2 15,0 0 0-15,0 0-3 16,0 0 2-16,-2 0-3 16,-2 0 0-16,4 0-4 15,-2 0-3-15,2 0 0 16,-4 0-6-16,-3 7 2 15,5 9 5-15,2-2-2 16,0-2-1-16,0 0-6 0,0-7 2 16,13 0-15-16,5-3 7 15,7-2-7-15,-6 0 11 16,-1 0 13-16,-7 0 2 16,-3-11 1-16,2-2-2 15,-10 4 3-15,0 0-4 16,0 1 7-16,0 3-6 15,-6 0-1-15,-17 5-2 16,3 0-2-16,-5 0-4 16,2 4 3-16,5 6 5 15,5 3-3-15,9 2-1 16,4-2-4-16,0 2 0 16,19-5 0-16,14-3-16 15,0-4 7-15,8-3-7 16,7 0 24-16,-9 0 0 0,0-9 0 15,-12 0 0-15,-8 0 0 16,-13-1 0-16,-6 5 1 16,0 2-2-16,-8 3-18 15,-23 0 5-15,-5 0-3 16,7 8-10-16,9 2-84 16</inkml:trace>
  <inkml:trace contextRef="#ctx0" brushRef="#br0" timeOffset="136346.1995">20198 2063 86 0,'-6'-2'15'0,"2"1"2"0,4 1 10 16,-3-1-4-16,-1 1 3 15,4 0-4-15,0-2-7 16,-2 2-1-16,2 0-3 16,0 0-9-16,0 0 2 15,0 0-4-15,-4 0-1 16,4 0 0-16,-6 0-3 15,0 4 2-15,4 11 1 16,-5 0 1-16,3 1-3 16,4-2 1-16,0-5-6 0,0 0 1 15,0-5-6-15,19-1-9 16,6-3 8-16,4 0 14 16,-7 0-1-16,-1 0 1 15,-2-7-2-15,-7-5-6 16,-8 3 5-16,-4 1 3 15,0 3 0-15,-4 1 0 16,-21 3-5-16,-8 1 5 16,0 0 1-16,2 0 6 15,10 0-2-15,3 0-1 16,12 0-4-16,1 3-3 16,5 4-7-16,0 0 6 15,13-4-4-15,12-3 1 0,6 0-13 16,2 0 17-1,-8-2 3-15,-5-5-8 0,-9 3 0 16,-9 0 3-16,-2 3 5 16,0 0 0-16,-7 1 1 15,-13 0-1-15,-5 0 1 16,6 0-1-16,3 0 0 16,6 0-2-16,10 2 0 15,0 2-9-15,0-4-6 16,6 0-31-16</inkml:trace>
  <inkml:trace contextRef="#ctx0" brushRef="#br0" timeOffset="136691.7483">20266 2091 67 0,'-2'0'13'16,"-2"0"0"-16,4 0-5 15,0 0 2-15,0 0-8 16,0 0 2-16,0 0-4 16,0 0 3-16,4 0-3 15,4 0 3-15,-2 0-2 16,5 0 0-16,-5 0-1 16,-4 0 3-16,6 0 2 15,-8 0 1-15,2 0 0 16,-2 0-4-16,0-2 3 0,0-1 1 15,0 2-4-15,0 1 3 16,-6 0-5-16,-4 0 1 16,10 0-1-16,-2 0-6 15,2 0-5-15,0 0-2 16,0 0 5-16,0 0-19 16,0 1-68-16</inkml:trace>
  <inkml:trace contextRef="#ctx0" brushRef="#br0" timeOffset="137802.3126">24152 1900 25 0,'0'0'17'0,"0"0"-9"16,0 0-6-16,0 0 0 0,0 1 15 15,2 10-12-15,21-3 1 16,2 0 1-16,0-1 3 16,-1-3 3-16,-3-1 0 15,-8-1-8-15,-5-2-3 16,-4 0-1-16,-2 0 2 15,-2 0 2-15,0 0 11 16,0 0-5-16,0-3-10 16,-19-3 8-16,-3 3 3 15,-3-1-6-15,4 0-4 16,-2 4-2-16,7 0 4 16,8 0-2-16,4 0-1 15,4 0-1-15,0 0-10 0,0 0-2 16,0 0 11-1,20 0 1-15,-1 0-3 0,-1 0 3 16,-5 0 4-16,-11 0-4 16,-2 0 0-16,0 0 5 15,0 0-5-15,0 0-31 16,-13 0-60-16</inkml:trace>
  <inkml:trace contextRef="#ctx0" brushRef="#br0" timeOffset="140771.2163">5833 9081 50 0,'0'-9'218'0,"0"-1"-180"16,0 2-10-16,0 5 16 16,0 3-4-16,0 0-13 15,0 0-8-15,0 0-4 16,0 0-2-16,0 0-4 15,0 0 2-15,0 0-3 16,0 0-2-16,0 0 4 16,0-1-2-16,0 1-1 0,0 0-1 15,0 0-2-15,0 0 0 16,0 0-2-16,0 0-2 16,7 0 0-16,-1 0 0 15,19 0-2-15,22 0 2 16,23 0 2-16,19-3-2 15,11-5 1-15,11-3 1 16,-7-2 0-16,5 0 0 16,-6 2-2-16,-5 0 0 15,-12 4 0-15,-13 1 1 16,-9 3-1-16,-19 3 0 16,1 0 1-16,-13 0-1 15,-2-2 0-15,-4 2 0 0,-9-2-3 16,-3 2-3-1,-5 0-3-15,-8-2-1 0,2 2-8 16,-4-3-16-16,0 3-27 16,-31 0-176-16</inkml:trace>
  <inkml:trace contextRef="#ctx0" brushRef="#br0" timeOffset="141543.9335">5633 9366 260 0,'-8'0'34'0,"8"0"-19"16,0 3 2-16,0-3-4 15,20 0-6-15,20 4-3 16,24-3 7-16,20 6 1 15,7 0 1-15,13 4-3 16,-1 0-2-16,-4 7 1 16,-4-6-5-16,-10 5-2 15,-6-1 2-15,-23 2-1 16,-9 0-3-16,-16 1 0 16,-16 3 0-16,-7 6 8 15,-8 4 2-15,-11 3 3 0,-36 6-2 16,-15 3-1-16,-21 7-4 15,-16 3-2-15,-17 2-2 16,-6 2 1-16,-10 1-1 16,4-5 1-16,-2-1-3 15,14-9 1-15,12-4 0 16,18-11 0-16,20-7 0 16,24-11-1-16,21-3 0 15,15-5 0-15,6-3-3 16,0 6-7-16,13-3 1 15,24 4 8-15,23-4 1 0,18 2 0 16,13-3 4 0,13 0-2-16,1-2 1 0,17 0 0 15,15 0 4-15,3 0-3 16,17 2 4-16,0 1-3 16,-4 2-2-16,-18-2 4 15,-22 5-2-15,-20 0-5 16,-20 2 1-16,-9-3 2 15,-19-1-2-15,-8 0 0 16,-3-2 1-16,-22-2-2 16,-10-2 2-16,-2 0 0 15,0 0 2-15,0 0 4 16,0 0 2-16,0 0-1 16,0 0 4-16,0 0-2 0,0-10 2 15,4-9-5-15,2-3-8 16,3 0-1-1,-3 7-4-15,0-2 3 0,-2 1-6 16,2-2 0-16,-4-4-11 16,5 0-2-16,-7-1-10 15,0 0-33-15,-2 0-93 16</inkml:trace>
  <inkml:trace contextRef="#ctx0" brushRef="#br0" timeOffset="143905.8351">22350 1640 28 0,'-17'-3'41'15,"5"-1"-36"-15,-1 3 2 16,3 1 5-16,8 0 1 16,-2 0 0-16,2 0 4 15,2 0-3-15,0 0-4 16,0 0 1-16,0 0-4 16,0 0-4-16,0 0-3 15,0 0-2-15,0 0 2 16,0 0-1-16,0 0 2 15,0 0-1-15,0 0 0 16,0 0 0-16,0 0-4 0,0 0-14 16,0 0-1-1,0 6-20-15</inkml:trace>
  <inkml:trace contextRef="#ctx0" brushRef="#br0" timeOffset="148112.5543">8740 9116 139 0,'18'-12'96'0,"-16"2"-55"16,-2 7 8-16,0 3 2 15,0 0-2-15,0 0-15 16,0 0-2-16,0 0-14 16,0 0-3-16,0 0-2 15,0 0-5-15,0 0-7 16,0 15 2-16,0 15-3 15,-6 13 12-15,-12 16-7 16,-7 6-3-16,4 5 1 0,-6 5-2 16,7 0 2-1,-5-1-3-15,-6 1 4 0,-11-3-4 16,-1-2 4-16,-11-3-3 16,-4-6 0-16,1-6 0 15,-8-6-1-15,3-9 0 16,0-7 2-16,5-11 0 15,11-5-1-15,-6-9-1 16,13-8 1-16,-6 0-1 16,5-14 0-16,-5-26-5 15,12-19-8-15,14-18 1 16,7-9 4-16,12-1-2 0,0 12 3 16,0 11 7-1,12 19 0-15,7 8 0 0,-1 12 0 16,1 13 3-16,-7 2-3 15,-1 9 0-15,-5 1 0 16,0 0-1-16,2 0 0 16,11 11 1-16,16 13 2 15,7 8 1-15,-5 12 4 16,17 7-4-16,-9 5 3 16,15 2-4-16,4 0-1 15,-2-1 1-15,4-9-1 16,0-6 0-16,-10-4 0 15,0-5 0-15,-9-4-1 16,-5-3 1-16,-9-1 2 16,0-6-3-16,-19-4 3 0,-1-4-2 15,-3-4-1-15,-4-4 0 16,-6-3 0-16,2 0-1 16,-2 0 1-16,0 0-1 15,0 0-3-15,0 0-5 16,0-18-13-16,7-5-71 15,5-9-188-15</inkml:trace>
  <inkml:trace contextRef="#ctx0" brushRef="#br0" timeOffset="148362.2062">9157 9676 348 0,'-6'0'54'16,"6"0"-30"-16,0 0-5 15,0 0-1-15,0 0-3 16,0 0-14-16,0 0-1 16,0 0 1-16,6 7 0 15,3 4-1-15,3 2-2 16,0-1-11-16,-1-1-24 15,-3 0-101-15</inkml:trace>
  <inkml:trace contextRef="#ctx0" brushRef="#br0" timeOffset="148593.1138">9230 9966 238 0,'0'20'17'0,"0"3"0"16,-9 2 10-16,3-3 9 15,4 0-8-15,-4 4 0 16,2 0-3-16,2-4-10 16,-4 0 2-16,1-3-8 15,3-2-6-15,-2-3 2 16,4-2-4-16,-2-5-2 16,2-3 1-16,0-1-5 15,-4 1-9-15,4-4-16 0,0 0-46 16</inkml:trace>
  <inkml:trace contextRef="#ctx0" brushRef="#br0" timeOffset="149147.7364">10098 9223 267 0,'-10'-1'34'16,"3"-1"12"-16,7 2 3 0,-2 0-4 15,2 0-18 1,0 0-16-16,0 0-7 0,0 0-3 15,0 7-1-15,13 15 1 16,18 7 4-16,4 1-3 16,4 7 1-16,5 2 1 15,1-1-1-15,9 2 3 16,-11-1-3-16,11-6-1 16,-9-3-2-16,-5-4 0 15,-7-6 0-15,-4-2-1 16,-9-4 1-16,1-2-1 15,-7-7-2-15,-3 0-7 16,-3-5-5-16,-2 0-20 0,7 0-56 16,3-22-159-1</inkml:trace>
  <inkml:trace contextRef="#ctx0" brushRef="#br0" timeOffset="149531.2454">10960 9167 264 0,'-4'0'58'0,"-2"0"-23"15,-1 0 10-15,-5 5-11 16,-7 17-23-16,-1 11-1 0,-9 4 0 16,6 7 3-16,2 7-6 15,3 6-2-15,-5 4 4 16,6-3-2-16,-1 1-3 15,3-5 1-15,3 3 0 16,-15 4-1-16,6 2 6 16,-10 6-5-16,-4-3 2 15,-2-2-2-15,0-8 0 16,-2-5-2-16,5-5-2 16,1-5-1-16,7-4 0 15,-3 0 0-15,8-9 0 16,-6-1-1-16,13-7-1 15,1-7-1-15,3-7-2 16,8-3-4-16,-2-3-4 16,4 0-15-16,0-8-42 0,12-16-152 15</inkml:trace>
  <inkml:trace contextRef="#ctx0" brushRef="#br0" timeOffset="149793.7974">11196 9711 280 0,'0'0'54'15,"0"0"-47"-15,0 0 9 16,6 0 3-16,0 0-9 15,6 5-7-15,1 1 1 16,5 6-3-16,5-2 1 16,-8 2-2-16,3-2-18 15,1 2-22-15,-9 1-189 16</inkml:trace>
  <inkml:trace contextRef="#ctx0" brushRef="#br0" timeOffset="150033.2833">11317 10012 190 0,'-6'19'85'16,"0"6"-80"-1,0 0 19-15,2 2 19 0,-2 2 3 16,-1 5-10-16,5-2-9 16,-2 2-7-16,4-2 0 15,-2-1-6-15,2-2-6 16,0-6-5-16,0-7-2 15,0 0-1-15,0-6-6 16,0-6-2-16,0 0-5 16,0-4-12-16,12 0-28 15,9-15-175-15</inkml:trace>
  <inkml:trace contextRef="#ctx0" brushRef="#br0" timeOffset="150707.3231">12221 9238 288 0,'-31'-11'27'16,"10"4"11"-16,15 3 5 15,4 4 1-15,2 0-6 16,0 0-20-16,-4 0-6 16,4 0-8-16,0 0-4 15,0 11 1-15,27 11-1 16,12 11 4-16,13 8-1 16,3 7 0-16,5 3 2 15,4 0 1-15,3 1-3 16,-1-5 0-16,0-2 0 15,-6-5-2-15,-4 0 1 16,-3-3-2-16,-3-1 2 0,2-3-2 16,-19-7 0-1,-4-4 0-15,-9-4-3 0,-3-6 0 16,-7-6-2-16,-4-3-6 16,-6-3-7-16,0 0-17 15,0-17-184-15</inkml:trace>
  <inkml:trace contextRef="#ctx0" brushRef="#br0" timeOffset="151015.8986">12998 9249 277 0,'-35'0'55'16,"-4"3"-41"-16,-1 12 19 15,1 7-2-15,-6 12 7 16,1 6-13-16,-5 7-5 16,-5 12-8-16,4 3 4 15,1-2 1-15,1 3-11 16,11-6-1-16,2-2 1 16,6 0-6-16,8-7 1 15,9-4-1-15,3-8 0 16,9-6-4-16,0-4-4 15,0-8-5-15,17-7-3 16,14-3-15-16,10-8-48 16,15 0-168-16</inkml:trace>
  <inkml:trace contextRef="#ctx0" brushRef="#br0" timeOffset="151247.5648">13490 9814 396 0,'0'0'33'16,"0"0"-22"-16,0 0 7 16,0 0 4-16,0 0-13 0,0 0-7 15,10 0-2 1,3 0-1-16,12 7-3 0,4-3-9 15,-3 4-24-15,3-1-150 16</inkml:trace>
  <inkml:trace contextRef="#ctx0" brushRef="#br0" timeOffset="151473.7367">13767 10126 196 0,'-6'29'46'0,"-9"1"3"16,7 0 10-16,2 1-13 0,6 4-13 16,0-3-12-1,0 1-4-15,0-3-7 0,0-4-8 16,6-4-1-16,11-8-1 16,-11 1-4-16,0-8-7 15,-4-3-9-15,-2-4-9 16,0 0-78-16</inkml:trace>
  <inkml:trace contextRef="#ctx0" brushRef="#br0" timeOffset="151901.5201">11876 8933 254 0,'0'0'62'0,"0"0"-52"0,0 0 2 16,0 0 0 0,0 0-1-16,26 0-1 0,22 0 10 15,16 0-4-15,15 0 0 16,12 0-4-16,12 0-1 16,2 0-2-16,3 0-4 15,-5 0 3-15,-4 0-3 16,-1 0-5-16,-1 0 0 15,-2 0 0-15,-10 0-4 16,-13-1-7-16,-18-2-6 16,-17 0-13-16,-18 0-64 15</inkml:trace>
  <inkml:trace contextRef="#ctx0" brushRef="#br0" timeOffset="152133.4346">13077 8665 221 0,'0'18'34'16,"0"0"5"-16,0 1-1 16,6 0-7-16,23 3-3 15,4 3-12-15,10-2-6 16,9 2-8-16,8 1-2 15,2 3-6-15,6 1-13 16,-4 5-27-16,-6 0-158 0</inkml:trace>
  <inkml:trace contextRef="#ctx0" brushRef="#br0" timeOffset="152613.5703">14397 9473 284 0,'-16'0'24'0,"-1"0"14"16,3 0-1-16,-5 7-9 16,1 11-10-16,1-3-7 15,5 3-3-15,8-2-4 16,4-2 2-16,0-3-5 16,0-4-1-16,10-4-1 15,13 1 0-15,4-4-1 16,4 0 2-16,4-18 0 0,-6-5 0 15,-9-1-5 1,-9 5 5-16,-11 5 0 16,0 3 5-16,0 3 2 0,-6 6-1 15,-13 2 3-15,0 0-3 16,1 0-6-16,-5 0 1 16,11 2-1-16,5-2 0 15,7 4 0-15,0-4-6 16,0 0-9-16,0 0-9 15,9 0-80-15</inkml:trace>
  <inkml:trace contextRef="#ctx0" brushRef="#br0" timeOffset="164559.3103">15138 8834 284 0,'-9'-7'65'0,"1"3"-29"16,-2-3 8-16,8 7-11 15,2 0-7-15,0 0-11 16,0 0-5-16,0 0 0 16,0 0-3-16,0 0-3 15,0 0-3-15,0 0-1 16,6 0-5-16,29 0 5 16,15 0 4-16,16 0-2 15,18 0-2-15,16 0 1 16,13 0 0-16,-3-4-1 0,-7 0 0 15,-18 1 0 1,-17 0 0-16,-10 3-1 0,-14 0-2 16,-13 0-1-16,-7 0-3 15,-13 0-1-15,-9 0-14 16,-2 3-23-16,0 13-61 16</inkml:trace>
  <inkml:trace contextRef="#ctx0" brushRef="#br0" timeOffset="165085.2349">15202 9223 215 0,'-7'0'87'0,"7"0"-66"0,0 0 4 15,0 4-2-15,17-1-14 16,20 2 7-16,25 1 7 15,15-2-11-15,7 8 4 16,3-2-4-16,-2 6-2 16,-9 2-3-16,-9 4-3 15,-18 4 2-15,-7 2-3 16,-24 2 0-16,-12 7 3 16,-6-2-4-16,-4 7 2 15,-39 2 0-15,-19 1 0 16,-17 2-3-16,-6 1 1 15,-5-1-1-15,7-3-1 0,11-8 0 16,20-9 0-16,13-5 2 16,18-9-2-16,8-4 0 15,7-3-1-15,6-3-3 16,0-2-1-16,0 8-3 16,19-4 8-16,12 0-2 15,12-2 2-15,13 0 1 16,10-3 5-16,7 0 0 15,5 0 0-15,-8 0-2 16,-8 0-2-16,-6 0-2 16,-8-3 1-16,-5 0-1 15,-8 2 0-15,-10-3-3 16,-6 4-1-16,-3 0-1 0,-9 0-7 16,-7 0-10-1,0-2-29-15,0-10-104 0</inkml:trace>
  <inkml:trace contextRef="#ctx0" brushRef="#br0" timeOffset="165834.7548">15084 8474 13 0,'0'0'53'0,"0"3"-7"16,0 7 5-16,-4 3-3 15,-15 5-12-15,-6 1-6 16,-6 3 3-16,-4 6-10 16,-2 3-8-16,-4 3 2 15,-3 6-4-15,7 3 0 16,0 2-3-16,4 2-2 16,6 4 0-16,4 4-3 15,9 7 0-15,-7 5-3 16,8 6 3-16,7 0-1 15,6 8-2-15,0 1 3 0,0 1 2 16,4-2-3 0,17-6 0-16,2 1-1 0,6-6-2 15,4-2 3-15,6-4 2 16,-2-5-6-16,5-5 1 16,-9-6 1-16,4-7 0 15,-2-5-1-15,0-4 3 16,-2-9-4-16,-4-1 2 15,-4-3-2-15,-2-5 1 16,-9-6 0-16,1-2-1 16,-9 0 1-16,0-6-1 15,-4 0-1-15,2 0 0 0,-4 0 0 16,0 0-4-16,2 0 0 16,5 0-13-1,11-2-13-15,1-15-69 0</inkml:trace>
  <inkml:trace contextRef="#ctx0" brushRef="#br0" timeOffset="169209.2673">17207 8849 125 0,'-17'-4'84'0,"3"4"-50"16,8 0 0-16,-3 0-7 16,1 15-12-16,-4 7-1 15,-1 0-3-15,3 7-5 16,2 2 7-16,1 0-3 16,-3 7-2-16,4 1 2 15,-7 3 0-15,3 5-2 16,-2 1 3-16,-3 6-2 15,-3-1-2-15,-7 2 1 16,-2-1-3-16,0-6 2 16,-2-8-1-16,4-3-5 15,1-8 3-15,5-8-2 0,0-8-1 16,3-3 4-16,3-5-4 16,-3-1 2-16,-5-4-1 15,-4 0 0-15,-8 0-2 16,0-13-4-16,-4-12 0 15,2-12-1-15,6 0 2 16,8-7 0-16,9 0 1 16,6 8 2-16,6 3-2 15,0 6 1-15,0 2 1 16,0 3-3-16,18 3 3 16,7 2 2-16,-6 5 2 15,1 5-4-15,-3 3-3 16,-1 4 2-16,-1 0 1 0,8 0 0 15,8 5 0 1,4 9 5-16,4 4-4 0,6 13 3 16,1 0-4-16,2 3 1 15,1 7 4-15,3-5-3 16,-3 1 1-16,-5-3-1 16,-1-6 1-16,-3-2-1 15,-7-3-1-15,2-7 0 16,-6 3 1-16,-5-3 1 15,-3-3-3-15,0-1 0 16,-7-2-1-16,3-1 1 16,-5-3 0-16,-4 2 0 15,-1-2-1-15,-3-2 0 16,-2-3-1-16,-2-1-5 0,0 0-4 16,4 0-4-16,13-8-40 15,1-9-131-15</inkml:trace>
  <inkml:trace contextRef="#ctx0" brushRef="#br0" timeOffset="169509.9331">17754 9260 334 0,'0'0'12'0,"0"0"-4"16,0 0 16-16,0 0-2 16,0 0-18-16,0 0-3 15,0 0 4-15,5 0-2 16,3 7 0-16,2 4-3 15,3-3-3-15,-1 4-7 16,0-2-18-16,5 5-67 16</inkml:trace>
  <inkml:trace contextRef="#ctx0" brushRef="#br0" timeOffset="169869.9726">17868 9601 93 0,'0'12'41'0,"0"5"-2"16,0-2 15-16,0 3-9 15,0 0-16-15,8 1-5 16,3 3-4-16,1 3-5 16,1-2-7-16,-1 7 4 15,-2-5 0-15,-3 4-4 16,-5-2-4-16,-2 2 3 15,0-4 1-15,0 4 3 16,0-3-2-16,-15-4-1 0,-8 0 3 16,-1-3-5-16,-5-1 3 15,2-5-5-15,-8 0 3 16,4-2-1-16,-11-4-5 16,-5 4-1-16,-9-4 0 15,-4-5-1-15,-2-2 0 16,-2 0-8-16,6-16-7 15,4-6-13-15,19-2-124 16</inkml:trace>
  <inkml:trace contextRef="#ctx0" brushRef="#br0" timeOffset="171617.0526">18408 8904 90 0,'-17'-3'54'0,"3"1"-23"0,3-1 17 16,5 0 12-16,2 3-1 15,4-4-23-15,0 4-15 16,0 0-7-16,0 0-2 15,0 0-10-15,0 12 0 16,0 10 3-16,14 9 5 16,7 1-4-16,4 3 2 15,6-2-3-15,2 0-1 16,-2-3-2-16,0-4-2 16,-2-5 0-16,-2-6-3 15,-2 0-3-15,2-4 1 16,-7-7-12-16,5-4-10 15,4 0-31-15,0-19-125 0</inkml:trace>
  <inkml:trace contextRef="#ctx0" brushRef="#br0" timeOffset="171947.828">18840 8809 291 0,'-6'0'40'15,"3"0"-31"-15,-5 0 6 16,0 24 0-16,-4 10 0 16,-7 18 3-16,7 6-2 15,-1 2 2-15,3 4-6 0,4 2 1 16,-3 5-2-16,1 2-1 16,0 7-3-16,-3-4 0 15,-1-8-3-15,0-2-2 16,-3-6-1-16,-1-5 3 15,-1-8-3-15,5-7-1 16,-3-3 0-16,3-11-1 16,-1-5 1-16,3-8-1 15,4-7-5-15,6-2-4 16,0-4-6-16,0 0-15 16,0-1-59-16,0-20-264 15</inkml:trace>
  <inkml:trace contextRef="#ctx0" brushRef="#br0" timeOffset="172231.4951">19241 9209 183 0,'0'-1'154'16,"0"1"-150"-16,0 0 2 15,0 0 17-15,4 0-7 16,2 0-13-16,2 5 4 0,3 9 0 16,1 0-7-16,1 1-1 15,3 1 0-15,-4-2-14 16,-3 5-17-16,-5-1-101 15</inkml:trace>
  <inkml:trace contextRef="#ctx0" brushRef="#br0" timeOffset="172531.4199">19336 9535 79 0,'0'21'48'16,"2"-1"-13"-16,4 1-3 15,0 2 9-15,5 2-4 0,-3 6 6 16,6 1-13-16,-1 1-6 16,-5 4-5-16,2-4-4 15,-3 2 1-15,-5 0-8 16,-2-4 1-16,0 1-1 16,0-7-3-16,0-4-1 15,0-2 1-15,-15-5-3 16,-3 0 4-16,-9-2-2 15,-6-5 0-15,-9 1-4 16,-5-8-5-16,-7 0-4 16,-2 0-4-16,2-14-23 15,9-8-80-15</inkml:trace>
  <inkml:trace contextRef="#ctx0" brushRef="#br0" timeOffset="172975.1029">20179 9015 240 0,'-4'0'95'15,"2"0"-85"-15,2 0 5 16,0 0 0-16,0 20 3 16,8 7 18-16,17 6-13 15,10 7-2-15,2-7-3 16,11 8-1-16,2-1-4 15,7 5-5-15,-1 3 1 16,4-2-6-16,-6 4 5 16,-4-4-2-16,-7-5 0 15,-8-9-6-15,-10 1 0 16,-2-10-2-16,-5-4 0 0,-5-6-3 16,-1-4-3-16,-4-9-2 15,-1 0-12-15,-1 0-17 16,0-15-62-16</inkml:trace>
  <inkml:trace contextRef="#ctx0" brushRef="#br0" timeOffset="173267.4354">20913 8960 192 0,'-12'-5'150'15,"5"5"-132"-15,7-1 23 0,-4 1-1 16,-4 4-16-16,-11 22-19 16,-14 11 6-16,-4 15-3 15,-10 3 0-15,1 4-3 16,-1 7 1-16,-1 1-3 16,5-2 3-16,8-5-3 15,4-10-2-15,6-6-1 16,8-7 0-16,5-3 0 15,6-9-9-15,6-6-4 16,0-9-7-16,0-7-28 16,6-3-81-16</inkml:trace>
  <inkml:trace contextRef="#ctx0" brushRef="#br0" timeOffset="173657.7438">21101 9429 235 0,'0'0'35'0,"0"0"-29"16,0 3 28-16,0 13 8 15,0 3-22-15,6 3 1 16,3 2-5-16,1 5-4 0,7 1-6 15,-5 6 3 1,0 1-2-16,-5 7 0 0,-5 1 3 16,-2 2-2-16,0-3 1 15,0-1 1-15,0-5-4 16,-13-9 2-16,-5 2-2 16,-5-9 0-16,-4-4 2 15,-8-4-4-15,-2-3 1 16,-5 0-2-16,5-4-2 15,6-4-1-15,-4-3-1 16,0 0-6-16,-2 0-4 16,-1-15-7-16,7-10-26 0,9-8-128 15</inkml:trace>
  <inkml:trace contextRef="#ctx0" brushRef="#br0" timeOffset="173919.9495">21240 9084 292 0,'6'0'21'0,"0"0"-21"16,2 0 19-16,3 0 2 15,3 3-3-15,3 5-4 0,-1-2-6 16,-1-1-7-16,1 3-1 16,-1-5-3-16,-5 0-9 15,-2-3-18-15,-2 0-110 16</inkml:trace>
  <inkml:trace contextRef="#ctx0" brushRef="#br0" timeOffset="174377.9394">19981 8650 7 0,'0'0'143'0,"0"0"-114"15,0 0 12-15,0 0-3 16,0 0-16-16,4 0-14 15,23 0 9-15,18 0 6 16,11 0-1-16,10 0-2 0,13-2 1 16,12-3-10-16,2 2 4 15,4 3-5-15,0-1-6 16,-8 1-3-16,-8 0 1 16,-15 0-2-16,-10 0 0 15,-11 0-2-15,-12 0-1 16,-4 0-1-16,-4 0-9 15,-2-7-8-15,-5-4-23 16,-12 0-166-16</inkml:trace>
  <inkml:trace contextRef="#ctx0" brushRef="#br0" timeOffset="174639.7591">20702 8345 282 0,'0'0'9'15,"0"0"-3"-15,0 0 3 16,4 2-2-16,21 13 18 16,10 1-11-16,5 3-2 15,11 4-3-15,5 5-4 16,0-5-5-16,-2 6-1 15,-5-3-3-15,-1 1-6 0,-1-4-12 16,-7-3-20 0,1-2-53-16</inkml:trace>
  <inkml:trace contextRef="#ctx0" brushRef="#br0" timeOffset="175045.7292">21829 8570 153 0,'8'0'17'16,"4"3"33"-16,7 8-10 15,2 1 2-15,4 6-3 16,1 1-10-16,10 9-3 16,1 3-2-16,4 5-3 15,-4 5 1-15,5 6-2 16,-1 8-7-16,-8 11-5 16,2 8 3-16,-6 6-1 15,-8 7-1-15,2 5-4 16,-11 1-2-16,0 1 0 15,-1-12 0-15,3-8-3 16,-1-9 0-16,-1-3-4 0,0-10 0 16,-12-1-5-16,0-10-8 15,-33-1-24-15,-33-11-147 16</inkml:trace>
  <inkml:trace contextRef="#ctx0" brushRef="#br0" timeOffset="180445.7798">3541 12541 95 0,'-6'0'152'0,"0"0"-128"15,-1 0 3-15,7 0 12 16,0 0-7-16,0 0-9 15,0 0-11-15,0 0 3 16,0 0-3-16,0 0 1 16,0 0-1-16,0 0-5 15,0 0-2-15,0 0 1 0,0 0-2 16,0 0 1-16,0 0-4 16,0 0 0-16,21 4 1 15,8 0 2-15,12-1 1 16,3 3-3-16,3 0 2 15,9-3 1-15,4 1-2 16,0-1-1-16,2 0 1 16,0-3-1-16,2 3-1 15,-14-3 2-15,-3 2-3 16,-3 2 3-16,-3-4-2 16,-2 3-1-16,-4-1 0 15,1 0 0-15,-10-2 3 16,5 3-3-16,3-3 0 15,-14 3 0-15,3-3 0 16,-2 0 0-16,-1 3 0 0,-1-1 0 16,-11-2 0-16,2 0 0 15,-3 0-2-15,-5 0 2 16,-2 0 0-16,4 0 0 16,-4 0-1-16,0 0 1 15,0 0-1-15,0 0 1 16,0 0 0-16,0 0 1 15,0 0 0-15,0 0-1 16,0 0 2-16,0 0-2 16,0 0 0-16,0 0 1 0,0 0-1 15,0 0-3 1,0 0-2-16,0 4-11 0,0 3-16 16,-6 2-88-16</inkml:trace>
  <inkml:trace contextRef="#ctx0" brushRef="#br0" timeOffset="181201.8734">6265 12377 163 0,'-6'-8'81'16,"2"4"-57"-1,4 4 2-15,0 0 8 16,0 0-14-16,0 0-9 0,0 0-6 16,0 0 0-16,0 0 5 15,0 0 0-15,0 0-2 16,-2 0-1-16,2 0 2 16,0 0 4-16,0 0-3 15,0 0 0-15,0 0-2 16,0 0-4-16,0 0-3 15,0 0 0-15,0 0 1 16,0 0-1-16,0 0 0 16,0 0-2-16,0 0 1 15,0 0-1-15,0 0-8 16,0 0-4-16,0 0-8 0,0 7-12 16,0 1 2-16,-4 3-126 15</inkml:trace>
  <inkml:trace contextRef="#ctx0" brushRef="#br0" timeOffset="183100.6994">5871 12141 328 0,'41'-8'50'16,"-10"6"-49"-16,-25-3-1 16,0 5 9-16,15 0-3 15,12 0 2-15,13 0 7 16,18 0-5-16,8 0 3 15,11 0-3-15,16 0 2 16,-2 0-6-16,6 0 2 16,-5 0-3-16,-5-4 2 15,-4 4-3-15,-11-3 0 0,-20 3-4 16,-6 0 0-16,-15 0-3 16,-8 0 0-16,-11 0-7 15,-18 0-7-15,0 0-20 16,-27 12-108-16</inkml:trace>
  <inkml:trace contextRef="#ctx0" brushRef="#br0" timeOffset="183751.5965">5895 12504 320 0,'-4'0'43'0,"4"0"-43"15,0 0 2-15,33 4-2 16,23-1 20-16,25 5-1 16,16-1-7-16,6 0-6 15,1 5 1-15,-5 1-4 16,-8 0 0-16,-21 5 0 16,-10-3-1-16,-17 2-1 15,-9 2-1-15,-28 0 4 16,-6 3-1-16,0 7 3 15,-42 4-1-15,-20 10-1 16,-29 1 0-16,0-4-3 16,-6-5 0-16,6-2 0 15,7-2 4-15,7-4-4 16,11-1 1-16,21-8-2 0,5-3 1 16,26-3 1-16,8-9-2 15,6 0-2-15,0 1-8 16,41 3 8-16,15 0 2 15,18 1 2-15,15-5 4 16,14 1-2-16,7 1 2 16,10 1 0-16,-2 1-4 15,-5 2 3-15,-3 1-3 16,-7 1 1-16,-4 0 1 16,-8-4 0-16,-12 0-1 15,-19 1 0-15,-19-4-3 16,-18-1 1-16,-4-3 1 0,-17 0-2 15,2 0 0-15,-2 0 0 16,-2 0 3-16,0 0 0 16,0 0 0-16,0 0-1 15,0 0 2-15,0 0-3 16,0 0 1-16,0 0-2 16,0 0 0-16,0 0 0 15,0 0-4-15,0 0 0 16,0 0-6-16,0 0-2 15,0 0-15-15,-6-12-90 16,-9-1-247-16</inkml:trace>
  <inkml:trace contextRef="#ctx0" brushRef="#br0" timeOffset="184853.107">8630 12049 228 0,'-6'0'53'0,"2"0"-10"16,4 0-7-16,0 0-5 15,0 0-14-15,0 0-6 16,0 16-7-16,0 16 0 16,-2 15 10-16,-2 16-6 15,-3 4 0-15,-1 6-2 16,-4 4 0-16,-11 3 2 15,-6-4-2-15,2-2-1 16,-14 0-3-16,-2-3 1 16,-3-6-1-16,1-9-1 15,-1-10 0-15,3-8 0 0,5-9-1 16,3-11 0-16,2-7 1 16,-14-11-1-16,-3 0-1 15,-10-25-7-15,2-24-5 16,7-16-8-16,11-9-5 15,13-3-4-15,15 8 10 16,12 14 19-16,0 6 1 16,2 14-6-16,27 8 2 15,12 9 4-15,-3 10 1 16,9 8 2-16,3 0 4 16,6 16-2-16,4 12 4 15,2 10 2-15,-3 6 1 0,1 3-3 16,-4 5 2-1,2 2-4-15,-2-2 5 0,-2-2-3 16,-9-6-6-16,3-6 5 16,-5-5-6-16,-2-3 0 15,-10-9-1-15,-2-6 3 16,-12-4-4-16,-5-6 0 16,-10-5-2-16,3 0-2 15,-5 0-5-15,0-9-9 16,0-17-30-16,0-10-158 15</inkml:trace>
  <inkml:trace contextRef="#ctx0" brushRef="#br0" timeOffset="185071.7814">9021 12599 377 0,'0'5'16'0,"0"2"-16"16,10 3 4-16,7 2 0 15,3-2-1-15,9 1-3 16,2 0-8-16,-2 0-10 16,-2 0-34-16,-10 1-168 15</inkml:trace>
  <inkml:trace contextRef="#ctx0" brushRef="#br0" timeOffset="185272.5227">9197 12966 220 0,'0'27'48'16,"0"6"-24"-16,0 3 4 16,0-3-2-16,0 3 0 15,10-2-2-15,-2-1-3 16,-2 1-11-16,3-5-7 15,-9-4 1-15,6-3-4 16,-6-8-5-16,0-3-6 16,0-3-10-16,0-8-32 15</inkml:trace>
  <inkml:trace contextRef="#ctx0" brushRef="#br0" timeOffset="185642.8173">9935 12159 373 0,'0'0'28'0,"0"0"-26"16,0 11-1-16,14 13 15 15,13 11-1-15,-2 6-5 16,6 3-2-16,10 3-1 16,-4 1 2-16,11 3-2 15,-9-7-2-15,2 0-5 16,-3-10 0-16,-1-5-1 15,2-10-1-15,-8-9-7 16,6-10-8-16,-2 0-19 16,3-19-57-16</inkml:trace>
  <inkml:trace contextRef="#ctx0" brushRef="#br0" timeOffset="186009.4598">10699 12119 248 0,'-10'12'51'15,"-2"10"-42"-15,5 7 17 16,1 10 1-16,0 10-3 16,0 6-4-16,4 7-2 15,-4 0-5-15,-1 0-2 16,1 1 2-16,-6 3-3 0,-3 0-1 15,1 4-4-15,1-7 3 16,-5 3 1-16,1 0-3 16,-3 0-1-16,-15 3-1 15,-1-2 1-15,-1-1-4 16,0-8 1-16,0-6-1 16,-5-9 0-16,7-3-1 15,4-10 0-15,13-11-2 16,5-5-1-16,3-6-3 15,8-5-4-15,-2-3-4 16,4 0-19-16,0-22-211 16</inkml:trace>
  <inkml:trace contextRef="#ctx0" brushRef="#br0" timeOffset="186279.9227">11123 12742 413 0,'0'0'16'15,"2"0"-11"-15,4 0 6 0,5 0 0 16,3 4-9-1,13 11 3-15,-2 0-4 0,6-5-1 16,-2-2-5-16,-4-3-9 16,-7-3-31-16,-16 5-214 15</inkml:trace>
  <inkml:trace contextRef="#ctx0" brushRef="#br0" timeOffset="186489.0962">11177 12999 114 0,'-6'27'142'0,"-3"2"-126"16,9 5 10-16,0-3 10 15,0-1-2-15,0-1-9 16,0-2-1-16,15 2-12 0,-9-5-5 16,2-2-7-16,3-6 2 15,-9-2-2-15,4-6-11 16,-6-5-7-16,0-3-19 15,0 0-91-15</inkml:trace>
  <inkml:trace contextRef="#ctx0" brushRef="#br0" timeOffset="186864.1804">11919 12637 384 0,'0'0'16'0,"0"0"13"16,0 0-6-16,0 0-9 15,0 0-12-15,0 6-1 16,0 8 4-16,0-2-4 15,0-5-1-15,0-2 0 16,0-5-5-16,0 0-1 16,10 0-2-16,3 0 1 15,-7-8 4-15,2 0 3 0,-8 2 1 16,0 1 2-16,0 3 2 16,0-2 4-16,-8 4-6 15,-11-1-3-15,7-3-3 16,6 4-14-16,6 0-53 15,0-6-251-15</inkml:trace>
  <inkml:trace contextRef="#ctx0" brushRef="#br0" timeOffset="187420.222">12554 12182 380 0,'0'0'5'0,"6"21"-4"15,6 16 23-15,3 15 5 16,3 14-8-16,5 7-3 16,-6 7-7-16,-3 5 1 15,3 3 1-15,-5 0-3 16,-6-7 2-16,2-4-5 15,-3-14-2-15,-3-12 1 16,2-18-5-16,-2-11-1 16,-2-11 0-16,0-10 1 15,0-1-1-15,0-9 0 16,0-20-2-16,0-12-14 0,0-10 7 16,0-3 3-16,4 6-2 15,25 7 3-15,2 12 3 16,6 6 2-16,4 9-1 15,9 3 1-15,4 5 0 16,6 6 2-16,2 0 0 16,-6 6 1-16,-1 12 0 15,-7 8 2-15,-7 7-2 16,-12 1 2-16,-16 8 3 16,-13 2 0-16,0 5-2 0,-40-1 0 15,-15 3 3 1,-12-3-1-16,10-7-5 0,-10-10 2 15,10-15-3-15,5-8 0 16,-2-8-2-16,11 0-1 16,-5-5-9-16,5-17-5 15,14-14-18-15,4-8-84 16</inkml:trace>
  <inkml:trace contextRef="#ctx0" brushRef="#br0" timeOffset="189569.3937">17438 2245 3 0,'-18'24'46'16,"-7"-4"-26"-16,2 0 10 16,15-7-10-16,8-10-2 15,0-3-3-15,0 0 10 16,0 0 21-16,0-10-12 16,8-5-33-16,2-5-1 0,-3 7 0 15,-7 2 0-15,0 2 4 16,0 9 3-16,-7 0 8 15,-9 0 9-15,-3 0-15 16,-3 0-4-16,3 6-5 16,11-1 0-16,4 1 0 15,4-2-19-15,0 1 8 16,28-2-7-16,16-3-6 16,12 0-37-16</inkml:trace>
  <inkml:trace contextRef="#ctx0" brushRef="#br0" timeOffset="189584.5337">19896 2121 101 0,'0'-1'103'0,"0"1"-31"0,-2 0-14 15,2 0-22-15,-4 0-13 16,4 0-5-16,0 0-9 16,0 0-7-16,0 0-2 15,0 0-4-15,0 0-7 16,0 4 3-16,16 4 5 15,9 0-5-15,4-4-3 16,2-2 4-16,-4-2 1 16,-4 0 5-16,-7 0-1 15,-10 0-2-15,-6 0 4 16,0 0 8-16,0-2-2 16,-22-1-2-16,-9 2-2 0,0 1-1 15,0 0-1-15,8 0-3 16,13 0-5-16,10 0-7 15,0 0-38-15,4 0-43 16</inkml:trace>
  <inkml:trace contextRef="#ctx0" brushRef="#br0" timeOffset="191911.3991">15551 12567 121 0,'-12'-12'30'0,"-5"5"-25"16,5 0-2-16,1 4 4 15,11 3 5-15,0-1-2 16,0 1-2-16,-2 0 7 15,2 0 19-15,0 0 1 0,0 0 2 16,0 0-6-16,0 0-7 16,0 0-5-16,0 0-3 15,0 0-3-15,0 0-4 16,0 0 0-16,0 0 0 16,0 0 4-16,0 0 0 15,0 0-6-15,0 0 3 16,11 0-2-16,20-4 1 15,12 1 4-15,11-1-3 16,8-3-3-16,4-1-3 16,6 1 3-16,13-4-4 15,2 0 0-15,4 0-2 16,4 5 2-16,-8-3 0 16,-9 5 0-16,-16-2-3 15,-14 6 0-15,-11-3-2 0,-14 3 2 16,-7 0-1-16,-10 0 1 15,-3 0-5-15,-3 0 3 16,0 0-7-16,0-1-2 16,0-3-12-16,-3 0-24 15,-26-3-137-15</inkml:trace>
  <inkml:trace contextRef="#ctx0" brushRef="#br0" timeOffset="192306.9718">16059 12144 220 0,'0'-7'51'0,"-8"3"-32"16,8 4 9-16,0 0 13 15,0 0-14-15,0 0-14 16,0 0-11-16,0 7-1 15,0 12 6-15,17 14 10 16,5 12-3-16,-7 10-5 16,-3 7 2-16,1 5-4 15,-1-6-4-15,3-2 4 16,-1-1 1-16,-2-5-5 16,5-6 0-16,-5-4-2 0,3-8 4 15,-3-4-4-15,3-8 1 16,-7-5-1-16,-2-6-1 15,0-3 0-15,-1-7 0 16,-5 1 0-16,2-3-1 16,-2 0-1-16,0 0 2 15,0 0-5-15,0 0-4 16,0-3-22-16,0-9-85 16</inkml:trace>
  <inkml:trace contextRef="#ctx0" brushRef="#br0" timeOffset="193658.7174">17986 12184 342 0,'-27'-18'31'0,"-2"7"-12"0,11 0-6 15,18 11 11-15,0 0-16 16,43 0-7-16,40-3 7 16,39 3 4-16,22-4 0 15,16 0-1-15,3 1 1 16,-4-5-3-16,-8 5-3 15,-23 2 0-15,-27 1-6 16,-28 0-1-16,-30 0-4 16,-20 0-12-16,-23 1-15 15,0 21-50-15</inkml:trace>
  <inkml:trace contextRef="#ctx0" brushRef="#br0" timeOffset="194236.5348">18226 12507 326 0,'0'0'19'15,"0"0"-19"-15,14 1 16 16,40-1 19-16,22 7-10 16,22-3-1-16,7 4-5 15,-2 3 0-15,-12 6-6 16,-14 2-7-16,-15 3-4 15,-19 0-2-15,-12 3 1 0,-18 2 1 16,-13 2-2 0,-13 11 4-16,-53 8 2 15,-27 3 0-15,-23 0-5 0,-18-2 0 16,-11 1 0-16,-6-1-1 16,5-2 2-16,20-10-2 15,22-4 1-15,36-8 1 16,27-10 0-16,18-8-2 15,17-7 0-15,6 5-5 16,0 2-2-16,43 0 0 16,27 5 7-16,23-7 1 15,21-3 1-15,18 1 1 16,9 0 1-16,10 0 3 16,8 3-4-16,4-3 1 15,1 1 2-15,-18 2 0 0,-20 3-4 16,-26-4 0-16,-16 0-2 15,-11-2 0-15,-13-3 3 16,-13 0-3-16,-20 0 1 16,-12 0-1-16,-9 0 0 15,-6 0 6-15,0 0 3 16,0-19 6-16,0-12-14 16,-4-10 0-16,-19-3-1 15,9 1-4-15,-3-6-9 16,9 2-4-16,8 1-25 15,0 2-103-15</inkml:trace>
  <inkml:trace contextRef="#ctx0" brushRef="#br0" timeOffset="195097.9378">21709 12031 253 0,'-25'-7'53'16,"15"7"-24"-16,4 0-16 0,-3 22-2 16,-7 14-3-1,-5 13 8-15,-4 8-7 0,-4 10 7 16,0 3-5-16,-2 3 8 16,-4 0-11-16,4-3 3 15,-4 2 0-15,2-4-4 16,-8 1 2-16,-1-7-3 15,-3-7 0-15,-1-6-4 16,1-7 1-16,-7-7-1 16,1-5-1-16,-7-5 2 15,-2-6-2-15,-4-10 0 16,-2-8-1-16,-1-1 0 0,1-22-2 16,4-15-5-1,4-17-3-15,13-9-2 0,6-8 2 16,18 2-3-16,15 3 6 15,6 4 6-15,2 9-9 16,33 10-1-16,12 6 7 16,5 12 3-16,8 6 1 15,6 9 0-15,-2 7 2 16,-2 3 4-16,-6 6 1 16,-2 23 0-16,0 9 0 15,-5 13 2-15,-1 6 5 16,-1 3-4-16,-1-1-4 15,8-1 0-15,1-9-2 16,5-1 1-16,-4-8-1 16,4-1-2-16,-2-6 1 0,-6-3-2 15,-5-3 1-15,-10-6-1 16,-8-10-1-16,-4 1-2 16,-6-6-4-16,-1-3-2 15,-5-3-9-15,7 0-10 16,-1-14-58-16</inkml:trace>
  <inkml:trace contextRef="#ctx0" brushRef="#br0" timeOffset="195323.1838">22232 12676 339 0,'0'0'22'16,"0"0"-20"-16,14 0 5 15,-1 8 10-15,7 0-8 16,5 3-9-16,0 3 0 16,2-3-13-16,-13 4-25 15</inkml:trace>
  <inkml:trace contextRef="#ctx0" brushRef="#br0" timeOffset="195517.7339">22261 13066 158 0,'0'29'63'0,"0"0"3"15,6 4 6-15,11-3-15 16,-3 3-28-16,3 1-14 15,1 1-10-15,-1-2-5 16,-11-3-6-16,-6 3-14 16,0-8-27-16</inkml:trace>
  <inkml:trace contextRef="#ctx0" brushRef="#br0" timeOffset="209063.3377">5548 14046 222 0,'-21'0'47'0,"13"0"-31"15,-2 0-9-15,10 0 16 16,0 0-3-16,0 0-8 16,0 0 2-16,0 0-4 15,0 0 4-15,0 0 3 16,4 0 2-16,-2 0-6 16,10 0-4-16,22 0-4 15,5 0 6-15,27 0-1 16,17 0-2-16,8 0-2 15,6 0-2-15,8 0 0 16,-1 0-2-16,-1 3 3 16,0 1-2-16,-1 0 0 0,-1 3 1 15,-4-2-1-15,6 4 0 16,-3-1 0-16,13-4 1 16,15 3 0-16,19-4 1 15,8-2-1-15,-2 3-1 16,-2-4-2-16,-6 3-1 15,-11 1 0-15,1 3 0 16,3-3 0-16,-4 4-1 16,7-2 2-16,0 3-2 15,7 1 0-15,3-4 1 16,-14 3-1-16,5-2 1 16,-14-1 0-16,-4-4-1 0,7 2 2 15,-3-4-1-15,-2 3 0 16,-8-1 1-16,2-2-1 15,-5 5 0-15,18-2 0 16,18-3 0-16,8 3 0 16,17-3 0-16,-1 2 0 15,1 2 0-15,-11-4 0 16,3 3 0-16,-26 1 0 16,1 7 0-16,-19-5 0 15,-2 2 1-15,2 3 1 16,4-5 0-16,11-1-2 15,-11 3 0-15,-6-2-2 16,-2-1 2-16,-11 3-1 0,-3 1 1 16,1 3 0-1,-1-5 0-15,1-3 0 0,1-1 0 16,-9 1 0-16,-2-4 0 16,-2 0-1-16,-10 0 1 15,-15 0-1-15,-6-4-1 16,-16 0 2-16,-15-2 1 15,-11 3 0-15,-9 2-1 16,-5 1 0-16,-4-4-2 16,-4 4 1-16,0 0 1 15,0 0-9-15,0-4-2 16,0 1-9-16,-35-4-79 0,-21-9-285 16</inkml:trace>
  <inkml:trace contextRef="#ctx0" brushRef="#br0" timeOffset="212311.7395">13411 12309 26 0,'0'-10'67'0,"0"3"-47"16,0-1-6-16,-2 1 24 15,-4 0 14-15,0-1-5 16,0 1-5-16,0-2-13 15,-9 0-1-15,3-2-12 16,-7 0 1-16,-6-1-1 16,-6-6-2-16,-10 5-8 15,-7-6 0-15,-7-1 2 16,-7-1 0-16,0-1-4 16,-5 0 1-16,1-4-4 15,6 8 3-15,0 0 1 0,7 1 2 16,-3 3-2-16,6 6 1 15,1 3 0-15,-9-1-2 16,4 3-2-16,-2 3-1 16,7 0 3-16,-1 0-4 15,2 5-1-15,7 9 1 16,-2 8 0-16,1 7-3 16,1 1 3-16,4 10 0 15,4 0 0-15,-2 9 1 16,6 2-1-16,8 8 0 15,4 3 0-15,7 0 2 16,8 4-1-16,2-3-1 0,0 0 0 16,0 5 1-1,29 2-1-15,2 0 0 0,8 3 0 16,9 4 0-16,10-3 1 16,-3 3-1-16,18-7 0 15,7-7 0-15,11-8 0 16,7-4 0-16,-3-6 0 15,-9-3 0-15,-3-4 0 16,-4-6 0-16,-9-5-1 16,6-5 1-16,-3-8-1 15,1-8 1-15,3-6 0 16,-3 0 2-16,7-20-2 16,-3-13 2-16,5-5-1 15,-11-8 0-15,-8-3-1 0,-4-3 4 16,-6-6-2-16,-11-2-2 15,-3-9 2-15,-13 0 0 16,-9-9 0-16,-7 10-2 16,-11-2 2-16,0-1 1 15,0 3-3-15,-13 0 0 16,-16 7 2-16,-6 6-2 16,-4 6-2-16,-7 9 2 15,-5 1 4-15,-7 5 0 16,-4-3-2-16,-4 5 3 15,-1-2-1-15,1 5-4 0,11 7 2 16,5 4-2 0,13 2 0-16,6 9-2 0,-2 0-3 15,8-1-3-15,4 6-9 16,3 0-13-16,1 1-82 16</inkml:trace>
  <inkml:trace contextRef="#ctx0" brushRef="#br0" timeOffset="213974.4177">12452 12126 137 0,'-18'-17'23'16,"-5"-2"-6"-16,-2-3-10 15,0-4 11-15,-10 4 11 16,-2-4 4-16,-6 1-2 15,-5 3 0-15,-6-4-9 16,-6 0 0-16,3 1-6 0,-1-2-11 16,6 5 4-1,-8 1-4-15,0-1 2 0,-2 3-3 16,-14 1 2-16,-3 3 1 16,-8-3 2-16,-2 4-4 15,-2-1-1-15,0 2 1 16,0 0-2-16,5-2-1 15,-3 5 5-15,4-2-1 16,-2 1 3-16,-2 0-1 16,-4 0-3-16,2 3-1 15,11-2 1-15,1 3 1 16,9-3-2-16,4 1 1 16,8 1-1-16,-6 1-3 15,-2-1 0-15,-9 1 0 0,-20 0 0 16,-14 0-1-16,-9 0 0 15,-4 4 0-15,2 3 1 16,4 0-1-16,7 0 0 16,-7 0 3-16,-2 0-3 15,2 0 0-15,-2 0 0 16,-2 0 1-16,5-1 0 16,5-7 4-16,3 4-5 15,1-2 1-15,3 3 1 16,-5-2-2-16,1 2 1 15,1 3 2-15,-3 0-2 16,-7 0-1-16,-10 0 1 16,4 0 0-16,6 3-1 0,7 5 0 15,18-1-2-15,12 0 2 16,7-2-1-16,6 2 2 16,-7-4-2-16,-1 8 0 15,-11-8 1-15,7 5 0 16,-5-1 2-16,9-2-2 15,7-3 0-15,12 3-1 16,-5-2 3-16,10 4-2 16,-2-2 0-16,7 1 0 15,-1-2-1-15,7 5 1 16,-8-4 0-16,3 0 0 16,3 2 2-16,4 0-4 0,-5 1 3 15,7 2-1-15,2-3 0 16,-2 2 0-16,4 1 1 15,6-2-1-15,-2 3-1 16,9 4 0-16,-3 3 1 16,2 7-1-16,1 1 1 15,-5 3-2-15,4 1 1 16,3 2 1-16,1 1 1 16,-3-3-1-16,8 3 0 15,3-3-2-15,7 3 1 16,0 0 0-16,0 0 1 15,0 0 0-15,0-1 0 16,0 5 0-16,2-2 1 0,5-3 0 16,7 0 0-1,-8-6-1-15,0 4 0 0,1-4 1 16,1 3-1-16,4 0 0 16,1-3 0-16,-1-1 1 15,1 1-1-15,1-4 0 16,-2-3 1-16,-5 3-1 15,1-2 0-15,2 2 1 16,-4 0 0-16,1 0-1 16,-1 1 0-16,0-5 1 15,2-2 0-15,-1 2-1 16,7-3-1-16,-8-1 0 16,0-3 2-16,-6 0-2 15,0-6 1-15,0 1 0 0,0-3 1 16,0-3-1-16,0 0 1 15,7 0 1-15,-7 0-1 16,0 0 1-16,0 0-1 16,0 0 0-16,0 0 1 15,0 0 1-15,0 0 0 16,0 0-2-16,0 0 2 16,0 0-2-16,0 0-1 15,0 0 0-15,0 1 0 16,0 6 0-16,-7 7 0 15,-22 1 1-15,1 3-1 0,7 1 0 16,-10 0-1 0,2 3 0-16,-8 7 1 0,-3 8 1 15,-3 0-1-15,-5 7 0 16,9-4 1-16,8-8-1 16,2-6 0-16,13-3 0 15,3-8-2-15,1 2 2 16,10-9 0-16,2-1 0 15,-6-7 0-15,6 0 0 16,0 0 2-16,0 0-2 16,0 0 1-16,0 0-1 15,0 0 0-15,0 0 0 16,0 0-1-16,0 0 0 16,0 0-6-16,0 0-2 0,0 0-8 15,0-18-19-15,6-11-62 16,15-12-183-16</inkml:trace>
  <inkml:trace contextRef="#ctx0" brushRef="#br0" timeOffset="214441.0635">5476 12831 16 0,'6'0'58'16,"0"0"-27"-16,-4 0 3 16,2 0-3-16,5 0-3 15,-3 4 2-15,10 3-5 16,1 4-9-16,-5 0-2 15,7 0 0-15,-5 3-9 16,9 2 2-16,0 2 0 16,2 1 0-16,-5 5 3 15,3 3 3-15,0-2-2 16,-5 2-1-16,-5-2-2 16,1-6-3-16,-1-2-1 0,-3-3 0 15,-4-6 0-15,-6-3 1 16,2-3-2-16,-2-2 0 15,0 0 5-15,0 0 0 16,0 0-4-16,0 0-1 16,0 0-3-16,0 0 0 15,0 0-4-15,0 0-2 16,0 0-14-16,-14 0-52 16,-9 0-126-16</inkml:trace>
  <inkml:trace contextRef="#ctx0" brushRef="#br1" timeOffset="233838.2514">5519 15323 247 0,'-12'0'35'0,"8"0"-4"15,4 0 5-15,0 0 11 16,0 0-13-16,0 0-11 0,0 0 0 16,16 0-3-16,32-29-7 15,43-27 13-15,51-31-7 16,67-31-6-16,41-18-9 15,46-25 3-15,47-19-1 16,44-8-1-16,42-9-2 16,16-1-1-16,1 6-2 15,3 4 2-15,-9-2-2 16,-6 10 0-16,-10 8 0 16,-39 15 0-16,-53 24 0 15,-57 20-5-15,-60 25 5 16,-51 21 1-16,-59 20 1 15,-39 17-2-15,-37 16 0 0,-23 11 3 16,-6 3 4-16,0 0-3 16,0-1-4-16,0-3-2 15,0 1 1-15,0 3-2 16,0 0-9-16,0 0-9 16,0 0-15-16,2 0-29 15,3 3 6-15,-5 11-168 16</inkml:trace>
  <inkml:trace contextRef="#ctx0" brushRef="#br1" timeOffset="233853.4839">6094 15613 332 0,'-15'3'48'0,"9"-2"-36"16,6-1 1-16,0 0 21 0,0 0 0 16,0 0 9-16,0 0-2 15,0-19-7-15,46-40-9 16,45-39 2-16,51-46-20 15,67-31-2-15,31-16-3 16,37-11 7-16,20-9-4 16,32-4-4-16,14-2-1 15,21-3-1-15,6 1 1 16,6-3 0-16,1 7 0 16,1 12 2-16,4 8-3 15,-24 23 1-15,-21 17 0 16,-46 17-2-16,-39 20 2 15,-37 22-1-15,-43 23 1 0,-40 15 0 16,-41 23 3-16,-37 15-1 16,-40 13-2-16,-9 7 2 15,-5 0 0-15,0 0-2 16,0 0-2-16,0 0-1 16,0 0 0-16,0 0-2 15,0 0-2-15,0 0 0 16,2 0 0-16,-2 0 4 15,0 0-1-15,0 0 3 16,0 0-2-16,0 0 3 16,0 0-1-16,0-4 1 15,0 4-2-15,0-8-1 0,-9 1-13 16,-9 0-3-16,-3-4-12 16,3 7-25-16,-20-4-105 15</inkml:trace>
  <inkml:trace contextRef="#ctx0" brushRef="#br1" timeOffset="235114.2485">9546 14773 143 0,'-17'0'35'0,"-3"0"5"16,-1 0 18-16,7 0 10 15,-5 0-13-15,7 0-10 16,-1 0-12-16,7 0-1 16,0 0-6-16,-5 0-7 15,7 0-9-15,-4 3-7 16,-21 23-1-16,-18 24-2 16,-24 24 0-16,-20 18 0 15,-6 7 0-15,6 5 0 16,6-2 3-16,19-3-2 0,23-15-1 15,26-6 1-15,17-16-1 16,11-7-4-16,47-12 2 16,24-8-1-16,18-15 3 15,15-15 1-15,22-5-1 16,12-36 0-16,24-27 1 16,3-18 3-16,-11-12-4 15,-22-6 0-15,-40 1 0 16,-35-5-2-16,-30 3 0 15,-38 2 2-15,0 10 0 16,-56 14 1-16,-23 17 4 16,-16 19 0-16,-21 16 5 15,-14 15-10-15,-21 7 1 0,2 10-1 16,13 16 0-16,20 10-1 16,19 5-2-16,14 0 1 15,17 6-11-15,13 1 1 16,9 7-12-16,11 1-32 15,4-5-104-15</inkml:trace>
  <inkml:trace contextRef="#ctx0" brushRef="#br1" timeOffset="240548.3139">5707 7688 108 0,'7'-17'12'0,"-7"-1"-5"16,0 1 2-16,0 0 7 15,-5 6 9-15,3 4 9 16,-2 3 6-16,4 4-3 16,0 0-7-16,0 0-10 15,0 0-4-15,0 0-11 16,0 0-1-16,0 0-4 15,0 0 0-15,0 0 0 16,0 0 0-16,0 0 0 16,0 0-6-16,0 0-9 15,13 4 6-15,20 3-14 0,-2 4-65 16</inkml:trace>
  <inkml:trace contextRef="#ctx0" brushRef="#br1" timeOffset="257349.5745">5281 16566 385 0,'-28'0'52'0,"3"0"-20"16,2 0 7-16,21 0-4 16,2 0-19-16,0 0-7 15,0 0-6-15,0 0 0 16,0 0 0-16,31 0 3 16,16-2 5-16,16-2-3 15,5-4-1-15,4 1-3 16,11 0 0-16,10-1 0 15,4 1 0-15,4 0-2 16,-8 7-2-16,-10-3 4 16,-11 3-4-16,-10 0 0 15,-8 0-1-15,-15 0 0 0,3 3-1 16,-5 4-1 0,2-3-3-16,-14 2-5 0,-6 3-11 15,-11-2-20-15,-8 8-45 16,-15 6-160-16</inkml:trace>
  <inkml:trace contextRef="#ctx0" brushRef="#br1" timeOffset="257987.5565">5281 16982 386 0,'-6'3'68'15,"6"-3"-62"1,0 0 19-16,0 0-6 0,0 0-10 16,37 0-4-16,23 4 3 15,25-1 2-15,6 3-5 16,13 3 0-16,-7 7-1 16,-13-3-4-16,-13 6 0 15,-11 3-1-15,-15 4 1 16,-12 0 1-16,-10 7 0 15,-21 3 0-15,-2 5 1 16,-14 6 1-16,-36-3-3 16,-16 2 2-16,-19-3 0 15,-6-2-1-15,-12 2-1 16,-7-6 2-16,5-4-1 0,1-3 0 16,11-2 1-16,4-6-2 15,19 0 2-15,10-6-1 16,23-2 1-16,8-10-2 15,19-1 0-15,8 0 0 16,2-3-3-16,0 5-5 16,27 2 8-16,24 0-1 15,22-1 2-15,11 3 1 16,13-5 1-16,15-1 1 16,20 0-1-16,7-3 3 15,1 0 1-15,-7 0-3 16,-15 0 1-16,-15 0-3 0,-14 2-1 15,-15-1 0-15,-10 1-1 16,-14 2 0-16,-9-4 1 16,-10 3-2-16,-12-3 0 15,-11 0 0-15,-4 0 0 16,-4 0 0-16,0 0 1 16,0 0-2-16,0 0 2 15,0 0-2-15,0 0-4 16,0 0-8-16,0 0-19 15,0 2-71-15</inkml:trace>
  <inkml:trace contextRef="#ctx0" brushRef="#br1" timeOffset="259007.4731">8126 16611 347 0,'0'-4'42'0,"0"4"-39"16,-27 0-1-16,6 26 16 15,-3 15-1-15,5 0-8 16,-4 6-1-16,0 8 2 16,5 4 0-16,-3 6 2 15,-6 1 2-15,-4-4-3 16,-2-5-1-16,-8-4-3 15,-3-1 1-15,-13-6 0 0,-10 3-1 16,-3-1 0-16,-21-4-3 16,-6-6-2-16,-10-6 1 15,-3-7 2-15,9-9-5 16,4-5 1-16,6-11-1 16,6 0 1-16,4-27-1 15,7-12-2-15,14-10-1 16,29-6-7-16,16-2 7 15,15-1-8-15,27 9-1 16,23 5 0-16,4 8 6 16,-3 4 6-16,1 9-2 15,-7 7 2-15,1 3 0 0,-7 4 2 16,9 5-1-16,5 4 2 16,9 0-2-16,11 4 1 15,10 13-1-15,-5 10 4 16,7 0-3-16,-11 9 1 15,1 0 2-15,-5 8-2 16,-4 2 2-16,-8 7-3 16,2-5 4-16,4-4 1 15,-12 1-7-15,6-10 4 16,-9-3-2-16,1-4 0 16,-7-6-2-16,3-6 0 15,-7 1 0-15,0-3-3 16,-6-3 1-16,2-7-4 0,-4-1-5 15,0-3-3-15,9 0-9 16,-7-10-98-16</inkml:trace>
  <inkml:trace contextRef="#ctx0" brushRef="#br1" timeOffset="259330.2943">8833 17137 411 0,'0'0'9'0,"0"0"0"15,0 0 9-15,4 0 1 16,2 0-9-16,2 0-7 15,7 0 4-15,-3 10-3 16,7-3 3-16,-5 5-5 16,3-5-1-16,-9 0 2 15,5 4-3-15,-5-4-1 16,-2 1-5-16,-6 3-2 16,0 3-14-16,0-1-47 0,0 4-295 15</inkml:trace>
  <inkml:trace contextRef="#ctx0" brushRef="#br1" timeOffset="259658.9318">8924 17449 203 0,'-2'11'124'0,"2"-1"-105"16,0 5 16-16,0 0 7 15,0 3-6-15,0 4-14 16,8 0-7-16,8 3-1 16,1 4-6-16,-2 2 3 15,1 1-2-15,-4 1-5 0,-5-5-3 16,1 3 1-16,-2-9 3 16,-2-3-5-16,-2-5 1 15,-2-4 1-15,0-5-2 16,0-2-1-16,0-3 1 15,0 0 0-15,0 0-1 16,0 0-4-16,0 0 0 16,0-3-11-16,0-4-42 15,0-12-159-15</inkml:trace>
  <inkml:trace contextRef="#ctx0" brushRef="#br1" timeOffset="261480.8881">17633 13445 305 0,'-11'-9'25'0,"-9"2"-9"15,-5 1 24-15,2 6 0 16,11-1-14-16,10 1-18 15,2 0-1-15,0 0 2 16,-5 0-4-16,-5 7-2 16,2 18 3-16,-9 9 2 15,5 6-4-15,-1 3 4 16,1 3-4-16,4 1-1 16,2 1 3-16,1-3-4 15,5-6 1-15,-2-1 0 16,-2-6-1-16,-2-7 3 0,2-6-5 15,2-8 1-15,2-8-1 16,0 0 1-16,0-3-1 16,0 0 0-16,6 2 0 15,31-2 0-15,25 0 3 16,17 0 3-16,12 0-2 16,22-5 0-16,20-6-2 15,20 5 3-15,20-1-1 16,5-2-1-16,-6 6-2 15,-9 3 1-15,-8 0-1 16,-6 0 0-16,0 0 0 16,-5 0 2-16,-1 0 1 15,12 0-1-15,0 0-1 0,8 0 0 16,5 0 1-16,-3 0-3 16,9 0 2-16,2 0 1 15,5 0-2-15,8 0 4 16,-5 3-1-16,-3 2-1 15,-9-1-2-15,-15 1 4 16,-14-3-3-16,-21 4 0 16,-13-2-1-16,-3 0-1 15,1-1 0-15,-6 2 1 16,-8-2-1-16,-14-3 0 16,0 0 0-16,-5 0 0 15,2 0 0-15,-7 0 0 0,-3-5-2 16,-6-1 2-16,-4 2 0 15,-1-6 0-15,-1 3 0 16,-4-2 0-16,-5 1 0 16,-12-3 2-16,-4 5-2 15,-6-4 3-15,-4-2 0 16,-5-4-2-16,-2-1 4 16,-1-1-5-16,-5-4 0 15,4-8 0-15,-8-3 0 16,3-6-2-16,-5-7 2 15,0-1 0-15,0-1-2 16,0 4 2-16,-5 3 4 16,-7 5-3-16,0 3-1 15,-5 4 0-15,5 6-1 16,-1 4-3-16,5 5 4 0,2 6-5 16,0 3-5-16,6 5-2 15,0 0-18-15,0 0-25 16,0 2-47-16,0 13-211 15</inkml:trace>
  <inkml:trace contextRef="#ctx0" brushRef="#br1" timeOffset="263182.9691">18240 14190 67 0,'19'-12'29'15,"4"2"-26"-15,-5-2 6 16,-7 5 24-16,-5-5-2 16,0 5 0-16,0-1 7 15,-4 1 5-15,2 3 6 16,-2 1-1-16,-2 3-11 16,0 0-11-16,0 0-4 15,0 0-2-15,0 0-3 16,0 0 0-16,0 0-6 15,0 7-5-15,-18 12 1 16,-26 9-3-16,-11 7-2 16,-9 4 0-16,-9 5-1 15,-1 4 1-15,-7 11 0 0,-14-4-1 16,-4 1 2 0,-9-3-2-16,-7-4 3 0,-12-9-4 15,-5 1 2-15,-4-1-2 16,-9-3-1-16,-6 4 1 15,-14 1-1-15,-15-4 1 16,-2-5 1-16,0 0-1 16,-6-7 1-16,-2-1-1 15,-2-6 1-15,-9-1 0 16,-10-4 0-16,5 2 1 16,5-3 1-16,13-1-3 15,16 0 2-15,9-1-1 0,0-2 0 16,-9 2 3-16,-14 0-4 15,-10 0-5-15,-3 0 5 16,22-3 7-16,19 0-4 16,16-5 0-16,7 2-1 15,7-2 2-15,2-3 0 16,8 0 0-16,9 0 0 16,1 0-4-16,13 0-1 15,4 0 1-15,9 6 0 16,-3-1 0-16,-6 6 0 15,0 7 0-15,-6 1 1 16,6 3-1-16,-6 3 1 16,-5 4-1-16,7 1 0 15,4 6 0-15,9-5 0 16,-3 6 1-16,0 2-1 0,-6 1 0 16,2 5 2-16,5 0-2 15,9 1 0-15,3 1 0 16,2-3 0-16,1 1 0 15,-3-5 0-15,-2-4 0 16,-9-2 0-16,4-1 0 16,3-3 2-16,6 2-2 15,8-2 0-15,6 2-1 16,-2 1 2-16,4-3-3 16,9-3 2-16,3-2-1 15,5-7 1-15,6-3 0 16,8-4-1-16,11-6 1 0,6 1 0 15,6-6 0-15,0 0 0 16,0 0-2-16,0 0-3 16,0 0-4-16,0 0-2 15,0 0-7-15,0 0-13 16,12 0-24-16,17-8-82 16</inkml:trace>
  <inkml:trace contextRef="#ctx0" brushRef="#br1" timeOffset="263873.6353">9612 15900 280 0,'0'0'36'0,"0"0"-27"16,0 0 19-16,0 0-3 16,0 0-11-16,0 0-6 15,-12 14 8-15,-5 4 2 16,-1 8-2-16,-5 3-4 16,2 1 0-16,-14 6-6 15,4 0 1-15,0-1-4 0,2-4 3 16,4-4 0-16,7-1-5 15,5-8 1-15,13-4 0 16,0-6-2-16,0-4 0 16,0-1-2-16,0 4 4 15,6-6-2-15,9 0 1 16,1-1-1-16,3 0 1 16,4 0 0-16,-5 0 0 15,9 0 0-15,10 0 0 16,15 0 0-16,14-2 1 15,13-7 0-15,4 4 2 16,1-6-4-16,-1 4 0 16,-9-2 0-16,-7-1 0 15,-5-2-1-15,-11 2 1 16,-11-2 0-16,-14 6 1 0,-13 2 0 16,-11 0 2-16,-2-4 9 15,0-9 4-15,-8-10-9 16,-28-6-6-16,-13-5 6 15,-11 0-5-15,-8 1 0 16,-3 4 1-16,3 4 1 16,-2 3 1-16,12 4-5 15,0 4 1-15,19 7-1 16,12 3 0-16,13 5 0 16,7 0 1-16,7 2-1 0,0 1-3 15,0 0-9 1,0 0-3-16,0 0-4 0,0 0-10 15,9 0-12-15,24 4-125 16</inkml:trace>
  <inkml:trace contextRef="#ctx0" brushRef="#br1" timeOffset="265029.0987">11009 16905 345 0,'-20'-6'44'0,"-1"1"-1"16,15 5 12-16,4-4-14 16,2 4-12-16,0 0-12 15,0 0-5-15,0 0-8 16,0 0-2-16,0 0-2 16,23 0 2-16,22 0 2 0,25-2 2 15,15-3-4 1,6-2 2-16,6-2 0 0,2 3-1 15,3-1-1-15,-11-2 1 16,-17 6-3-16,-14 0 1 16,-19 0 0-16,-16 3-1 15,-12-1 0-15,-11 1 1 16,-2 0-1-16,0 0 2 16,0 0-2-16,-9 0 0 15,-32 0 0-15,-25 0-6 16,-19 0-2-16,-6 0 1 15,0 0 0-15,-2 10 2 16,4 2 2-16,5-1 1 16,11 0 2-16,17-4 3 15,19-3 0-15,14 0 0 0,17-4 1 16,6 0-4-16,0 0 0 16,0 0-7-16,17 0 6 15,20-6 1-15,17-3 3 16,6 2-1-16,12-1 0 15,7 1-1-15,10 0 2 16,10 2-2-16,4 2 0 16,-10 0 0-16,-10 3-1 15,-19 0 0-15,-19 0 0 16,-18 0-1-16,-16 0 0 16,-11 0-3-16,0 0 4 15,0 0 2-15,0 0 2 0,-5-3-4 16,-28-1 0-16,-18 0-4 15,-7-4-3-15,-8 2 0 16,6 2-9-16,10 0-13 16,5 4-35-16,24 0-63 15</inkml:trace>
  <inkml:trace contextRef="#ctx0" brushRef="#br1" timeOffset="265658.9969">13465 17228 380 0,'-4'0'56'15,"4"0"-40"-15,0 0 12 16,0 0-7-16,0 0-13 16,0 0-7-16,23 11-1 15,20 7 6-15,9 8 3 16,4-1 0-16,0 2-6 0,-9-1-2 15,-10-1 1-15,-8 4-1 16,-14-5 3-16,-15 6 1 16,0 4 0-16,-25-3 1 15,-31 8 2-15,-18-6-6 16,-11-4-1-16,2 0-1 16,3-11 3-16,1 1-2 15,9-5 0-15,14-6 0 16,21-1 0-16,20-6 5 15,11-1-5-15,4 0-1 16,0 3-11-16,46-3 8 16,12 0 3-16,24 0 3 15,15 0-2-15,7 0 1 0,-1 0-1 16,5 0 3-16,-11 0-1 16,0 0-2-16,-6 0 1 15,-6 0 0-15,-15 5 1 16,-6 1-3-16,-16-2 0 15,-17-3-2-15,-11-1 0 16,-9 0-4-16,-9 0-7 16,-2 0-13-16,0-1-43 15,-13-20-192-15</inkml:trace>
  <inkml:trace contextRef="#ctx0" brushRef="#br1" timeOffset="266041.507">12973 16894 388 0,'-22'-6'29'16,"9"5"-19"-16,7 1 29 15,6 0-10-15,0 0-23 16,0 0-6-16,4 0-5 16,33 0 5-16,23 0 8 15,21 0-4-15,16 0 0 16,17 0 0-16,3 0 0 0,8 0 0 16,-14 0 1-16,-3 0-1 15,-11-1 1-15,-17-6-4 16,-9 4-1-16,-22-1 0 15,-7-1-1-15,-15 2-1 16,-11 0-3-16,-10-1-3 16,-6-8-10-16,0 3-8 15,-4-7-96-15,-27-3-213 16</inkml:trace>
  <inkml:trace contextRef="#ctx0" brushRef="#br1" timeOffset="266312.0857">13391 16167 413 0,'-6'0'37'16,"6"0"-37"-16,0 0 0 15,0 22 2-15,20 7 10 16,5 15 1-16,-2 5 0 15,0 1-5-15,-11 3 3 16,2 2-2-16,-1 0-6 16,-1-5-3-16,-1-6-4 15,-3-7-1-15,-2-8 0 0,0-7-12 16,3-4-13-16,-3-9-114 16</inkml:trace>
  <inkml:trace contextRef="#ctx0" brushRef="#br1" timeOffset="270226.9264">7028 7389 11 0,'0'-1'30'0,"0"-2"-17"16,0 3 13-16,0 0 7 15,0 0 9-15,0 0 11 16,0 0-7-16,0 0-9 15,0 0-3-15,0 0-12 16,0-3-1-16,0 3-6 16,0 0-12-16,-12 0-2 15,1 0 0-15,1 0-1 0,8 0-2 16,-2 0 1-16,4 0-3 16,-2 0 1-16,2 0-5 15,0 0-2-15,0 0-3 16,0 0 4-16,0 0 6 15,0 0 3-15,2 0-1 16,2 0 1-16,2 0 0 16,0 0 4-16,-3 0-2 15,5 3 3-15,-8-3-1 16,0 3 1-16,0-3 1 16,6 1-3-16,6 2-1 15,-5 3 3-15,11 0 4 0,3 3-2 16,12-2 0-16,-2 2-1 15,8-2-3-15,13-1 0 16,14 0 3-16,-8-3 1 16,8 1-3-16,4-1 4 15,-12-3-3-15,2 4-1 16,4 2 0-16,-6-5-1 16,8 3 1-16,5-2-1 15,1-2-2-15,-2 0 2 16,9 0-1-16,3 0 1 15,3 0-1-15,2 0-2 16,2 0 2-16,-2 0-2 16,-5 0 2-16,-3 0 4 0,-11 0-4 15,0 0 0 1,-4 0-1-16,-6 0 0 0,6 4 0 16,-2 0 1-16,0 1-2 15,-2-2 3-15,4 5-3 16,-12-5 1-16,6 2-1 15,-4-2 2-15,2 0-2 16,-1 3 0-16,1-1 0 16,2 0 0-16,2-2 0 15,-2 4 1-15,2-4 0 16,4 5-1-16,-6-5 0 16,-4-2 0-16,-7 2 0 15,-3 0 0-15,-7-2 0 16,8 1 0-16,-5-1-2 0,11-1 2 15,-1 0 0-15,4 0 0 16,-3 4-1-16,1-4 1 16,-9 0 0-16,-5 0 0 15,-7 0 0-15,-3 2 0 16,3 0 0-16,7-2 0 16,15 0 0-16,7 0 2 15,7 0-1-15,-1 0-1 16,6 0-1-16,13 0 1 15,12-8 1-15,6 1 1 16,3 3 3-16,-3 1-5 16,-14 3 0-16,-4 0 2 15,-7 0-2-15,7 0 0 0,0 0 0 16,6 0 2-16,18 0-2 16,3 0 0-16,10 0 2 15,-4 0 1-15,-9 0-3 16,-3 0 0-16,-5 0 1 15,8-4 1-15,7-1-1 16,10-1 0-16,5-1-1 16,1-2 2-16,-4 0 0 15,0 0-1-15,-4-1 4 16,0 2-4-16,-2 0 2 16,4 2 2-16,-6-2-3 15,2 2 2-15,0-1-1 0,4-2 0 16,13 0 2-16,-3-1-2 15,1-1 0-15,-20 2 0 16,-7 1-2-16,0 1 0 16,-3 0 1-16,3-1-2 15,3 4 1-15,-1-3-1 16,-5 3 3-16,3 0-3 16,-11 1 2-16,7 0 1 15,-7-1-2-15,2 3 0 16,-4-6 0-16,2 3 0 15,3 0 0-15,-3-2 0 16,4 6 0-16,-6-4 0 16,7 1-1-16,3 2 1 15,7-3 3-15,2 4-4 16,-5 0 0-16,-1-1 0 0,-9 0-3 16,1 1 3-16,3-2-1 15,-2 2 1-15,5 0 0 16,-15 0-1-16,-2 0 1 15,-6 0 0-15,-3 0 0 16,-7 0-1-16,-7 0 1 16,-4 0 0-16,-14 0 0 15,-13 0 1-15,-6 0-1 16,-2 2-1-16,-7-1 0 16,-3 0 1-16,-4-1-2 15,1 4 0-15,-6-1 2 16,3-2-2-16,1 1 2 0,5 0 0 15,4 3-1-15,1-4-1 16,-1 2 2-16,-2-2-3 16,-3 3 1-16,1-1 2 15,-2 1 0-15,5-3 0 16,-3 3 0-16,2-1 0 16,-3 4-1-16,3-6 1 15,-7 1 0-15,-1-1 0 16,-3-1 0-16,-4 4 0 15,7-1 0-15,1-2-2 16,9 1 2-16,2-1 2 16,6-1-2-16,-2 3 0 15,-5-3 0-15,5 5 0 0,-10-1 0 16,0-4 0-16,-7 3 0 16,0-3 0-16,-1 0 0 15,-3 4 1-15,-2-2-1 16,5-2 0-16,-5 1 0 15,-4-1 2-15,2 0-2 16,-2 0 0-16,2 0 0 16,2 0 0-16,5 3-2 15,-5-3 4-15,0 2-2 16,-4-1 0-16,-2-1-3 16,0 0 0-16,0 0-1 15,0 0 0-15,0 0-10 0,-18 0-47 16,-26 0-231-1</inkml:trace>
  <inkml:trace contextRef="#ctx0" brushRef="#br1" timeOffset="271711.4089">14083 5733 25 0,'-4'0'0'16,"-2"0"-2"-16,6 0 2 16,0 0 3-16,0 0 4 15,0 0-1-15,0 0-1 16,0 0 12-16,0 5 3 16,-6-1-1-16,-3-3-8 15,5 0-4-15,-2-1-1 16,6 0 4-16,0 0 1 0,-2 0 3 15,2 0-1-15,0 0 0 16,0 0-6-16,0 0-1 16,0 0 3-16,0 0-4 15,0 0 3-15,0 0-1 16,0 3 0-16,0-3 2 16,0 0-2-16,0 0 3 15,0 2 0-15,0 1 0 16,0 0 1-16,0 4 10 15,0 2-2-15,0 1 2 16,0 2 2-16,0 4-1 16,0 2-1-16,0 4-3 0,0 2-2 15,0 1-4-15,0 2-3 16,0-2-5-16,0 6 0 16,0-2-1-16,0-3 0 15,8-6-1-15,5 1-2 16,-7-5 3-16,0-9-3 15,-6 1 0-15,0-6 4 16,0-1-2-16,0-1 0 16,0 0 2-16,0 0 3 15,0 0 0-15,0-5-2 16,-2-7-5-16,-14-1-5 16,1 4-4-16,3 3-5 15,-5 3-23-15,5 3-116 0</inkml:trace>
  <inkml:trace contextRef="#ctx0" brushRef="#br1" timeOffset="272319.6931">14273 6658 74 0,'-12'0'37'16,"0"0"-24"-16,10 0 18 16,-3 0 9-16,3 0-4 15,-2 1-5-15,2 5-3 16,2 0 5-16,-4 4-4 16,2 2-6-16,-2 4-5 15,2 2-2-15,2 1 1 16,0 3-7-16,-4 3-1 15,4-2-4-15,0-2 3 16,-2-2-3-16,2-5-3 16,0-5-1-16,0-2-1 15,0-4-2-15,0-3-2 0,0 0-3 16,0 0-5-16,-9-18-24 16,3-19-292-16</inkml:trace>
  <inkml:trace contextRef="#ctx0" brushRef="#br1" timeOffset="277463.4152">15169 16365 297 0,'0'-15'44'15,"-5"1"-2"-15,-3 6 18 0,2 5-15 16,6 3-15-16,0 0-6 16,0 0-1-16,0 0 0 15,0 0-7-15,0 0 0 16,0 0-4-16,0 0-4 15,0 0-1-15,0 0-2 16,0 0-3-16,0 0-1 16,39 0-1-16,27 0 11 15,23 0-3-15,15 0-1 16,11 0-5-16,11-8 5 16,3 2-3-16,-1-2-2 0,-12 1 0 15,-9 3 0 1,-20 0 1-16,-13 1 0 0,-8 2-3 15,-6-2 0-15,-10-1 1 16,-5 2-1-16,-14 0 0 16,-12 2 0-16,-7-3-1 15,-5 3-1-15,-7 0-3 16,0 0 1-16,0 0-6 16,0 0-7-16,0 0-21 15,0 0-38-15,0 0-66 16</inkml:trace>
  <inkml:trace contextRef="#ctx0" brushRef="#br1" timeOffset="278732.7346">15338 16571 216 0,'-4'0'33'0,"2"0"-13"15,2 0 35-15,0 0-7 16,0 0-16-16,0 0-2 15,0 0-2-15,0 3-3 16,0-3-5-16,0 0-7 16,0 0-3-16,0 1-3 15,0 0-3-15,8 5-3 16,27-3 7-16,7 1-1 16,9 3-3-16,9 1 0 0,2-3 0 15,9 1-2 1,1 2 0-16,2-2 3 0,11 2 0 15,-6 0-4-15,-1-2 2 16,-10-2-1-16,-14-1-2 16,-17 1 0-16,-8-4 0 15,-16 1-1-15,-7 3 1 16,-6-4 1-16,0 0-1 16,0 0 0-16,0 3 5 15,0-3-4-15,0 0 3 16,0 3 2-16,-2 4-4 15,-27 12 0-15,-19 8-2 0,-8 4 2 16,-6 4-2 0,-16 8 1-16,-5 1 0 0,-10 9-1 15,-4 4 0-15,0-1 0 16,8-2 1-16,2-2 0 16,9-4-1-16,11 3-2 15,5-4 2-15,5-3 0 16,15-6 1-16,9-11-1 15,10-5 0-15,11-6 0 16,0-10 0-16,10 0-2 16,2-6 1-16,0 0 0 15,0 0-1-15,0 0-1 16,0 0 2-16,0 0-1 16,0 0 2-16,2 0 0 15,29 3 0-15,18-2 6 0,17 2-3 16,11 3-2-16,8-1 2 15,12 3-3-15,2 1 2 16,4 0-2-16,-1-2 1 16,1 4-2-16,-12-5 1 15,0 2 0-15,-10-6 1 16,-15 0 0-16,-6 2-1 16,-19-4 0-16,-10 0 1 15,-8 0 0-15,-11 0 0 16,-4 0 1-16,3 0 1 15,-3 0 1-15,4-7-1 16,1-1 2-16,-1 1-1 0,3-8 0 16,-1 3-1-16,-1-5 0 15,3-5-2-15,-4 0 0 16,1-2-1-16,-7-1-2 16,-4 1-1-16,-2-7-6 15,0 2-12-15,0-2-21 16,0 7-29-16,0 2-123 15</inkml:trace>
  <inkml:trace contextRef="#ctx0" brushRef="#br1" timeOffset="279405.7299">17074 16248 308 0,'0'0'55'0,"0"0"-24"15,0 0 14-15,0 0-16 0,0 0-17 16,0 0-7-16,0 0-1 15,5 0-1-15,26 0 4 16,12 0 4-16,19 4 2 16,17-2-2-16,18-1 1 15,6 3 0-15,11-4-1 16,-5 3-3-16,-12-1 0 16,-8 4-8-16,-18-3-1 15,-7-3 1-15,-11 0 2 16,-9 0-2-16,-7 0-2 15,-8 0 2-15,-4 0-5 16,-7 0-1-16,-9-3-6 0,-5-5-14 16,-4 8-43-16,0 0-196 15</inkml:trace>
  <inkml:trace contextRef="#ctx0" brushRef="#br1" timeOffset="280155.3691">17143 16564 153 0,'-7'0'254'0,"7"0"-250"16,0 0 2-16,0 2 15 15,17 3-10-15,26-2 5 16,17 5 2-16,9-3-6 0,9 4-3 15,5 2 1-15,2 0-4 16,-11 1-5-16,4 3 0 16,-9 2 3-16,-9-2-4 15,-9-1 2-15,-13-3-2 16,-7 2 0-16,-17 2-3 16,-4-2 3-16,-10 6 3 15,0 10 3-15,-10 3 1 16,-33 6-4-16,-17 6 1 15,-9 0-4-15,-3-1 2 0,-9 1-1 16,-7 2 0 0,-10 1 0-16,1-3-1 0,6-4 0 15,7 1 1-15,9 2-1 16,11-5 1-16,12-6-1 16,13-6 1-16,14-8-1 15,17-7 0-15,4-5-2 16,4-1 1-16,0 0-2 15,0-2 1-15,25 0 0 16,20-3 2-16,11 0 3 16,16 0-1-16,15 0 3 15,21-5-3-15,7-1 4 16,1 1-2-16,-2 4 0 16,-17-1-4-16,-16 2 0 15,-11 0 0-15,-8 0 0 0,-2 0-1 16,6 0 1-16,-2 0 0 15,-4 0 0-15,-6 0-2 16,-11 0 1-16,-18 0 1 16,-8 0 1-16,-11 0-1 15,-2 0 2-15,-4 0 1 16,0 0 1-16,0 0 2 16,0 0-3-16,0 0 0 15,0 0-2-15,2 0 0 16,-2 0-1-16,0 0 0 15,0 0-1-15,4-6-2 16,-2-2-6-16,4 0-6 0,1 2-20 16,3 2-63-1,-10-3-297-15</inkml:trace>
  <inkml:trace contextRef="#ctx0" brushRef="#br1" timeOffset="281979.8417">19865 16087 243 0,'10'0'98'15,"-10"0"-75"-15,0 0 4 16,0 0 5-16,-12 13-14 15,-5 6-9-15,1 3 0 16,3 0-2-16,5 8 0 16,-2 3 1-16,-3 4 0 15,-5 7-1-15,-1 4 0 16,-6 6 2-16,-3 4-3 16,1 2 7-16,-13 6-5 15,1-1-1-15,-6 3 3 0,-5 1-2 16,-4 0-4-16,3-10 3 15,-7-3-3-15,4-10 2 16,4-11-2-16,7-7-3 16,2-9 1-16,3-4-2 15,1-8 2-15,-4-4 0 16,-3-3-2-16,-5 0 0 16,-5-17-5-16,0-14 1 15,11-8-7-15,6-14 0 16,10 2 2-16,19-4 3 15,8 8 0-15,0 6 0 16,0 5 6-16,2 9-1 0,10 3 0 16,3 2 1-1,-7 6 0-15,-4 6 2 0,2 5-1 16,-4 5 4-16,-2 0-4 16,6 0-1-16,7 0-1 15,18 0 0-15,14 9 1 16,13 10 2-16,8 6-1 15,11 7 2-15,-3 4-1 16,5 8 1-16,-5 1 2 16,-1 3 3-16,-7-1-5 15,-6-6 1-15,-5 0-2 16,-1-5 5-16,-10-7-3 16,-3 1 0-16,-6-8-1 15,-4 0-2-15,-2 0 2 16,-4-6-2-16,-7 1 1 0,-3-3-1 15,1-3 2-15,-3-3-3 16,-1-3 0-16,-6 1 1 16,1-6-2-16,-7 0 2 15,0 0-3-15,0 0 0 16,0 0 0-16,0 0 1 16,0 0-4-16,0 0-4 15,4 0-11-15,8-7-19 16,7-3-17-16,4-3-45 15</inkml:trace>
  <inkml:trace contextRef="#ctx0" brushRef="#br1" timeOffset="283155.5375">20599 16611 283 0,'0'-2'114'0,"0"2"-81"16,0 0 11-16,0 0-8 16,0 0-18-16,0 0-8 15,0 0-7-15,0 0 4 16,0 2-5-16,6 6 5 16,13 2 5-16,-1-2-5 15,-5-5-5-15,-3 2 3 16,0-5-4-16,-8 3 0 15,3-3-1-15,1 0-8 16,-4 0-1-16,2 0-6 0,2 0-15 16,-4 3-41-1,-2 1-160-15</inkml:trace>
  <inkml:trace contextRef="#ctx0" brushRef="#br1" timeOffset="283433.5113">20628 16806 146 0,'-11'11'193'15,"5"4"-172"-15,6-1 3 16,0 7 14-16,0 0-13 16,0 10-5-16,13-1-11 15,5-5 2-15,5 2-3 16,-6-5-4-16,-3-7-2 0,-4-1-1 15,-3-4 0-15,-5-3 1 16,-2-7 1-16,0 0-3 16,0 0 0-16,0 0 0 15,0 0-5-15,0 0-6 16,0 0-26-16,0 0-184 16</inkml:trace>
  <inkml:trace contextRef="#ctx0" brushRef="#br1" timeOffset="284251.5412">21926 16288 348 0,'0'0'65'0,"0"0"-58"15,0 0 16-15,0 0-1 0,0 4-19 16,0 10-1-16,0 13 7 16,0 5-1-16,0 7-3 15,0 10 3-15,0 3 3 16,-12 7-7-16,-5-4 4 16,-2 6-2-16,-3-4 2 15,-3 4-1-15,-6 5-1 16,-4 0-2-16,-9-4-2 15,-9 1 0-15,1-8 1 16,-6-8 2-16,2-6-4 0,0-8-1 16,5-3-1-16,5-12 1 15,7-3 0-15,6-12-1 16,-4-3 0-16,-3-6-4 16,3-21 2-16,2-15-4 15,10-7-11-15,17-14 2 16,8 0 3-16,0-2 0 15,21 10 2-15,14 11 3 16,-4 11 5-16,-6 15 3 16,1 3 1-16,-11 8 0 15,1 3 6-15,3 1-3 16,0 3 0-16,12 0 1 16,4 0-2-16,8 17 0 15,5 2 4-15,1 9 1 16,7 5-3-16,2 5 5 0,-6 3-2 15,2-2-3-15,-3 1 1 16,-7-4 0-16,-5-1-1 16,-6-7 1-16,-6-1-1 15,-4-5 0-15,-1 0-3 16,-3 0 1-16,-5-7-1 16,-1-4-2-16,-3-1-1 15,-4-9-3-15,-6 1-2 16,2 0-6-16,-2-2-6 15,5 0-12-15,1 0-77 0,2-14-260 16</inkml:trace>
  <inkml:trace contextRef="#ctx0" brushRef="#br1" timeOffset="284791.2287">22538 17023 255 0,'0'0'158'15,"0"0"-150"-15,0 0 0 16,0 0 11-16,0 13-10 16,0 0 9-16,2 7-8 15,8-1 2-15,-2 0 1 16,3 6-3-16,-3 0 3 16,-2 2-2-16,0 0-3 15,-6 4 4-15,0 2-3 16,0 0-4-16,0 1 4 15,0 3-5-15,0-5 2 16,-14 4 5-16,-5-1-3 0,-5-4-4 16,-3-4 3-1,2-2-1-15,-2-2-1 0,-2 0-2 16,-2-2 0-16,-6 0-2 16,-2-5 1-16,1-3-1 15,5-2-1-15,0-3 0 16,6-4 0-16,5-1-1 15,-7-3 1-15,4 0-4 16,-2 0-1-16,-8 0-8 16,4-10-15-16,0-9-32 15,4-6-39-15,13-4-174 16</inkml:trace>
  <inkml:trace contextRef="#ctx0" brushRef="#br1" timeOffset="285280.0573">22600 16691 272 0,'0'0'101'0,"0"0"-74"0,0 0 27 15,0 0-8-15,0 0-21 16,0 0-15-16,0 0-2 16,0 0-5-16,0 5 1 15,0 1-4-15,0 0 0 16,2-3-2-16,2-3-6 15,6 0 1-15,-1 0-5 16,3 0-2-16,0-15-1 16,-1 3 3-16,-5 1-1 15,-6 1 9-15,0 9 4 16,0 1 7-16,0 0 8 16,-10 0-2-16,-9 5-7 15,-8 8 0-15,-2 2-2 0,6-4 0 16,11-4-1-16,4 1-3 15,4-3-1-15,4 2-2 16,0-5-9-16,0 1-4 16,0 2-18-16,0-5-259 15</inkml:trace>
  <inkml:trace contextRef="#ctx0" brushRef="#br1" timeOffset="285915.7373">23433 16387 58 0,'-33'-13'279'0,"4"4"-235"0,21 9-28 16,8 0 31 0,0 0-17-16,0 0-21 0,0 0-4 15,0 12-5-15,0 12 12 16,18 6-2-16,9 3-3 16,6 4 2-16,4-4 1 15,1 0-2-15,-1-3-3 16,-2-4-2-16,-4-4 2 15,-2-5-5-15,-11-6 0 16,-3-4-1-16,-3-3-4 16,-8-4-5-16,-4 0-9 15,0 0-15-15,7-4-109 16</inkml:trace>
  <inkml:trace contextRef="#ctx0" brushRef="#br1" timeOffset="286351.1731">23966 16248 369 0,'0'0'19'16,"0"0"-18"-16,0 0 17 15,0 14-4-15,0 12-6 16,0 11 4-16,0 6 1 0,-6 5 0 16,0 5 5-1,-2 5-5-15,1 2 0 0,-5-2 1 16,2-1-2-16,3 3-1 16,1 3-3-16,-4 2 2 15,4 2-4-15,-3-4 0 16,-7-2 2-16,1-7-3 15,-3-1-1-15,-5-2-2 16,0-4 1-16,3-3 1 16,-3-7-2-16,2-1-1 15,-6-9-1-15,7-5 1 16,1-5-1-16,7-8 0 16,1-6-7-16,9-3 1 0,-2 0-9 15,-6 0-10 1,2-15-49-16,8-10-170 0</inkml:trace>
  <inkml:trace contextRef="#ctx0" brushRef="#br1" timeOffset="286651.3995">24444 16784 454 0,'0'0'42'16,"0"0"-41"-16,0 0 14 15,0 0-2-15,0 0-9 16,0 0-2-16,8 3 1 15,2 5-3-15,3 3-4 16,-1 3-9-16,-6 1-8 16,1 4-50-16,-7 3-302 15</inkml:trace>
  <inkml:trace contextRef="#ctx0" brushRef="#br1" timeOffset="286890.9212">24384 17113 54 0,'-2'22'226'16,"2"0"-211"-16,0 0 18 16,0-2 25-16,0 3-10 15,0 5-19-15,0-3-7 16,0 1-8-16,0-1 2 16,0-6 0-16,0-3-4 15,0-3-7-15,0-6-1 16,0-5-4-16,0-1-1 15,0-1-4-15,0 0-6 16,0 0-9-16,0 0-12 0,0-8-145 16</inkml:trace>
  <inkml:trace contextRef="#ctx0" brushRef="#br1" timeOffset="287333.6683">25215 16435 257 0,'0'0'103'16,"0"0"-100"-16,0 0 18 16,0 0 11-16,0 0-11 15,6 10-9-15,10 9 12 16,3 3-7-16,0 3-2 15,3 2 2-15,5 6-4 16,-4 0-4-16,2-4 3 16,-7 1-7-16,1-2-1 0,0-4-3 15,-3-2-1-15,-1-2-5 16,-1-7-3-16,-1-4-8 16,-5-4-9-16,-2-5-23 15,4 0-138-15</inkml:trace>
  <inkml:trace contextRef="#ctx0" brushRef="#br1" timeOffset="287767.8893">25765 16306 102 0,'0'-3'317'15,"0"3"-316"-15,0 0 0 16,0 0 19-16,0 0-11 16,0 14 0-16,0 8 5 15,0 4-2-15,2 8 4 16,-2 7-2-16,0 5 4 16,0 2-8-16,-13 5 4 15,-5 0-4-15,-1 2-1 16,0 0 2-16,3 5-2 15,-3 2-4-15,-3-4 2 16,1-2-1-16,-8 0-3 0,4-5 2 16,-4 3-4-1,-2-3 3-15,4-2-4 0,-8 1 0 16,0-2 0-16,4-4 2 16,-4-8-2-16,8-5 0 15,2-6-2-15,-2-6 2 16,7-6-6-16,-9-2-1 15,-2-2-7-15,-4-2-8 16,-9-7-21-16,13 0-56 16,2-4-252-16</inkml:trace>
  <inkml:trace contextRef="#ctx0" brushRef="#br1" timeOffset="288323.4728">26025 17055 363 0,'0'0'54'0,"0"0"-52"0,0 0 19 16,0 0-6-16,0 3-10 15,0 10 1-15,0 7 2 16,2 7-3-16,4 3 6 15,1 6-1-15,-7-3 1 16,0 3-1-16,0 0 0 16,0 1 2-16,0-2-3 15,0 0-2-15,0-3 2 16,-3 3-3-16,-9-7-2 16,-4-1 3-16,3 0-4 0,-5-3 6 15,-5-2 0-15,4-2-2 16,-4-3-5-16,3-3-1 15,1-3-2-15,3-4-2 16,-9-1 1-16,0-1-2 16,-10-1 2-16,-2-3-7 15,-1-1 1-15,1 0 0 16,2-1-4-16,4-14-27 16,6-3-39-16,9-11-116 15</inkml:trace>
  <inkml:trace contextRef="#ctx0" brushRef="#br1" timeOffset="288773.5267">26186 16724 363 0,'0'0'26'0,"0"0"-21"16,0 0 11-16,0 0 3 15,0 0-16-15,4 6 11 0,3-1-4 16,-1 3-6-16,0-5 0 15,4-3-4-15,-1 0-1 16,1 0-4-16,-2 0-1 16,3-9-3-16,-9-4-18 15,-2 0-34-15,0 4 5 16,-9 2 45-16,-15 7 11 16,-5 0 24-16,0 0 6 15,4 4 8-15,0 3-6 16,6 0-12-16,7 4-9 15,6-5-7-15,6 4-4 16,0-2-7-16,0 1-1 16,0 3-17-16,2-8-38 0</inkml:trace>
  <inkml:trace contextRef="#ctx0" brushRef="#br1" timeOffset="289561.0523">26875 16362 253 0,'-7'-4'35'0,"3"1"-20"15,4 3 19-15,0 0-7 16,0 10-5-16,6 15 10 16,17 8-3-16,4 8-7 15,6 8 5-15,0 5-6 16,4 5 0-16,5-1-6 16,1-4-1-16,3 6-2 15,-1-1 1-15,3-6-4 16,-1 0 0-16,-3-8-1 15,-9-4-1-15,-2-8-1 16,-10-5-1-16,-5-9-5 16,-7-8-2-16,-3 0-3 0,-2-8-4 15,-2 0-10-15,-4-3-13 16,0 0-29-16,0-3-84 16</inkml:trace>
  <inkml:trace contextRef="#ctx0" brushRef="#br1" timeOffset="289926.9024">27608 16467 379 0,'-12'-3'43'0,"12"0"-33"16,-4 3-10-16,0 0 42 15,-2 0-18-15,4 0-13 16,-3 0 4-16,3 3-1 16,-10 19-4-16,-11 8 3 15,-4 8-6-15,-6 6-2 16,2 3-2-16,0 3 0 16,0-2 1-16,0 7-1 15,-4 1-2-15,4-1-1 16,2-1 0-16,-2-10-2 15,2-4 0-15,2-6-3 16,5-2 3-16,3-5-2 0,7-5-4 16,1-5-7-1,3-5-4-15,4-5-11 0,4-3-30 16,0 0-113-16</inkml:trace>
  <inkml:trace contextRef="#ctx0" brushRef="#br1" timeOffset="290348.0626">28049 16677 87 0,'0'0'339'0,"0"0"-335"16,0 0 1-16,0 12 5 0,14 5 8 15,-1-2-7-15,5 2-5 16,-3-1-1-16,1-1-1 16,-1-5-4-16,-5-2-3 15,0-4-13-15,-3 3-17 16,-1-4-114-16</inkml:trace>
  <inkml:trace contextRef="#ctx0" brushRef="#br1" timeOffset="290625.8028">28059 17018 287 0,'0'11'14'0,"0"7"2"16,0-1 30-16,0 3-6 16,0 2-5-16,0 4-6 15,0-1-7-15,0 2-8 16,0 1 3-16,0 2-4 16,0 0-9-16,-6-5-2 15,2-6-1-15,2-3-1 16,2-6-5-16,0 0-9 15,0-5-2-15,0-3-11 16,0-2-87-16</inkml:trace>
  <inkml:trace contextRef="#ctx0" brushRef="#br1" timeOffset="291211.5381">28834 16564 234 0,'0'0'149'15,"0"0"-147"-15,0 0 4 16,0 0 12-16,0 0-2 16,0 14-4-16,0 12 8 0,15 3-9 15,3 5 5-15,9 5 0 16,0 3-2-16,4 2-2 16,2 3-4-16,0-3 1 15,2 3-6-15,3-7 2 16,-1 1-1-16,4-7-4 15,-4-5 1-15,-2-4 1 16,-10-6-1-16,-2-5-1 16,-11-2 0-16,-5-8-2 15,-1-1-4-15,-4-3-3 16,-2 0-4-16,0 0-3 16,0 0-9-16,0-14-63 0,0-7-123 15,0-7 22-15</inkml:trace>
  <inkml:trace contextRef="#ctx0" brushRef="#br1" timeOffset="291547.6261">29446 16538 290 0,'-6'0'29'15,"-2"0"-28"-15,-5 0 23 16,-5 16 11-16,-9 12-7 0,-12 5 3 16,-1 7-1-16,-7 4-1 15,-7 3-9-15,4 5-4 16,1 4-6-16,1 2 3 16,5 4-3-16,-3 0-5 15,3-5 3-15,2-3 2 16,3-10-3-16,7-7-3 15,7-8-4-15,1-3 0 16,8-5-2-16,-1-6-4 16,8-4-8-16,1-4-5 15,3-3-6-15,4 0-40 16,0-4-196-16</inkml:trace>
  <inkml:trace contextRef="#ctx0" brushRef="#br1" timeOffset="292051.4404">29636 17077 350 0,'-2'4'0'0,"-2"9"0"16,4 6 33-16,-2 3-12 15,2 0-8-15,0 1-5 16,0 8 1-16,0 2-5 15,0 6 4-15,0 1 5 16,0-1-3-16,0-1 5 16,0-1-4-16,0-8 2 15,-4 1 3-15,-15-1 0 16,1 0-3-16,-11 1-1 16,-8-4 3-16,-1-1-6 0,-9 4-3 15,-3-2 3-15,-1-3-5 16,5 0 0-16,-6-4-1 15,7-4-3-15,-7-5-1 16,7-4-2-16,3-5-6 16,5-2-5-16,8 0-15 15,6-5-22-15,17-14-66 16,6-7-142-16</inkml:trace>
  <inkml:trace contextRef="#ctx0" brushRef="#br1" timeOffset="292868.6196">29944 16728 270 0,'-4'0'35'0,"4"0"-28"15,0 0 35-15,0 0-3 16,0 0-24-16,0 0-3 16,0 0-5-16,0 0-3 15,0 0-1-15,0 2 0 16,0 3 4-16,0 0-5 16,0 1 1-16,0-2 0 15,0 3 0-15,0-4 0 16,0 2-1-16,0-1 1 15,4-3 1-15,-2 1-3 16,3-2-1-16,-5 1 2 16,2 2-2-16,2-3 3 0,-2 0-2 15,4 3-1-15,-6-3 1 16,4 0 0-16,-4 0 1 16,0 0-1-16,0 0-1 15,0 0 2-15,0 0 1 16,0 0-1-16,0-3-2 15,0-1 0-15,0 1 2 16,-6-1 0-16,-6 1-1 16,-5 3 3-16,3-2-2 15,1 1 4-15,-1-1-2 16,7 2 1-16,1 0-3 16,6 0 1-16,0 0-2 0,0 0-1 15,0 0 2-15,0 2 1 16,0 4-2-16,0-2 0 15,0-4 0-15,0 1-1 16,4-1-2-16,-4 0 1 16,0 0 0-16,0 0 1 15,0 0 0-15,0 0-1 16,0 0 1-16,0 0 2 16,0 0 1-16,0 0 4 15,0 0-5-15,0 0-2 16,0 0-1-16,0 0-10 15,0 0-24-15,0 0-121 16</inkml:trace>
  <inkml:trace contextRef="#ctx0" brushRef="#br1" timeOffset="298477.0833">2020 15947 90 0,'-11'-15'24'0,"-3"8"-2"16,-5-4-7-16,1 6 7 15,5 2 16-15,-8 3-1 16,19-3-8-16,-4 3-2 15,2-3 0-15,2 3-4 16,2 0-5-16,0 0-7 16,0 0-1-16,0 0 2 0,0 0-4 15,0 0 0 1,0 0-6-16,0 0 2 0,0 0-1 16,0 0 3-16,0 0 1 15,0 10-1-15,0 5 7 16,-6 3-1-16,2 4-6 15,2 4-2-15,-3 4 0 16,5 9-1-16,0 10 1 16,0 2-1-16,7 4 1 15,11-7 1-15,3 0-4 16,-9-1 4-16,-5-6-3 16,-1 0 3-16,0-2-2 15,-6-2-1-15,0-1-1 16,0 1 2-16,0 3-3 15,0-2 0-15,0 3 1 0,0 5-1 16,6 6 1-16,-4 3 2 16,2 0-3-16,-2 3 1 15,-2-3-1-15,0 1 0 16,0-1 3-16,0-4-1 16,0 0-1-16,0-6 0 15,0 5-1-15,0-4 0 16,0 4 2-16,0-5-2 15,0 0 1-15,0-2-1 16,0 1 3-16,0 3-3 16,11-3 0-16,-5 0 1 15,6 4 1-15,1-5-2 0,3 9 2 16,-9-3-2 0,5 1 3-16,-6 2-3 0,2-1 1 15,3-1 1-15,-3-1-2 16,-2-5 2-16,0 0 1 15,5-11-1-15,-1-1 0 16,-4-1-2-16,7-9 1 16,-7-3-1-16,-6-9 0 15,6-6 0-15,-6 0 0 16,0-4 0-16,0 4-1 16,0-4-2-16,0 0-4 15,0 0-3-15,0-17-12 16,0-16-49-16,-6-19-246 0</inkml:trace>
  <inkml:trace contextRef="#ctx0" brushRef="#br1" timeOffset="303937.4758">1898 16113 233 0,'2'3'57'0,"2"-3"-55"15,4 3 0-15,9 1 6 16,12-3 7-16,2 3 0 15,16-2 3-15,-1 1 0 16,18-3-3-16,8 0 5 16,-2 2 3-16,15-2-9 15,10 0 0-15,2 0 2 0,9 0-3 16,-1 0-7-16,5 0-3 16,-1 0-3-16,7 0 1 15,4 0 2-15,-4 0-2 16,-5-5 0-16,-7-2 0 15,-9 0 0-15,-4 0 1 16,-4-5 0-16,1 2 2 16,3-5-4-16,2 3 4 15,-4-2 0-15,-4 2-4 16,-13 2 4-16,-3-1-3 16,-1 3 1-16,2-3 3 15,2 0-4-15,7 1-1 16,-9 2 0-16,9-3 1 15,-3 4-1-15,-3 0 0 16,-22-1 0-16,7 4 0 0,-12 1 0 16,1-2-1-16,-3 3 1 15,3-2 1-15,5-3 0 16,-7 3-1-16,19 0 0 16,-8-3-1-16,10 2 1 15,1 5 0-15,-3-3-1 16,8 0 1-16,13-4 0 15,10-2 0-15,8-1 1 16,3-5-1-16,11 4 0 16,-13-3 0-16,1 3 0 15,3 1 1-15,-11 1 1 16,0 1-2-16,0 3 0 0,-4-1 1 16,8 0-1-16,13-1 0 15,-2 1 0-15,14 0 1 16,0-1-1-16,-17-5 0 15,1 6-1-15,-5 5 1 16,3-2 0-16,2 3 0 16,-3 0 0-16,-4 0-1 15,-3 0-1-15,-3 0 2 16,-6 0 0-16,-7 0 0 16,-1 0 2-16,-19 0-2 15,0 0 0-15,-4 4 0 16,-10 6 0-16,-1-5 0 15,7 2 0-15,4-1 0 0,4 3 0 16,-8-5 1-16,-2 2-1 16,-2-3 0-16,7 3 0 15,1-3 0-15,17-1 1 16,-3 3 0-16,13-2-1 16,8 2 1-16,-2 2-1 15,-4-5 0-15,-2-2 0 16,-8 2-1-16,3-2 1 15,-3 0 0-15,1 0 0 16,9 0 0-16,-4-2-1 16,0-3 2-16,-3 1-2 15,-3 4 2-15,-7 0-3 0,-1 0 3 16,-14 0-1-16,3 0 0 16,-6 0 0-16,2 0 0 15,2 0 0-15,2-2 0 16,-4 2 1-16,6-3-1 15,2 0 1-15,0 0-1 16,0 1 0-16,2-3 0 16,-16 1 0-16,3-1 0 15,-1 2 0-15,0-2 0 16,8 3 1-16,-2-5 0 16,8 2-1-16,6-2 0 15,5 4 1-15,3-2-1 16,5-2 0-16,2 3 1 15,4-2-1-15,0-2 0 16,0 1-1-16,6 0 0 0,4 2 1 16,7-6 0-16,1 1 0 15,3 2 0-15,1-3 0 16,-1 4-1-16,2-4 1 16,-1 3 0-16,-3-1 0 15,0 0 0-15,-5-1 0 16,7 2 0-16,-9 0 0 15,0 1 1-15,-3 4 0 16,3-4-1-16,4 2 0 16,3 5 3-16,4-3-3 15,-9 3 0-15,-2-3 0 16,-1 2-1-16,1 1 0 0,2 0 2 16,5 0-2-16,8 0 1 15,-2 0 0-15,1-4 0 16,7 1 0-16,-6 0 0 15,4-2 0-15,8-1 0 16,-1 1 1-16,-1-1-1 16,0 4 0-16,4-1 2 15,7 0 0-15,3-1 2 16,13 0-3-16,3-2 0 16,-12 2 0-16,5-3-1 0,-4 2 0 15,0-1-1 1,2 2 0-16,-9 1 0 0,1-1 1 15,-9 2 2-15,-2-1-2 16,2 0 0-16,-3 3 0 16,3-3-1-16,-4 1 1 15,2 0 1-15,5 2 0 16,1 0 1-16,9 0 1 16,6 0-2-16,-11 0-1 15,3 0 0-15,-9 0 0 16,5 0-1-16,3 0 1 15,3 0-1-15,-4 0 1 16,-5 0 0-16,-12 0 1 16,-2 0 0-16,-8-3 1 15,2 3-1-15,-1 0 1 0,5 0 0 16,6-6-2-16,2 3 0 16,17 0 0-16,4-1 1 15,6-2-1-15,-8 0 0 16,-3 0 0-16,-5 2-1 15,-3 1 1-15,3-5 0 16,6 4 1-16,-7 1-1 16,3 2 0-16,3-5 1 15,-1 2-1-15,2 3 0 16,-3-2 1-16,-7-1-1 16,-11 1 0-16,8 3 0 15,2 0 1-15,11-1-1 0,6-2 2 16,2 0-2-16,-2-5 0 15,0 0 1-15,2 1 0 16,4 0-1-16,4 0 0 16,0-4 2-16,7 7-2 15,-3-3 2-15,-2-1-1 16,1 4-1-16,-11-2 0 16,-2 2 0-16,-1 0 5 15,-3 0-5-15,2 0 0 16,-6-2 0-16,-1 2 0 15,-1-3 0-15,-3 2-1 16,-1 2-2-16,-1 0 3 16,-8 2 0-16,-10 1 0 15,6 0 0-15,-2 0 0 16,2 0 0-16,9 0 3 0,-1 0-3 16,-4 0-3-16,-6 0 3 15,-6 0 3-15,-9 0-2 16,-1 0 0-16,7 0 0 15,-3 0-1-15,6 0-1 16,-7 0 1-16,-12 0-1 16,-2 4 0-16,-16-1 1 15,-7 0 1-15,-6 2-1 16,-1-1 0-16,-1 0 1 16,-9 2-1-16,-11-2 0 15,-3 4 0-15,-10-4 0 16,-8-1 0-16,-9 0 0 0,-9-3 0 15,-3 1-1-15,-2-1 1 16,0 3 0-16,0 1 1 16,0 0 0-16,0 6-1 15,4 2 0-15,0 2 1 16,-2 5-1-16,-2 3 2 16,0 4-2-16,0 3 0 15,0-1 1-15,0 5-1 16,0 1 0-16,0 7 0 15,0 3 0-15,0-1 1 16,0 5 0-16,0 1-1 16,0 2 2-16,0 0 0 15,0 4 0-15,0-4 0 0,0 8-2 16,0-3 1 0,0 3-2-16,0-1 2 0,0-3-1 15,0 0 0-15,0-1 0 16,0-1-1-16,-10 1 2 15,-5-3 0-15,-1 1 3 16,1-1-2-16,3 0 0 16,1 2 1-16,9 2 0 15,-2 3-2-15,4 4-1 16,0 1 0-16,0 2 0 16,0-6 0-16,0-7-1 15,0-2 0-15,0-1 2 0,6-8-1 16,1 3 1-16,-3 0 0 15,2-5-1 1,-6 3 0-16,2 1 1 0,-2 0 0 16,0 6-1-16,0-6 0 15,0 5 0-15,-2 0 0 16,-17-4 1-16,-1 0-1 16,-1-3 0-16,-2-8 0 15,5 3 1-15,-1-6-1 16,3-3 1-16,3 0-1 15,-1-4-1-15,1-8 1 16,1-1 0-16,-1-3 0 16,7 0 1-16,0-6 0 15,2 2-1-15,4 0 0 16,-6-1 0-16,2-5 1 0,1 3-1 16,-1-4 0-16,4 0 0 15,0 0 2-15,0 0 1 16,0 0 1-16,-2 0-4 15,-2 0 4-15,-4 0-1 16,-5 0-3-16,-11 0 0 16,-11 0-1-16,-3-2 1 15,-9 2-1-15,-3 0 0 16,-1 0 1-16,-5 2-1 16,0 5 1-16,0 0 0 15,-2-1 1-15,2 3-1 16,-4-2 0-16,-2 5 0 15,-4-2 1-15,6 1-3 0,5 1 2 16,1 0-6-16,-6-1 6 16,6 0-4-16,-4 1 4 15,7-3 0-15,1 1-2 16,-6 1 2-16,-8 0 0 16,-4 0 0-16,-7 3-1 15,-3-2 1-15,8 0 0 16,1-2 0-16,1 1 0 15,-2 4 0-15,-5-5 0 16,-3-2 0-16,-5 3-1 16,3-5 1-16,1 3 0 15,-2 1 1-15,-1-1-1 0,-3-2 0 16,-2 4 0 0,-2-2 1-16,5-1-1 0,-1 1 0 15,0-6 0-15,-2-1 2 16,-2-2-2-16,2 0 4 15,-3 0-3-15,-6 0 0 16,10 0-1-16,-5 0 0 16,6 0-1-16,4-2 1 15,-3-1 0-15,1-3-1 16,2 3 1-16,-1-3 0 16,1 2 0-16,2-3 0 15,-3 2 0-15,1 2 0 0,0-3-1 16,-3 2 1-16,-1-5 0 15,-6 6 0-15,0-4 1 16,-6 4 1-16,-4-1-2 16,-5 1 0-16,1 3 1 15,-1-2-1-15,-3-1 2 16,-5 3-2-16,-8-6 0 16,-4 5 1-16,-2-6-1 15,-4 2 1-15,1 2-1 16,-1-3 0-16,-2 1-1 15,-5 5 1-15,-1-5 1 16,-3 4-1-16,2-1 0 16,3-1 0-16,-3 3 0 15,-3-2 0-15,1 2-1 16,0 0 1-16,-3 0 1 0,5 0-1 16,-6 0 1-16,-8 0 0 15,4 0-1-15,3 0 0 16,-3 0 0-16,2 0-1 15,0 0 0-15,-8 0 1 16,2 0 0-16,2 0 0 16,2 0 0-16,8 0 0 15,-1 0-1-15,9 0 1 16,-1 0-3-16,2 0 3 16,5 0 0-16,-9 0 2 15,-3 0-1-15,1-4 0 16,3-1-2-16,9-3 1 0,6 6-1 15,0-1 1-15,2 3 0 16,-4 0-2-16,4 0 1 16,0 0 1-16,3 0-2 15,3 0 1-15,0 0 1 16,3-2 1-16,-3 2 0 16,-2 0 0-16,3-4-1 15,1 4 4-15,-2 0-4 16,5 0 0-16,-7 0 0 15,-4 0-1-15,-4 0 2 16,0 4-1-16,0-4 0 16,4 3 1-16,-2 5-1 15,-4-4 0-15,4 5 1 0,0-1-1 16,0 1-1-16,-4-2 0 16,-2 1 2-16,-7-1-2 15,-7-6 2-15,-5 2-1 16,0 0 1-16,3-3 0 15,-1 0 0-15,8 3 0 16,-13-3-1-16,1 0 0 16,8 3-2-16,3-1 2 15,7 2 0-15,-1-4 0 16,-2 0 0-16,6 0 0 16,-3 0 1-16,9 0-1 15,5 0 1-15,-1 0-1 0,2 0-1 16,-2 0 1-16,-6 0 0 15,0 0 0-15,-2 0 2 16,-2 0-3-16,-4 4 2 16,-3-1-1-16,-5 3 0 15,3-6 0-15,9 2 0 16,6 1-1-16,0 1 1 16,6-1 1-16,-3-3-1 15,1 0-1-15,0 1 1 16,2 0 1-16,7 1-1 15,-3 1-2-15,-2-3 2 16,1 0-1-16,1 0 1 16,-4 0 0-16,2 0 1 15,1 0-1-15,-3 0 1 16,-2-5-1-16,-8 3 1 0,-6-5 0 16,-3 2 0-16,3 2-1 15,8-2-1-15,-6 3 1 16,8-1-2-16,-2-1 2 15,-2 1-1-15,0-2 1 16,8-1-1-16,-8 1 1 16,6 0-1-16,2 2 1 15,-14 0 0-15,4 3 1 16,2 0-1-16,4 0 0 16,2 0 0-16,-6 0 1 15,-5-3-1-15,-9 3 2 16,-3 0-2-16,-2 0-1 0,5 0 1 15,-1 0 0-15,-5 0 0 16,-9 3-2-16,-5 0 1 16,1 5-1-16,-4-2 2 15,-7 2 0-15,-3 1 1 16,1-4-1-16,3 3 0 16,-3 4 1-16,9-2 0 15,-11 2 1-15,11-5-2 16,6 5-1-16,14-9-1 15,7 4 2-15,14-4 0 16,10-2 0-16,9-1-1 16,-1 0 1-16,13 0 1 15,7 0 0-15,7 0-1 0,11 0 0 16,14 0 0-16,1 0-1 16,11 0 2-16,5 0-2 15,4 0 1-15,6 0 0 16,3 0 1-16,-1 0 0 15,2-1-1-15,3 1 0 16,-1 0 0-16,-2 0 0 16,1 0 0-16,1 0 0 15,-6 0 0-15,-10 0 0 16,4 0 0-16,0 0 1 16,-8 0-1-16,12 0 0 15,-12 0 0-15,2 0-1 0,3 0 1 16,-13 3 0-16,4 2 0 15,-15-2 0-15,-4 0 0 16,6 2 0-16,-10-1 0 16,2 3 0-16,6-5 0 15,-13 7 1-15,9-4 0 16,0 1-2-16,5 2 2 16,3-5-2-16,8 2 0 15,1 1 1-15,8-6 0 16,10 1 0-16,2-1 0 15,-2 0-1-15,6 0 1 16,3 0-1-16,-1 0-2 16,3 0 0-16,-1 0-3 0,5-1-6 15,3-7-14 1,3 2-18-16,0-5-25 0,6-4-156 16</inkml:trace>
  <inkml:trace contextRef="#ctx0" brushRef="#br1" timeOffset="313589.0554">2656 16733 177 0,'-4'0'63'0,"4"0"-5"15,0 0 4-15,0 0-17 16,0 0-15-16,0 0-9 16,0 0-1-16,-2 0-8 15,2 0 2-15,0 0-3 16,-4 2-2-16,2 17-6 0,-4 11 5 15,6 9-3-15,0 6-4 16,0 10 1-16,0 7-1 16,0 2 5-16,2 3-1 15,10 5 0-15,-2-7-2 16,-1 2-2-16,-1 2 1 16,-2-8 0-16,0-1 1 15,-6-8-2-15,7-8-1 16,-7-3 1-16,0-9-1 15,0-5 1-15,0-10-1 16,0-6 1-16,0-8-1 16,0-1 1-16,0-2-1 15,0 0 0-15,0 0 0 0,0 0-1 16,6 0 2-16,-6 0-1 16,0 0 0-16,0 0 0 15,6 0-1-15,8 0-2 16,17 0 3-16,21 0 0 15,20 0 1-15,13 1 1 16,6 8-2-16,0-7 1 16,-6 6-1-16,-11 1 0 15,-12-5 0-15,-4 2 1 16,-19-3-1-16,-10-2 0 16,-6-1 0-16,-17 2-1 15,-6-2 2-15,0 0 0 0,7 0 0 16,-7 0 1-16,0 0 2 15,0 0-3-15,0 0 1 16,0 0-1-16,0 0 3 16,0 0-1-16,0-9 3 15,0-10-2-15,0-7-4 16,-19-6 0-16,-4-6-8 16,0-6-1-16,-3-7-17 15,-14-4-30-15,9 1-103 16</inkml:trace>
  <inkml:trace contextRef="#ctx0" brushRef="#br1" timeOffset="314100.7495">3932 17191 92 0,'-7'0'262'16,"7"0"-239"-16,0 0 9 16,0 0-4-16,0 0-15 15,0 0-11-15,11 0 0 16,24 0 1-16,10 0 7 15,19 0 1-15,-6 0-2 16,13 0-3-16,-5 0 0 16,-8 0-1-16,0 0 3 0,-11 0-2 15,-8 0 0-15,-8 0-5 16,-10 0-1 0,-9 0-3-16,-12 0-1 0,0-3-6 15,0 3-8-15,0 0-20 16,0 0-167-16</inkml:trace>
  <inkml:trace contextRef="#ctx0" brushRef="#br1" timeOffset="314309.9441">4033 17452 287 0,'0'0'41'15,"0"0"-34"-15,12 4 15 0,38-4 13 16,20 0 5-16,5 0-15 16,9-6-7-16,1-5-12 15,2-1-6-15,8 0-5 16,-10 2-26-16,-19 5-170 16</inkml:trace>
  <inkml:trace contextRef="#ctx0" brushRef="#br1" timeOffset="341343.8066">27191 17581 18 0,'-4'3'21'16,"4"-3"-2"-16,0 0 6 16,0 3-7-16,0-3-12 15,-2 4-5-15,2 3-1 16,-4 1-1-16,2 2-10 16,-3-3 1-16,3 1 1 15,-2-1 3-15,4-1-2 16,0 3-22-16</inkml:trace>
  <inkml:trace contextRef="#ctx0" brushRef="#br1" timeOffset="342611.0887">27263 17753 43 0,'0'-2'7'0,"0"1"-3"0,9 0 6 15,1 1 1-15,-2-4-3 16,2 4 2-16,-1-3 6 15,-9 1 7-15,4 2-4 16,-4 0 2-16,0 0 10 16,0-1-7-16,4 1-7 15,-4-2-6-15,2 2-1 16,-2 0 1-16,0 0 1 16,0 0 4-16,0 0-1 15,0 0-1-15,0 0-2 0,0 0-3 16,0 0 0-16,0 0-8 15,0-3-1-15,4 3 0 16,-4-6-3-16,2 1-4 16,2 0 1-16,-4 2 6 15,0 3 0-15,0-3 0 16,0 3 1-16,0 0 4 16,0 0-2-16,0 0 0 15,0 0-3-15,0 0 0 16,0 0 0-16,0 0-6 15,0 0 1-15,0 0 3 16,2 0-5-16,11 0 7 16,3 3-3-16,11-3-4 0,8 0-6 15,9 0 0 1,-3-10 0-16,-6-4-11 0,-14-2-2 16,-11 5 2-16,-10 0 24 15,0 2 1-15,0 3 15 16,-22 0 6-16,-3 5-1 15,-6 1 0-15,0 0 0 16,2 0-7-16,0 0 3 16,2 0 1-16,4 4-15 15,5 8 1-15,3-2-4 16,5 4 2-16,4-6-1 16,6 4-1-16,0-5 0 0,0 1 0 15,0-2-2 1,18-1 1-16,1-2-6 0,6-3 0 15,4 0 0-15,-5 0 1 16,-1-3 5-16,-10-5 1 16,-5-3 1-16,-8 4 0 15,0-2 5-15,0 2 2 16,-8-2 5-16,-11 7-2 16,0-2-1-16,-1 4 1 15,11 0 1-15,-1 0-2 16,8 0-4-16,2 0-4 15,-6 0-2-15,0 0 0 16,-1 11-1-16,3 2 1 16,4-4-1-16,0-1-4 15,0-4-3-15,19-1-2 0,6-3 5 16,10 0-2-16,-4 0-1 16,-6-7 7-16,-9-1-2 15,-12 3 3-15,-4-1 4 16,0 3-1-16,0 0 3 15,-20 3 3-15,1 0 1 16,-8 0-2-16,-2 0-3 16,0 6-2-16,4 5-2 15,11-3-1-15,4-3-1 16,10 1-1-16,0-3 1 16,0 0-6-16,4 2-2 15,23-5 1-15,8 0 3 0,12 0-1 16,-7-8 3-16,-7-2-1 15,-15-4 0-15,-16 5 4 16,-2 2 1-16,0 1 6 16,-24 1-1-16,-14 5 1 15,-3 0 3-15,-2 0-2 16,-1 0-1-16,13 0-4 16,8 5-2-16,17-3-1 15,6 2-3-15,0 3-5 16,0 4-3-16,6-3-11 15,36-1-57-15</inkml:trace>
  <inkml:trace contextRef="#ctx0" brushRef="#br1" timeOffset="343691.1852">28743 17773 139 0,'-10'-1'5'0,"4"0"0"16,-2-2 25-16,1-3-5 15,3 5 8-15,2-1-1 16,2 2-11-16,0 0 6 16,-4 0 0-16,4 0-8 15,0 0-6-15,-4 0-5 16,4 0-5-16,-2 0 1 16,2 0-1-16,0 0-1 15,-6 0-2-15,-5 9 0 0,-3 1 1 16,-3 5-1-1,9-5 0-15,4-5 2 0,4 2-2 16,0-3 0-16,0 2 0 16,0-1 0-16,0 1-2 15,0-1 4-15,0-1-4 16,4-1 2-16,4 1 0 16,-2-4-1-16,1 0-3 15,-7 0 0-15,4 0 2 16,4-4 2-16,4-8 1 15,5-9 11-15,-5 6-9 16,-5 1-2-16,-7 3 1 16,0 7 1-16,0 1 1 0,0-1 7 15,0 4 0 1,0 0-2-16,0 0-2 0,-2 0-4 16,2 0-2-16,-7 0-1 15,1 9 0-15,-4 8 0 16,-3-3 1-16,7 1-1 15,2-4-1-15,4 0 0 16,0-7 1-16,0 3-6 16,0-4-1-16,17-3 1 15,7 0-1-15,14 0 1 16,-1-14-4-16,-2-8-4 16,-10 6 13-16,-9 3-4 0,-16 1 5 15,0 7 0 1,0 3 1-16,0 2 4 0,-6 0 5 15,-6 0 1-15,-5 0-4 16,3 0-3-16,1 0-2 16,3 0-2-16,4 0-1 15,0 2-3-15,1 6-4 16,-1-5-10-16,4 3-7 16,-4-6-80-16</inkml:trace>
  <inkml:trace contextRef="#ctx0" brushRef="#br1" timeOffset="344103.7752">27367 17772 54 0,'-7'0'4'0,"1"0"-1"0,2 0 31 16,2 0 10-1,2 0-14-15,0 0-7 0,0 0 0 16,-4 0 9-16,4 0-7 16,0 0-8-16,0 0-8 15,0 0-5-15,0 0-4 16,0 0 0-16,0 0-14 16,0 0-3-16,0 0-5 15,0 0 13-15,4 0 0 16,17 0-15-16,8 0-96 15</inkml:trace>
  <inkml:trace contextRef="#ctx0" brushRef="#br1" timeOffset="346587.0843">19392 17913 127 0,'-7'-6'77'15,"5"2"-50"-15,-6 1-3 16,6 2 6-16,2 1 16 16,0-3-17-16,0 3-17 15,0 0-3-15,0 0-4 16,0 0 0-16,0 0-3 16,0 0-1-16,0 0 1 15,0 0 1-15,0 0-2 0,0 7-1 16,0 8 5-16,0 1 1 15,2 4 1-15,13-7-7 16,-3 3 0-16,2-5-2 16,5-2-1-16,0-5 0 15,3-3 0-15,-3-1-1 16,0 0-2-16,-1-8 1 16,-1-16 4-16,-11-7-1 15,-6 1 0-15,0 3 2 16,-12 5 1-16,-19 8 3 15,2 7 4-15,0 7 4 16,4 0 5-16,4 0-8 16,-8 10-3-16,0 9-5 0,9 3-1 15,3 0 2 1,15 0-2-16,2-3-2 0,0 3-3 16,21-5 3-16,14-5-4 15,6-2-1-15,5-8 1 16,1-2-3-16,-5 0 3 15,-11-15-4-15,-15-1-1 16,-14-6-2-16,-2 0-9 16,0 3 1-16,-21 6 6 15,-7 1 11-15,3 8-3 16,2 1 1-16,9 3 3 16,7 0 1-16,7 0-20 15,0 0-60-15,0 0-30 16</inkml:trace>
  <inkml:trace contextRef="#ctx0" brushRef="#br1" timeOffset="350930.0876">21945 17969 128 0,'-38'-2'89'16,"9"2"-65"-16,0 0-11 16,5 0 7-16,11 0 4 0,5 0-12 15,4 0-5-15,-2 0-2 16,-1 0-2-16,1 11-1 16,0 2-2-16,2 4-1 15,4-1-2-15,0-1-4 16,4-5-4-16,19-5 4 15,2-2-6-15,-1 1 9 16,5-4 0-16,-4 0 2 16,-4 0-3-16,-9-4 5 15,-8-4 0-15,-4 1 7 16,0 0 4-16,-16 2-11 16,-15 2 4-16,-17 3 6 15,-3 0-6-15,-7 0 2 0,4 12 4 16,11-2 1-1,12 2-5-15,8-2-3 0,15-5-3 16,8 2 0-16,0-3-10 16,0 2 1-16,22 3 5 15,15-9-4-15,7 0-2 16,6 0 4-16,-7-9-1 16,-10-1-3-16,-14 3 3 15,-17 4 7-15,-2 3 17 16,0-2-3-16,-9 2-10 15,-13 0 7-15,-1 0-5 16,2 0-2-16,5 0-4 16,1 0 0-16,9 0-4 0,2 3-6 15,4 6-9 1,0-7-15-16,0 0-67 0</inkml:trace>
  <inkml:trace contextRef="#ctx0" brushRef="#br1" timeOffset="352885.3078">28549 16952 73 0,'0'0'17'15,"-10"0"2"-15,1 0 13 16,3 0-7-16,2 0-2 15,4 0-1-15,-2 0 5 16,2 0-5-16,0 0-7 16,0 0 1-16,0 0 2 0,0 0-3 15,-4 0 2-15,4 0-4 16,0 0-3-16,-4 0-1 16,4 0-2-16,0 0-1 15,-2 0-3-15,2 0-3 16,0 0 2-16,0 0-2 15,0 5-4-15,0 2 4 16,0 4-1-16,0-1 0 16,0-3-3-16,12-1 0 15,0-3-3-15,-1 0 4 16,-5-3-7-16,-4 0 1 16,-2 0 9-16,0 0 1 15,0-12 9-15,0-1-9 0,-2 1 10 16,-21 2 1-16,-2 2-2 15,3 0 0-15,1 8 3 16,2 0-3-16,3 0-1 16,6 0-7-16,3 0 1 15,5 0-3-15,-2 8 0 16,4 6 0-16,0-2-1 16,0 2 0-16,0-2 0 15,11-6-5-15,7-2 2 16,-1-4-1-16,-5 0 1 15,-6 0-2-15,-6 0 6 0,0 0 5 16,0-3 5 0,0-1-6-16,0-2 9 15,-10 4-3-15,4 2 0 0,0 0 1 16,6 0-5-16,0 0-4 16,0 0-2-16,0 0 0 15,0 0-3-15,0 0-1 16,0 0-3-16,0 0-2 15,0 0-5-15,0 0-5 16,10 0-31-16,-4 0-193 16</inkml:trace>
  <inkml:trace contextRef="#ctx0" brushRef="#br2" timeOffset="378163.1413">26562 15980 141 0,'-20'-17'14'0,"-3"1"-12"15,17 1 3-15,6 8 27 0,0 0 16 16,0 3-9-16,0-1-4 15,0 2 4-15,0 3-6 16,0-3-1-16,0 3-11 16,0 0-3-16,0-3-4 15,0 3-4-15,0 0 0 16,0 0 0-16,0 0-1 16,0 0-5-16,0 0 2 15,-2 0-2-15,2 0 0 16,-4 0 2-16,4 0-5 15,0 0 3-15,-2 0-4 0,2 14 1 16,0 8-1 0,0 14 12-16,0 1-8 0,0 4-1 15,0 1 3-15,0 1-3 16,0 4 2-16,0-3-1 16,0 0 0-16,0 3-4 15,0-2 1-15,0 2 2 16,-5 5 0-16,-7 0-2 15,-4 1 0-15,-3 4 1 16,0 0 1-16,5 0-3 16,1 4 1-16,-3 2 0 15,6-3 0-15,-3 4-1 16,5-4 1-16,-2-6-1 16,1 4 1-16,-1-2-1 0,4 3 2 15,0-5 0-15,-1 1 0 16,1-6-2-16,-4 2 0 15,2-8 0-15,-3 6-1 16,3-6 3-16,-2-5-2 16,1 1 0-16,-3-5 1 15,6-5-2-15,0-3 2 16,1-4-3-16,5 0 3 16,-2-3-2-16,2-1 1 15,0-3-2-15,0 3 2 16,0-7-4-16,0-5 0 15,0-1-2-15,0-2 0 16,-4-3-6-16,4 0-5 0,0 0-17 16,0-22-25-16,11-10-78 15,15-13-104-15</inkml:trace>
  <inkml:trace contextRef="#ctx0" brushRef="#br2" timeOffset="380083.2114">26751 15668 216 0,'0'0'46'0,"0"0"-44"15,0 0-2-15,0 0 14 16,0 0-1-16,0 0-1 15,14 3 13-15,13 5 1 16,4-4-2-16,8 3 2 16,11-4 4-16,4 1-10 15,8 0-1-15,10-1-5 16,7-3-3-16,7 0 0 16,11 0-3-16,7 0 1 15,5 0 0-15,9 0-4 0,0 0-4 16,4 0 3-1,10 0-1-15,-4 0-2 0,5 0 0 16,-7-3 2-16,-4-1-3 16,-6 0 1-16,-7 1 1 15,-1 0-1-15,-11-1 1 16,-6 0-2-16,-7 0 2 16,1 0-1-16,-8 1 2 15,5 0-1-15,-3-2-2 16,2 2 0-16,1-1 0 15,3 2 1-15,-4 0 0 16,-3 2-1-16,-10 0 0 0,-4 0 0 16,3 0 0-1,-3 0 1-15,2 0-2 0,-2 0 1 16,-4 0-2-16,-8 0 2 16,-1 0 0-16,-12 4-1 15,-7-4 1-15,-4 4-1 16,-5-1 1-16,-10-3 0 15,-7 1 0-15,-4-1 0 16,-2 4-1-16,4-4-1 16,-2 6 1-16,8-2 1 15,3 8 0-15,-1 5 0 16,-1-2 0-16,1 7 0 0,0 3 0 16,1 6 0-16,-1 1 0 15,-10 1 0 1,4 4 0-16,-1-4 0 0,-5 4 0 15,0 3 0-15,0 4 0 16,0 3 0-16,0 2 0 16,0-2 0-16,-7-1 0 15,1 4 0-15,0-6 0 16,0-1-3-16,0 1 3 16,-5 0 0-16,3-3 0 15,2 0 0-15,-5-5-1 16,5 2 1-16,-2-3 1 15,0-2-1-15,1 0 0 16,-1 2-1-16,2 4 2 16,0 5-1-16,-5 1 0 0,5 0 0 15,4 2 0-15,-4-8 0 16,0-2 0-16,0-4 0 16,-1 1 1-16,-3-5 1 15,0-1-2-15,4-1 0 16,-3-2 1-16,3 5 1 15,-4-2 0-15,-3 3-1 16,7 3 0-16,0-2 0 16,6 4 0-16,-2-2-1 15,2-2 0-15,0 2 0 16,0-2 0-16,0 2 0 16,0 1 0-16,0-1 1 15,0 0 0-15,0-5-1 0,0 0 1 16,0-3-1-16,0-1 1 15,0 0-1-15,0-5 0 16,0 1 0-16,0-8 0 16,0 4 0-16,0-10 0 15,0 1 0-15,0-4 0 16,0-1 0-16,0 0 0 16,0 1 0-16,0 5 1 15,0 0 0-15,0 5-1 16,-13 1 3-16,-3 4-2 15,-3-2-1-15,7-1 0 16,-1-1 0-16,1-5 0 0,2-2 3 16,1-2-3-1,-3-1 1-15,-4 0 1 0,-3 2-1 16,-4-4 3-16,-2-3-1 16,-4 1-1-16,-4-1 0 15,-10 0-2-15,-11 0 2 16,-10 0-1-16,-8 0 0 15,-9-4 1-15,-6-5-1 16,-4-1-1-16,0 0 0 16,0 5 1-16,-4-1 0 15,4 5-1-15,-8-3-1 16,2 4 1-16,0-3 0 0,-9 3 0 16,-3 0 0-16,-9 0 0 15,-8 0 0 1,-8 10 0-16,1 2 0 0,11 2-1 15,7 1 1-15,7-5 0 16,5 4 2-16,-13 3-2 16,-6-4 0-16,-12-1 1 15,-5-2-1-15,1-5-1 16,-1 0 1-16,9-3 0 16,8 2 0-16,8-1-1 15,11-2 0-15,6-1 1 16,6 0 1-16,2 0-1 15,8 0 0-15,5 0 0 0,8 0 0 16,12 0 0 0,8 0-1-16,13 0 1 0,8 0-1 15,11 0-1-15,7 0 0 16,3 0-4-16,6 0-10 16,0 0-17-16,0-4-37 15,6-4-92-15</inkml:trace>
  <inkml:trace contextRef="#ctx0" brushRef="#br2" timeOffset="384623.8815">3185 17759 118 0,'-8'0'3'15,"2"2"1"-15,6 19-1 16,0 5 1-16,12-9 2 16,3-5 2-16,1 3 2 15,1-1 0-15,2-2 5 16,-13 3-5-16,6-1 2 16,-4-3-1-16,-1 3-4 15,-7-3 5-15,0-4-1 16,0 4 7-16,0-5-2 15,0-1-2-15,0-1-8 16,0-2-6-16,6-2 0 0,12 0-4 16,9-2 4-1,6-17 0-15,-2-3 0 0,-10 2-2 16,-9 4 2-16,-12 2 0 16,0 7 6-16,-41 6 2 15,-9 1 2-15,-20 0 12 16,-4 13 3-16,-3 8-4 15,13 0-1-15,10-6-3 16,23-3-8-16,19-6-4 16,12 1-5-16,0-3-9 15,33-2 4-15,31-2 4 16,27-2 1-16,6-18-2 0,-6-4-5 16,-16 3-2-16,-32 9 1 15,-24 6 7-15,-19 6 1 16,0 0 9-16,-19 0 5 15,-31 14-4-15,-5 4-5 16,-11 1 0-16,16-2 0 16,11-6-5-16,24-2 6 15,3-7-6-15,12-2-1 16,0 0-7-16,0 0-10 16,6 0-11-16,19 0 5 15,2-2-149-15</inkml:trace>
  <inkml:trace contextRef="#ctx0" brushRef="#br2" timeOffset="409259.6954">28103 13440 74 0,'-3'-4'19'16,"-1"1"-10"-16,4 3 3 15,0-4 4-15,0 0 1 16,0-7 2-16,0 4-10 15,0-8-2-15,17 5-7 16,-5-6-11-16,3-5-80 16</inkml:trace>
  <inkml:trace contextRef="#ctx0" brushRef="#br2" timeOffset="409926.6799">29310 12526 196 0,'-6'0'45'0,"6"0"-38"16,0 0 9-16,-3 0 9 16,-1 0 2-16,-4 0-10 15,-9 7-1-15,-11 15 13 16,-12 5 0-16,-13 9-9 16,-20 11-6-16,-18 9-5 15,-8 9 0-15,-15 2 0 16,-8 10-3-16,-4 11-2 15,-8 11 1-15,-7 4-4 16,-3 7 2-16,-5-4-2 16,8 2 3-16,1-2 0 0,-1-4 1 15,-2-4-3 1,9-5 4-16,18-11-5 0,17-7-1 16,16-11 1-16,15-9-1 15,8-5 1-15,17-13-1 16,2 0 1-16,12-12-1 15,4-2 0-15,0-5 0 16,6-4 0-16,3-6 0 16,8-4 1-16,1 0-1 15,3-4 1-15,2 0-1 16,-2 0 2-16,2 0-1 16,-2 0 1-16,2 0-1 0,-2 0 0 15,4 0 0 1,-2 0-1-16,-3 0 0 0,5 0 0 15,-6 0-5-15,4 0 1 16,2 0-2-16,-4 0-5 16,4 0-17-16,-4 0-21 15,4 0-23-15,0-8-92 16,0 0-6-16</inkml:trace>
  <inkml:trace contextRef="#ctx0" brushRef="#br2" timeOffset="410670.113">27212 14060 85 0,'-15'7'47'0,"5"-3"-20"16,-5 0 12-16,-1 0 19 16,-3 3-23-16,-6-3-10 15,1 3-2-15,-12 1-9 16,1 2 1-16,2 5-3 15,-12 4 1-15,1 0-4 16,1 3 1-16,-5 0 1 16,9 0-5-16,-6-1 3 0,1 4-2 15,1 5-2 1,-11 6 2-16,-2 5-4 0,-2-1 2 16,0 4 3-16,1 0-5 15,3-3 4-15,-4 3-1 16,0-4-5-16,-4 8 2 15,-4-4 1-15,4 4-1 16,-4-4 5-16,4 0-6 16,-9 0 0-16,5-7 0 15,2-1 0-15,-2-6 3 16,6-1-5-16,6-4 5 16,5-3-2-16,12-3-2 15,8-9 0-15,10 1-1 16,9-9 0-16,8 1 0 0,-3-3-1 15,5 0-3-15,0 0-1 16,0 0-3-16,0 0-6 16,0 0-7-16,13 0 0 15,26 0-44-15,7-14-180 16</inkml:trace>
  <inkml:trace contextRef="#ctx0" brushRef="#br2" timeOffset="411671.9009">26556 14025 85 0,'0'2'68'16,"0"6"-12"-16,-2 6 7 16,-27 8-15-16,-4 4-7 15,-14 4-14-15,-19 7-2 16,-9 5 0-16,-14 4-9 16,-2 4-10-16,-2 6 8 15,2-5-5-15,0 4-4 16,0-1 0-16,7-5-1 15,1-2-1-15,11-3-1 16,3 0 1-16,7-3-1 16,4-1-1-16,3-4 1 15,11-3-1-15,7-9-1 0,10-3 1 16,13-11-1-16,3-5 0 16,9-1-1-16,2-4 1 15,0 3-2-15,0-2 0 16,0-1 0-16,0 3-1 15,0 0 3-15,21 2 0 16,8 2 1-16,6-3-1 16,4 2 0-16,15-2 1 15,18 4 0-15,17-7 2 16,17 5-1-16,14-3-1 16,-3 1 0-16,1 5 0 0,-12 0 0 15,-11 4 0 1,-10 0 0-16,-7 2-1 0,-3 0 0 15,-7 0 0-15,-2-2 0 16,0 2 0-16,-10-8 0 16,-9 2 0-16,-5-6 0 15,-17-2 0-15,-9-1 2 16,-8 3-2-16,-4-3 0 16,-4 0 6-16,0 0 0 15,0 0 4-15,0 0 5 16,3-19 3-16,3-10-6 15,4-10-9-15,-4-10 3 16,-6-6-1-16,0-14-5 16,0-9 2-16,-12-10-2 15,-5-8 0-15,1-3-2 0,3 8 0 16,5 13 2-16,-4 17 0 16,-7 15 1-16,3 4 1 15,-7 7 3-15,-2 3-5 16,6 2 0-16,-1 5 1 15,3 6-2-15,7 5-2 16,2 6 3-16,8 5-4 16,-5 0-3-16,5 3-11 15,0-3-10-15,0 3-18 16,17 0-80-16</inkml:trace>
  <inkml:trace contextRef="#ctx0" brushRef="#br2" timeOffset="587457.4981">1838 3337 143 0,'0'-1'48'15,"0"1"-16"-15,0 0-6 16,0 0-10-16,0 0 2 16,0 0-3-16,0 0-2 15,0 0 3-15,0 0 7 16,0 0-2-16,0 0-6 15,0 0-5-15,-4 0-3 16,4 0-3-16,-3 0-1 16,3 0 3-16,-4 0-6 15,4 0 1-15,0 12-1 16,-6 11 0-16,4 17 1 16,-8 15 10-16,4 7-4 0,-1 5-4 15,5-1 1-15,-4-1-2 16,0 0-1-16,6-3 0 15,0 4 0-15,0 1 0 16,0 4 3-16,0 4-2 16,0 2 0-16,6 3 3 15,9 5-5-15,-3-6 0 16,4-4 2-16,-7-7 1 16,5-6-1-16,-1 1-1 15,-7-6 2-15,6 2-2 0,-10-6 0 16,4-6 2-1,-1-7 0-15,-3-6-1 0,2-10-4 16,-2-5 4-16,2-8-2 16,-2-2 0-16,2-6-2 15,-2-2-1-15,-2-1 1 16,0 0 0-16,0-1-5 16,0-28 2-16,11-18-48 15,5-19-148-15</inkml:trace>
  <inkml:trace contextRef="#ctx0" brushRef="#br2" timeOffset="588942.8063">2036 3190 340 0,'0'0'15'15,"0"0"-15"-15,0 0-2 16,6-1-2-16,25-4 4 16,29-3 1-16,25-5 9 15,18-2 0-15,13-1-1 16,8 1 0-16,19 0 3 0,6 3-5 15,18 4-2-15,11 4 0 16,-2 2 0-16,3 2 0 16,-3 0 2-16,-6 0-2 15,-1 2 1-15,5 5-1 16,22 5 0-16,5-7 0 16,12 2 4-16,2-3-3 15,6-1-5-15,-6 1 0 16,6-3 1-16,4-1-2 15,-4 0 0-15,9 0 2 16,-1 0 1-16,13-8-1 16,12-1 0-16,-10 2 2 15,4 1-1-15,-12 0-2 0,-11 4 0 16,5-1-1 0,-17 1 3-16,0 0-3 0,-5-2 2 15,1 1-2-15,-8-1 1 16,1 0 0-16,-1 2 0 15,-9-3 2-15,-16 1-3 16,-13 0-1-16,-12 1 1 16,-21 1-2-16,-4 0 2 15,-12 2 0-15,-11 0 2 16,-10 0-2-16,-4 2 0 16,-4 6-2-16,-9 0 2 15,1 0 0-15,-11-1 0 16,-12 0 0-16,-15-1 0 15,-16 0 0-15,-11-2-2 0,-10 2 1 16,4 0 1-16,9 6-2 16,-7 5 2-16,9 7 0 15,-5 6 0-15,-4 7 2 16,3 9-1-16,-11 7 0 16,0 11 3-16,0 7-2 15,0 7 1-15,0 0 0 16,0-2-2-16,0-3-1 15,0-3 1-15,0 3 1 16,0 0-1-16,0 4 2 16,0 0-3-16,0 8 5 15,0 0-4-15,-4-8 0 16,-3-3-1-16,1-10 0 0,0-4 3 16,4-2-2-1,-8-2 1-15,-3-4-1 0,-1-5-1 16,-15-1 2-16,0-9-1 15,-4-3 0-15,-13-2 0 16,1-6 0-16,-3-8 0 16,11-4 0-16,2-5-1 15,6-4 3-15,-4-2 1 16,-19-1-1-16,-26-2-3 16,-26 0 0-16,-20 0 0 15,-31 0 1-15,-20-3 0 16,-20-7 2-16,-20 2 0 0,-14 1 1 15,-1 0-4-15,1 3 0 16,4-3-2-16,-7 6 1 16,-12 1 0-16,-16 0-1 15,-11 0 4-15,-4 6-1 16,-8 7 0-16,4 8 0 16,18-4 3-16,11 1-4 15,21-2 0-15,12-3 0 16,8-4 0-16,4-3 1 15,5 1-1-15,3-3 1 16,-3 2-1-16,-3-1 2 16,9 1-2-16,4 2 2 15,16-5-2-15,25 1 0 0,23-4 0 16,19 0 0 0,1 0 0-16,3 0-1 0,-13 0 1 15,-4 0 1-15,5 0-1 16,-1 1 0-16,0-1 0 15,-10 0 0-15,4 0 0 16,0 0 2-16,-14 0-2 16,12 0 1-16,-15 0-1 15,5 0 0-15,-9 0 0 16,7 0 3-16,-9 0-3 16,17 2 0-16,12-2 0 15,-4 1 0-15,6-1-4 16,9 0 3-16,2 0 0 15,5 0 1-15,26 0-1 0,14-3 0 16,25-2 1-16,2 4-1 16,15-1 0-16,5 1 0 15,5 1-9-15,6 0-7 16,0-4-20-16,19-5-74 16,26-11-187-16</inkml:trace>
  <inkml:trace contextRef="#ctx0" brushRef="#br2" timeOffset="590380.5076">10340 1266 172 0,'0'-2'49'16,"0"0"-27"-16,0 2 3 16,0 0 4-16,0 0-3 15,0 0-8-15,0 0-2 0,0 0-3 16,0 0-3-16,0 0-4 16,14 0-1-16,15 0 1 15,10 0 5-15,21 0 0 16,11 0 2-16,9 0-2 15,3 0-5-15,2 0 1 16,-3 0-5-16,3 0-1 16,-2 0-1-16,-9 0 1 15,-8 0-1-15,-12 0 0 16,-10 0 3-16,-9 0-3 16,-6 0 0-16,-11 0 0 15,-3 0-4-15,-5 0 3 16,-4 0-2-16,-6 0-6 15,0 0-7-15,0 0-7 0,0 0-13 16,0-10-91-16</inkml:trace>
  <inkml:trace contextRef="#ctx0" brushRef="#br2" timeOffset="590607.5216">11295 1009 290 0,'-6'-3'29'16,"3"3"-15"-16,3 0-6 16,0 0 0-16,0 0 6 15,0 0-6-15,0 3-8 16,0 15-1-16,21 5 1 0,10 6 3 16,4 1-3-16,7 3-2 15,-1 2-1-15,-8 1-10 16,2 0-5-16,-12-5-62 15</inkml:trace>
  <inkml:trace contextRef="#ctx0" brushRef="#br2" timeOffset="592077.3403">14418 3609 276 0,'-21'-21'35'0,"1"4"-19"16,12 6 4-16,8 7 5 16,0 4 2-16,0 0-4 15,0 0-11-15,0 0-9 16,0 5-3-16,0 19-1 16,6 14 1-16,16 12 14 0,-1 10-6 15,2 1-4-15,-4 0 1 16,5-1-5-16,-1-2 2 15,-2-5 3-15,8-5-3 16,0-12-2-16,-11-7 2 16,3-12-2-16,-9-6 0 15,-1-6 0-15,-5-5 0 16,0 0 2-16,17-22 1 16,20-25 7-16,23-22-10 15,13-15 3-15,6-4-3 16,-28 8-1-16,-5 5-2 15,-13 14 3-15,-14 16 0 0,-8 17 0 16,-5 12 1-16,-8 15-1 16,-4 1-5-16,0 3 2 15,0 25-5-15,0 15 8 16,0 16 6-16,13 5-6 16,1-1 0-16,9-6 1 15,8-4 1-15,0-11-2 16,6-6-1-16,2-9 1 15,-1-9 1-15,3-5-1 16,-2-9 1-16,3-4 1 16,-1 0 0-16,9-18 5 15,10-19-1-15,8-17-6 0,4-9 0 16,-6-5-4-16,-12-2-12 16,-15-1-29-16,-22 3-153 15</inkml:trace>
  <inkml:trace contextRef="#ctx0" brushRef="#br2" timeOffset="592331.2432">15772 3158 313 0,'0'0'10'16,"0"3"-8"-16,0 1-2 0,29 2 5 15,12 1 7-15,13-1 3 16,19 0 0-16,1-2 0 16,13 0-6-16,8-2-3 15,-2-2-6-15,-10 0-1 16,-21 0-9-16,-21 0-9 16,-25 0-16-16,-16 0-46 15,0 2-168-15</inkml:trace>
  <inkml:trace contextRef="#ctx0" brushRef="#br2" timeOffset="592481.0084">16260 3248 205 0,'-12'18'52'0,"3"5"-52"15,3 8 8-15,4 4 12 16,2 2-4-16,0 6-7 16,0 2-4-16,0 2-3 15,0 2-2-15,6 0-8 16,-6-3-14-16,2-3-36 15</inkml:trace>
  <inkml:trace contextRef="#ctx0" brushRef="#br2" timeOffset="593149.2067">16855 3625 41 0,'7'16'99'0,"-1"3"-40"16,6 1-21-16,5 3-8 15,-3 2-3-15,3 0-2 16,1 4-7-16,3 2-3 15,6 2 0-15,0 3 2 16,2-2-5-16,2-2-5 16,-2-3-3-16,-3-2 2 15,3-7 1-15,-4-4-4 0,-6-7 1 16,-7-2-2-16,-1-6 1 16,-9-1 1-16,-2 0 7 15,16-11 8-15,19-24 11 16,23-22-19-16,27-15-11 15,6-2-2-15,-6 3 1 16,-15 11 1-16,-10 4 0 16,-11 11 0-16,-11 12 1 15,-14 13-1-15,-13 12 0 16,-9 7 4-16,-2 1-4 16,0 0-2-16,0 5-1 15,4 19-5-15,2 12 8 16,9 6 5-16,7 4-3 0,7-4-2 15,9-1 1 1,9-6 0-16,5-3-1 0,8-3 2 16,10-7-2-16,2-7 0 15,3-8 2-15,3-7-1 16,13-5 3-16,8-25 3 16,9-14-3-16,-9-8-1 15,-20-1-2-15,-19-1 3 16,-23 3-1-16,-21 3-3 15,-9 0 0-15,-7 6 0 16,0 4-7-16,-13 7-1 16,-24 9-20-16,-17 8-128 15</inkml:trace>
  <inkml:trace contextRef="#ctx0" brushRef="#br2" timeOffset="596824.7092">12471 3835 157 0,'-23'-6'34'16,"3"1"-7"-16,3 1 2 16,9 2 5-16,4 1 0 15,2 0-7-15,2 1 2 16,0 0-8-16,0 0-6 15,0 0-5-15,0 0-4 16,0 0-3-16,0-2 0 16,0 1-3-16,0 1 3 15,0 0-3-15,0 0 0 16,0 0 3-16,18 0-3 16,21 0 2-16,15-4 0 15,10 2 3-15,9-3-4 16,-5 1 1-16,0 0-2 0,-2-1 0 15,0 1 1 1,-6-1-2-16,-10 1 1 0,-7 1 0 16,-3 2-2-16,-7-2 2 15,-2 1-4-15,2 0 2 16,-8 0-7-16,-5-2-9 16,-7 3-8-16,-13-1-116 15</inkml:trace>
  <inkml:trace contextRef="#ctx0" brushRef="#br2" timeOffset="597139.864">12198 4027 41 0,'-2'0'177'15,"2"0"-170"-15,0 0-7 16,0 0 6-16,0 0 6 16,27 0 13-16,25 0-2 15,12-3-4-15,8-6-7 16,7-1-2-16,-3-1-7 16,3 0 6-16,-15 3-4 15,2 1-2-15,-8 2-2 16,-9-1-1-16,-1 3-3 15,-11 2 1-15,0 1-7 0,-2 0-3 16,-4 0-13-16,-12 0-36 16</inkml:trace>
  <inkml:trace contextRef="#ctx0" brushRef="#br2" timeOffset="599224.9425">22242 3251 201 0,'-6'-9'71'0,"0"4"-55"16,2 5-7-16,4 0 6 15,-2 0 7-15,2 0 9 16,-7 0 3-16,3 0-3 16,-2-1-7-16,-6-2-3 15,-15-1-12-15,-21 2-9 16,-12 1-3-16,-20 1 0 16,-9 0 2-16,-2 1 0 15,4 9-2-15,15 0 3 16,14-2 0-16,19 0 0 0,16-2-3 15,10-2 0-15,7 5-1 16,6 0-2-16,0 4 2 16,0 5 3-16,0 2-2 15,6 4 3-15,13 2 3 16,-2 1-3-16,-3 4 2 16,-2-1-1-16,-1 4 1 15,-11 0 0-15,0 0 1 16,0-2-2-16,0-5 1 15,0-5-2-15,0-2 0 16,0-1 1-16,0-6-1 16,0 0 1-16,0-4-1 0,0-2 0 15,0-3 0 1,8-1-1-16,19-3 1 0,12 0 0 16,21 0 0-16,25-8 0 15,22-12-10-15,11 2-30 16,8-2-161-16</inkml:trace>
  <inkml:trace contextRef="#ctx0" brushRef="#br2" timeOffset="600027.196">27749 2882 319 0,'0'-5'21'16,"0"1"-12"-16,0 4-3 15,0 0 0-15,0 0-2 16,0 0-4-16,0 0-2 16,29 2 2-16,10 13 1 15,11 3-1-15,8 3 3 16,2-3-2-16,-2-1 0 0,-1 2 1 15,-7-2-1-15,-13 0-1 16,-12 2 4-16,-6-2-2 16,-5 1 1-16,-8 2 1 15,-4 5 0-15,3 0 8 16,-5 5-8-16,0 4 1 16,0 8 2-16,0 6-3 15,-7 8 1-15,-5 6-5 16,-5 0 4-16,7 0-4 15,8-5 1-15,-2-8-1 16,4-3 1-16,0-9 1 16,0-5-1-16,0-8-1 0,-2-8 0 15,-2-5 0 1,-3-4 2-16,5-5 0 0,-2-2 4 16,-4 0 2-16,-17 0 4 15,-29 2 8-15,-30-2-16 16,-26 2-4-16,-16-2 1 15,-6 0-2-15,2 0 0 16,-1 0-2-16,9 0-13 16,11 0-33-16,3 0-296 15</inkml:trace>
  <inkml:trace contextRef="#ctx0" brushRef="#br2" timeOffset="602787.7993">6859 4001 23 0,'-33'10'0'15,"-7"3"-16"-15</inkml:trace>
  <inkml:trace contextRef="#ctx0" brushRef="#br2" timeOffset="612326.7481">24857 5351 231 0,'-8'-21'79'15,"-27"2"-48"-15,0 11-4 16,22 6 6-16,13 2-2 15,0 0-8-15,0 0-10 16,0 0-4-16,0 0-7 0,-2 2-2 16,2 20-4-16,0 11 4 15,0 17 4-15,0 7-3 16,19 13 0-16,20 3 4 16,9 0-4-16,5 8 1 15,3 1-1-15,2-1 0 16,0-2-1-16,-4-6 0 15,-1-11 2-15,-9-10-2 16,-3-10 0-16,-4-10 2 16,-8-7-1-16,-8-9-1 15,-5-7-3-15,-5-2 1 16,-5-7-1-16,-6 0-1 0,2-6 0 16,4-20-1-16,7-18-110 15</inkml:trace>
  <inkml:trace contextRef="#ctx0" brushRef="#br2" timeOffset="612613.2351">25560 5401 105 0,'-12'-11'207'0,"-5"10"-186"16,9 1-5-16,-15 1-4 15,-20 34-5-15,-32 21 3 0,-36 22 1 16,-11 10-1-16,-7 1 1 16,10-3 0-16,9-2-2 15,11-4-7-15,16-7 0 16,15-11-2-16,18-17 0 16,15-13-2-16,10-12-1 15,13-9-4-15,6-11-10 16,2 0-3-16,4-16-6 15,0-28-279-15</inkml:trace>
  <inkml:trace contextRef="#ctx0" brushRef="#br2" timeOffset="612942.9065">24316 5189 288 0,'-5'-3'32'16,"5"2"-27"-16,0-1-2 15,0 1 3-15,0-2 1 16,25-2-1-16,41-5 6 16,36 3 1-16,38-5 11 15,30 2-8-15,7 2-1 16,5 1-7-16,-12 5 0 15,-15 2-5-15,-19 0-3 16,-16 0 1-16,-29 0 0 0,-29 0-2 16,-20 0-1-16,-26 0-5 15,-14 0-4-15,-2 0-3 16,0-2 8-16,0-13-18 16,0-8-235-16</inkml:trace>
  <inkml:trace contextRef="#ctx0" brushRef="#br2" timeOffset="613235.3471">25529 4796 282 0,'-6'0'17'0,"6"0"-17"15,0 0-8-15,0 12 8 16,37 10 10-16,19 3 4 15,10 2 8-15,10 2-11 16,11-3 4-16,-2-1-3 16,0 2 0-16,-7-3-6 15,-12-2-3-15,-16-2-3 16,-9-5 0-16,-14 1 1 16,-8-5-1-16,-3-2-1 15,-9-2-4-15,-1-4-3 16,-6-3-7-16,0 0-5 15,0 0-3-15</inkml:trace>
  <inkml:trace contextRef="#ctx0" brushRef="#br2" timeOffset="614841.3303">25777 5988 153 0,'-4'0'67'15,"4"0"-19"-15,0 0-5 16,0 0-10-16,0 0-10 16,0 0-4-16,0 0-2 15,0 0-2-15,0 0-6 16,0 0-6-16,0 0 1 0,0 0-3 16,-2 0 0-16,-11 10 3 15,-9 7 5-15,-7 4 2 16,2-1-3-16,-6 2-3 15,12-4-4-15,5 1 0 16,3-2-1-16,11-1 0 16,2 2 0-16,0-3 0 15,6 4-1-15,25-2 0 16,13 1 1-16,5 2 0 16,3-2 0-16,-2 3 0 15,-7-2 0-15,-2 0 0 16,-10-2 1-16,-6 3-2 15,-8-5 2-15,-11-1-2 0,-6-1 2 16,0-1-1 0,0-1 2-16,-31 5 1 0,-17-4 1 15,-12 1-2-15,-12-2-2 16,-2-7-1-16,-3-1-2 16,-1-3 0-16,9-3-9 15,9-19-23-15,21-7-122 16</inkml:trace>
  <inkml:trace contextRef="#ctx0" brushRef="#br2" timeOffset="615103.4183">25717 6022 185 0,'0'0'16'16,"0"0"-13"-16,12 0 14 15,11 0 0-15,10 0 0 16,17 0-4-16,8-2-3 16,2-3-8-16,2 3-2 15,6-3-3-15,-2 1-10 16,-10 4-24-16,-9 0-49 15</inkml:trace>
  <inkml:trace contextRef="#ctx0" brushRef="#br2" timeOffset="615784.772">26300 6217 190 0,'-17'20'74'0,"5"1"-41"16,4 1-19-16,8 0-7 16,0-2-2-16,0-4-5 15,20-5 0-15,16 0 3 16,5-11 5-16,6 0 13 0,5 0-9 16,2-14-4-16,0-12-5 15,-7-3 0-15,-14 0 0 16,-6 0-3-16,-21 7 1 15,-6 7 2-15,0 2 0 16,-27 4-2-16,-6 4 8 16,-8 2 3-16,4 3-7 15,6 0 0-15,12 0-2 16,9 3-3-16,10 4-6 16,0 2-6-16,0 1 4 15,35-2-3-15,21-1 11 16,16-6 0-16,7-1 7 15,1 0-4-15,-14 0-2 16,-6 2 0-16,-12 3 2 16,-11 2 0-16,-6 3-2 0,-12-1-1 15,-1 5-4-15,-7 1 4 16,1 2 0-16,-4-1 3 16,3 5 2-16,7-4-4 15,-1-1 2-15,10-3-3 16,4-2 1-16,16-5 1 15,11-6 0-15,12 0 2 16,9-3 1-16,-7-15-3 16,-8-3 0-16,-20-3-1 15,-23-2 0-15,-15 1 4 16,-6-1-3-16,-2 6 0 0,-40 0-2 16,-13 8 0-16,-18 2 5 15,-12 6-1-15,-6 1-1 16,1 3-3-16,5 0 2 15,17 0-4-15,10 5 1 16,20 3-3-16,20 2-5 16,12 2-17-16,6-1-13 15,18-6-186-15</inkml:trace>
  <inkml:trace contextRef="#ctx0" brushRef="#br2" timeOffset="650579.1094">16721 16221 145 0,'-6'-6'76'16,"-5"-1"-53"-16,1 3 7 16,10 0 11-16,0 4-11 15,0 0-12-15,0 0 0 16,0-1 2-16,0 1-2 15,0 0 0-15,0 0-3 16,0 0-2-16,0 0 0 16,0 0-2-16,0 0-2 15,0 0 0-15,0 0-3 16,0 0 1-16,0 0-3 0,0 0-2 16,0 0 2-1,0 0-1-15,0 12-3 0,0 3 1 16,0 7 3-16,-2 0-2 15,2 0-2-15,0 0 1 16,0 0 2-16,0 0-1 16,0-3 0-16,0-6-1 15,0 1-1-15,0-4 0 16,0-1 0-16,0-1 0 16,0-4 0-16,0-3-1 15,0-1 1-15,0 0 0 16,0 0-2-16,0 0 2 15,0 0 2-15,0 0-2 16,0 0 0-16,0 0-3 16,0-5 1-16,0-12-3 0,0-7-12 15,0-1 7 1,0 3 7-16,0 8-3 0,0 6 4 16,0 4 2-16,0 1-1 15,0 3 2-15,0 0-1 16,0 0 0-16,0 0 1 15,0 0 0-15,0 0-1 16,0 0-1-16,0 14 1 16,0 1 1-16,0 4-1 15,0-2 0-15,0-6-1 16,0-2-1-16,0-2 0 16,0-1-8-16,0 3-30 0,0-7-91 15</inkml:trace>
  <inkml:trace contextRef="#ctx0" brushRef="#br2" timeOffset="651388.7877">18329 16240 132 0,'0'0'28'15,"0"0"-13"-15,0 0 15 16,0 0 18-16,0 0-13 16,0 0-3-16,0 0-4 0,0 0 5 15,0 0-10 1,0 0-5-16,0 0-8 0,0 0-4 16,0 0-3-16,0 0 0 15,2 8-2-15,-2 6 3 16,0 1 1-16,0 3-2 15,0 1-3-15,0 0 5 16,0-2-4-16,0 1 0 16,0-2 1-16,0 1-1 15,0-2 0-15,0 0-1 16,0-6 0-16,0-4 0 16,4-3 0-16,-4-2 0 0,0 0 0 15,0 0 0-15,0 0 1 16,0 0-1-16,0 0-2 15,0 0-3-15,0 0-13 16,0 0-71-16,-4 0-139 16</inkml:trace>
  <inkml:trace contextRef="#ctx0" brushRef="#br2" timeOffset="653173.9776">15516 17653 92 0,'-6'0'51'16,"4"0"-32"-16,2 0 17 15,0 0 10-15,-9 0-5 16,9 0-1-16,0-4-10 15,0 4 2-15,0 0-7 16,0 0-2-16,0 0-8 16,0 0-5-16,0 0-2 0,0 0-1 15,0 0-5-15,0 0 0 16,0 0-2-16,0 0 0 16,0 0 1-16,11 8-1 15,5-1 3-15,-1-2-1 16,-5-3-2-16,-4-2-1 15,-4 0 1-15,2 4-3 16,-2-4 1-16,3 0-2 16,-3 0-4-16,4 0-4 15,4 0-14-15,3 0-65 16,3 0-141-16</inkml:trace>
  <inkml:trace contextRef="#ctx0" brushRef="#br2" timeOffset="653841.3906">15572 17812 134 0,'0'0'39'0,"0"0"-11"15,0 0 22-15,0 0 1 16,0 0-19-16,0 0-11 16,0 0-1-16,0 0 1 0,0 0-5 15,0 0-2-15,0 3-4 16,6 12 2-16,14-1-4 16,-11 1-1-16,1 3 0 15,2-2 0-15,-5 1 0 16,-5-5-2-16,4 3-1 15,-2-2 1-15,-2-2-1 16,2 4 2-16,-2-4-4 16,-2 0 2-16,0-1-1 15,0 6 3-15,0-5-1 16,0 0 0-16,0 4-2 16,0-3-2-16,0-1-1 0,-6 1 3 15,0-2-3 1,0-1 1-16,0 3-1 0,-3-5 2 15,-1 1-1-15,-2 3 0 16,-5 0 2-16,5-4-3 16,3 8 0-16,-3-8-2 15,0 5 4-15,-1-2-2 16,1-3 1-16,-3 1 0 16,3-3 0-16,-1 0-1 15,-1 2 1-15,-3 1 0 16,-1-6 1-16,-7 3-2 15,-4-1 1-15,4-4 1 16,-6 0-2-16,2 0 3 16,2 0-3-16,-1 0 0 15,-1 0 3-15,2 0-3 0,-2-9 0 16,0-1-3-16,-2-4-2 16,0-7-6-16,6-5-25 15,15-1-24-15,10-4-100 16</inkml:trace>
  <inkml:trace contextRef="#ctx0" brushRef="#br2" timeOffset="655258.5319">17370 17698 79 0,'-6'0'122'0,"6"0"-95"15,0 0-5-15,0 0 10 16,0 0-10-16,0 0-10 16,0 0-2-16,0 0 1 15,0 0 1-15,0 0 2 16,0 0-4-16,0 0 3 16,0 0-3-16,0 0-2 15,0 0 1-15,0 0 1 16,0 0-3-16,0 0-1 15,0 0-3-15,0 0 1 16,0 0-3-16,0 0 1 16,0 0 1-16,0 0-2 0,0 0 1 15,8-3-2-15,11 1 1 16,-1 0 0-16,-5 2-1 16,-9 0 1-16,-2 0-1 15,-2 0 1-15,0 0-1 16,0 0 0-16,0 0 0 15,0 0 1-15,0 4 0 16,4 7 3-16,2 3-2 16,-6 3 2-16,0 2 3 15,0 3-4-15,0 0 2 16,0 3-1-16,0 2-1 16,0-1-1-16,0-1 2 0,0 0-3 15,0 1 1 1,0-4-2-16,0 0 0 0,0 2 0 15,0-7 2-15,6-2-3 16,1-1 1-16,3-8 0 16,-4 3 0-16,0-8 0 15,-6 0 0-15,2-1-1 16,3 0 1-16,-5 0 0 16,6 0 0-16,6 0-2 15,1 0 2-15,5-1-4 16,1-10 0-16,-1-5-4 15,-1-2-8-15,-5-4-27 16,-3-1-84-16,-3 5-108 0</inkml:trace>
  <inkml:trace contextRef="#ctx0" brushRef="#br2" timeOffset="655693.2064">17219 17562 185 0,'-6'0'90'15,"2"0"-73"-15,4 0 7 16,0 0-2-16,0 0-13 16,0 0-9-16,0 0 0 15,0 0 0-15,6 0 0 16,11 0 1-16,1 0 1 15,-5 0 1-15,3 0-1 16,-8 0 2-16,-4 0-4 16,-4 0 0-16,3 0 1 0,-3 0-1 15,0 0-1-15,0 0-4 16,0 0-5-16,0 0-47 16,0 0-166-16</inkml:trace>
  <inkml:trace contextRef="#ctx0" brushRef="#br2" timeOffset="656345.7959">15667 17896 99 0,'-4'0'145'15,"2"0"-114"-15,2-3 2 0,0 3 12 16,0 0-9-16,0-3-17 15,0 3-8-15,2-1-3 16,24 0-4-16,8-2 11 16,13-3-5-16,-4 4-4 15,5-1-4-15,-5-3-1 16,1 4-1-16,1-1-3 16,-7-3-6-16,-10 4-5 15,-7 2-18-15,-4 0-84 16,-17 0-111-16</inkml:trace>
  <inkml:trace contextRef="#ctx0" brushRef="#br2" timeOffset="656557.2038">15836 17965 274 0,'0'0'36'0,"0"0"-22"15,0 0 25-15,0 0-2 16,0 0-21-16,0 0-12 15,15 0-1-15,18 0 3 16,0 0-6-16,4-4 0 16,2 2-2-16,-1-1-5 15,-3-3-6-15,-4 1-16 16,-4 4-61-16,-1 0-104 16</inkml:trace>
  <inkml:trace contextRef="#ctx0" brushRef="#br2" timeOffset="656803.0486">16330 17794 317 0,'0'0'38'0,"0"0"-18"16,0 0-1-16,0 0-5 16,0 10-9-16,0 11 8 15,9 9-4-15,-3-6-1 16,0 4-4-16,0-1 4 15,0-2-4-15,1-1-1 0,-5-4-3 16,2-5-2 0,-4-3 0-16,0-3-4 15,0-5-8-15,0-1-7 0,0-3-68 16,0 0-159-16</inkml:trace>
  <inkml:trace contextRef="#ctx0" brushRef="#br2" timeOffset="657381.5076">15545 15958 198 0,'0'-4'29'16,"0"4"-27"-16,0 0 10 15,0 0 5-15,0 0-10 16,0 0-7-16,0 0 3 16,0 0 7-16,2 18 13 15,4 5 22-15,-6 13-22 16,0 3-11-16,0 2 0 16,-12-3-1-16,-7-1-5 0,5-11-3 15,-7-1-3 1,8-9 0-16,5-7 0 0,2-1-5 15,0-8-10-15,0 0-8 16,1-18-109-16</inkml:trace>
  <inkml:trace contextRef="#ctx0" brushRef="#br2" timeOffset="657702.8866">15570 15950 207 0,'0'0'49'16,"2"0"-47"-16,8 4 1 16,13 14 16-16,1 9 4 15,8 1-11-15,3-2 0 0,2-1 6 16,-4-3-8-16,0-9-2 16,-8 2-2-16,0-10-5 15,-7-5 4-15,-1 0-4 16,-3 0 9-16,5-3 0 15,-1-18 2-15,1-10-4 16,-4-4-5-16,-9-2 1 16,0 3-4-16,-4 5 0 15,2 6-4-15,-2 9 1 16,4 7-2-16,1 0-5 16,3 2-8-16,-2 2-19 15,5 3-62-15</inkml:trace>
  <inkml:trace contextRef="#ctx0" brushRef="#br2" timeOffset="658379.6698">17713 17731 276 0,'-6'0'42'16,"6"0"-29"-16,0 0 11 0,0 0-3 15,0 0-9-15,0 0-7 16,10 0-1-16,19 0 11 16,2 0-1-16,-4 0-3 15,2 0-8-15,-4 0-3 16,-2 0 0-16,-1 0-4 15,-1 3-6-15,-4 0-14 16,-3 5-44-16</inkml:trace>
  <inkml:trace contextRef="#ctx0" brushRef="#br2" timeOffset="658572.7128">17682 17913 240 0,'-2'2'136'0,"2"-2"-133"0,0 0 9 16,0 0 10-16,2 0-9 16,27 0-8-16,8 0 0 15,5 0-5-15,-5 0 0 16,-2-2-5-16,-8-1-6 16,2 0-20-16,-6-1-108 15</inkml:trace>
  <inkml:trace contextRef="#ctx0" brushRef="#br2" timeOffset="658829.6192">18251 17731 224 0,'0'0'141'0,"-7"0"-138"15,3 14 6-15,-2 9 14 16,6-1-5-16,0 7-7 15,0 0-10-15,0 1 7 16,0-1-1-16,0-4-5 16,0-1 1-16,0-4-3 15,0-2 0-15,0-4-2 16,0-2-6-16,0-2-3 16,0-1-11-16,-2-6-52 0,-10-3-184 15</inkml:trace>
  <inkml:trace contextRef="#ctx0" brushRef="#br2" timeOffset="659362.35">17529 15766 184 0,'-6'0'157'16,"2"0"-154"-16,2 0-2 15,-2 0 3-15,2 11 4 16,-9 11-4-16,9 8 4 16,-8 8 0-16,-3 2-2 15,5 3 5-15,-10 1-3 16,-3-4-6-16,6-5-1 16,3-7-1-16,-5-9 0 15,9-5-1-15,2-6-6 16,0-5-10-16,0-3-14 15,6-8-113-15</inkml:trace>
  <inkml:trace contextRef="#ctx0" brushRef="#br2" timeOffset="659704.6655">17519 15843 317 0,'0'0'18'16,"0"0"-18"-16,0 0 13 15,0 0 2-15,16 12-10 16,9 7 5-16,6 6-3 16,11 1 1-16,1 3 0 15,-2 0-4-15,1-3-1 16,-5-4 0-16,-8-4 5 16,-9-11-5-16,-3-1 2 0,-9-3-5 15,-2-3 2-15,-6 0 3 16,0 0 2-16,7-22 6 15,3-15-7-15,2-6-6 16,-1-6 0-16,-3 2 0 16,4-2-7-16,-1 6 2 15,-3 9 4-15,-2 8-1 16,-6 12-4-16,0 3-7 16,0 4-16-16,0 7-29 15,0 0-246-15</inkml:trace>
  <inkml:trace contextRef="#ctx0" brushRef="#br2" timeOffset="688264.3956">2698 4948 127 0,'0'5'42'0,"0"-1"-20"0,0-4 8 16,0 0 24-16,0 0 8 15,0 0-23-15,0 0-11 16,0 0-7-16,0 0-1 16,0 0-2-16,0 0-4 15,0 0-5-15,0 0-5 16,0 0 1-16,0 0-4 15,0 0 2-15,0 0-2 16,0 0-1-16,0 0 1 16,0 0 0-16,0 0-1 0,0 0 0 15,0 0 1-15,0 0-1 16,0 0-2-16,0 0 1 16,-7 0 0-16,7 0-2 15,0 0 3-15,0 0-3 16,0 0 1-16,0 0 1 15,0 0-3-15,0 0-1 16,0 0-2-16,0 0-2 16,7 0-1-16,-7 0 4 15,0 0 6-15,6-4 5 16,6-16-2-16,-6-4 2 16,1-10-4-16,-7 4-1 15,0 4 1-15,0 9-1 16,-5 9 0-16,-9 3-2 15,2 5 2-15,-7 0 1 0,-4 0-1 16,-6 0-1-16,2 4 1 16,-6 10 0-16,9 5 0 15,9 1-2-15,9 2 0 16,6 1 1-16,0-1 0 16,0-3-5-16,8-3 5 15,17-5-8-15,8-7-6 16,-2-2 8-16,-6-2 2 15,0 0 2-15,-3 0 2 16,-3-12-3-16,-11-4 4 16,-2-2-2-16,-1 3 2 15,-5 1 2-15,0 6-2 0,0 3 0 16,-19 2 0-16,7 3-3 16,-1 0 2-16,-1 0 1 15,1 0-1-15,1 6 1 16,4 3-4-16,1-2 4 15,7-3-4-15,0 0-5 16,0-2-22-16,0-2-4 16,13 0 17-16,1 0 16 15,-3-4 2-15,5-7-2 16,-16 0 2-16,0 2-1 16,0 2-1-16,0 1 2 15,0 6-1-15,0 0-1 16,0 0 2-16,-6 0-1 0,6 0-4 15,0 0-3-15,0 0-20 16,0 0-9-16,0 2-41 16</inkml:trace>
  <inkml:trace contextRef="#ctx0" brushRef="#br2" timeOffset="689015.5031">2530 4837 33 0,'-2'0'68'0,"-4"0"-60"0,6 9-5 16,-6 2 5-16,6 0 2 16,0-1-7-16,0 1-2 15,0-4-1-15,12-1 3 16,7-2-3-16,-5-4 0 15,5 0 3-15,1 0-2 16,-7-2 3-16,-5-9-2 16,-4-2 2-16,-4 3-3 15,0 0 3-15,0 5 0 16,-4 2 8-16,-4 2 7 16,-5 1-6-16,1 0-8 15,-5 0 0-15,7 0-2 16,4 0-3-16,4 0 0 0,2 6-3 15,0 1-6-15,0-1-1 16,0-2-25-16,12-3-35 16</inkml:trace>
  <inkml:trace contextRef="#ctx0" brushRef="#br2" timeOffset="716902.5891">25492 8531 211 0,'-27'-23'51'16,"6"-3"-5"-16,-4 21-6 0,15 5 11 15,8 0-9-15,2 0-8 16,0 0-17-16,0 0-5 16,0 0-7-16,0 0-2 15,0 0-2-15,0 2-1 16,0 16-3-16,0 7 3 15,19 15 2-15,12 4 3 16,4 0-1-16,2-2-1 16,4 1-1-16,-1-1 1 15,5-3 1-15,1 1-1 16,-3 1-1-16,-2-5-2 16,1 4 1-16,1-5 2 0,-6-8-3 15,-2-1 0 1,-4-11-1-16,-6 0-1 0,-8-7-2 15,-5-1-1-15,-2 0-2 16,-10-6-7-16,0-1-17 16,0 0-26-16,0-15-133 15</inkml:trace>
  <inkml:trace contextRef="#ctx0" brushRef="#br2" timeOffset="717226.9594">26203 8573 302 0,'0'-3'26'15,"0"3"-5"-15,0 0 15 0,0 0 8 16,0 0-19-16,0 0-16 16,-4 0-8-16,-17 17 1 15,-22 13-1-15,-24 14 7 16,-15 4-7-16,-3 0 2 15,6-3 1-15,9-2-3 16,-2 1-1-16,2-1 1 16,14-5 1-16,8-4-1 15,11-5-1-15,8-8-1 16,15-2 0-16,3-5-1 0,9-3-8 16,2-3-1-1,0-4-4-15,0-1-15 0,8-3-63 16,21 0-212-16</inkml:trace>
  <inkml:trace contextRef="#ctx0" brushRef="#br2" timeOffset="717630.9111">26368 8955 37 0,'0'3'64'0,"0"3"-12"15,4 1 7-15,-4 4-7 16,0 3-1-16,0 5-17 15,0 1 3-15,0 4-7 16,0-1-6-16,0 1-7 16,0 6-8-16,0-2-2 15,0-2-2-15,0 3-2 16,0-3-3-16,0-4 3 16,0 0-3-16,0-3 0 0,0-4 0 15,0-5 0 1,0-5 0-16,0-3-7 0,0-2-1 15,0 0-9-15,13-15-31 16,22-16-129-16</inkml:trace>
  <inkml:trace contextRef="#ctx0" brushRef="#br2" timeOffset="717991.3535">27106 8621 268 0,'0'0'71'0,"0"0"-55"16,0 0 18-16,0 0 4 15,0 0-15-15,0 0-23 16,2 18 3-16,21 5 0 15,14 11 14-15,11 6-14 16,8 3 4-16,3 1 0 16,3-2 0-16,-2-3-3 15,0 2-3-15,-10-9 7 16,-5 2-8-16,-11-5 1 16,-6-7-1-16,-9-3-1 15,0-6 0-15,-7-8-6 0,-8-1-5 16,-4-4-4-16,0 0-19 15,0-12-94-15</inkml:trace>
  <inkml:trace contextRef="#ctx0" brushRef="#br2" timeOffset="718247.0275">27931 8632 268 0,'-23'0'20'0,"-10"7"-20"16,-14 19 15-16,-11 10 15 16,-4 8 4-16,-4 5-5 0,-3 6-6 15,-7 4-3-15,-1 3 1 16,-1-4-3-16,12-4-11 16,18-8-6-16,13-6-1 15,21-3-2-15,9-8-13 16,5-10-5-16,13-12-7 15,38-7-49-15,28-7-164 16</inkml:trace>
  <inkml:trace contextRef="#ctx0" brushRef="#br2" timeOffset="718560.9815">28187 8919 251 0,'0'0'5'15,"0"18"7"-15,-2 5 19 16,-21 8 8-16,1 6-6 16,3 0-8-16,11-1-9 15,8-1-3-15,0 1-9 16,12 0 2-16,19 0 0 16,6 2-4-16,-1-2 0 15,-5-2-2-15,-9-2 3 16,-7-6 1-16,-5-4-2 15,-10-3 7-15,0-3-8 16,0-4 2-16,-12 0 4 16,-38-1 0-16,-28 0 0 15,-20 1-7-15,-3-9-2 0,4-3-15 16,23-3-16-16,14-24-133 16</inkml:trace>
  <inkml:trace contextRef="#ctx0" brushRef="#br2" timeOffset="718762.872">28119 9030 194 0,'41'-9'77'0,"15"3"-68"15,17-1 28-15,5-2-7 0,-3 3-12 16,1 2-10-16,-8 1-8 15,-6 3-4-15,-14 0-16 16,-11 0-42-16,-14 0-219 16</inkml:trace>
  <inkml:trace contextRef="#ctx0" brushRef="#br2" timeOffset="719386.4408">25252 9727 3 0,'-8'-8'271'0,"1"7"-243"15,7 1-6-15,0 0-6 16,0 0-3-16,0 4-6 15,21 15 8-15,25 6 6 16,3 10-5-16,7 0-1 16,8 5 2-16,0-3-6 15,2 3-2-15,1-5 1 0,-5 0-5 16,-3-2-1-16,-1 1 1 16,-12-9-5-16,-5 4 1 15,-12-10-1-15,-8-1-4 16,-9-6-1-16,-6-3-5 15,-1-8-6-15,-5-1-12 16,0 0-15-16,0-25-214 16</inkml:trace>
  <inkml:trace contextRef="#ctx0" brushRef="#br2" timeOffset="719611.5327">26095 9678 312 0,'-14'-2'36'15,"-3"2"-34"-15,-3 2 13 16,-22 28-2-16,-20 12-2 16,-10 11 9-16,0 3-3 15,5 1-8-15,1 2 3 16,6-3-1-16,7 3-11 16,3-4 1-16,9-4 0 15,16-8-1-15,10-10-12 16,15-7-9-16,0-17-19 15,19-9-87-15</inkml:trace>
  <inkml:trace contextRef="#ctx0" brushRef="#br2" timeOffset="719829.3208">26401 10046 184 0,'0'18'30'0,"0"8"13"16,0 3-6-16,-14 0 11 16,-1 4-14-16,3 1-14 15,2-2-6-15,3 2-8 16,1-2-6-16,-2 9 0 16,-4-1-12-16,-9 4-20 0,-10 4-73 15</inkml:trace>
  <inkml:trace contextRef="#ctx0" brushRef="#br2" timeOffset="723593.0532">28673 6599 229 0,'0'-21'56'0,"0"1"-14"16,-21 3-25-16,3 9 8 0,5 5 6 16,3-1-9-16,0 0-7 15,3 4 3-15,1 0-5 16,4 0-5-16,-4 0-5 16,-13 10-3-16,-18 16 0 15,-27 16 1-15,-17 14-1 16,-1 1 1-16,9 6-1 15,18-5 0-15,13-2 2 16,18-6-1-16,11 1-1 16,11-7-3-16,2-2 3 15,0-2-3-15,21-3-1 16,18-4-4-16,-6-3 4 16,4-6-3-16,-2-9-5 0,1-8-18 15,11-7-66 1,3-2-182-16</inkml:trace>
  <inkml:trace contextRef="#ctx0" brushRef="#br2" timeOffset="723944.5531">29244 6517 302 0,'-3'-2'15'16,"3"2"-13"-16,-6 0 3 16,-4 2-4-16,-5 17 0 15,-1 11 10-15,-5 7-9 16,1 7 3-16,5 7-1 15,3 7 0-15,6 2 1 16,1-1 3-16,5-4-4 16,0-12-4-16,0-2 0 15,0-9-4-15,11-2 0 16,7-5-3-16,11-5-8 16,8-5-12-16,3-8-47 15</inkml:trace>
  <inkml:trace contextRef="#ctx0" brushRef="#br2" timeOffset="724277.2066">30668 6666 284 0,'0'0'22'0,"0"0"-20"16,0 0-2-16,0 6 10 0,0 20 16 16,0 7-6-16,-13 4-5 15,-1 7-7-15,-1 0-1 16,1 8-5-16,-3-4-2 15,5 1 0-15,4-2-4 16,-3-3-10-16,-1-1-1 16,-7-3-11-16,-24-2-93 15</inkml:trace>
  <inkml:trace contextRef="#ctx0" brushRef="#br2" timeOffset="724583.1676">28303 7550 228 0,'-12'7'48'15,"-1"4"-43"-15,-1 6-5 16,-5 6 8-16,-2 5 7 15,1 4-1-15,1 4-2 16,3 3 2-16,7 0-8 0,5 3 4 16,4 0-5-16,0 1 0 15,0 1-5-15,0-3-2 16,11-4-6-16,7-8 2 16,7-7-13-16,6-10-18 15,12-12-82-15</inkml:trace>
  <inkml:trace contextRef="#ctx0" brushRef="#br2" timeOffset="724831.275">29078 7682 105 0,'-18'44'35'16,"-1"-1"-15"-16,7-3-2 15,1 1-12-15,5-3-4 16,6-2-2-16,0-3-5 16,0-8-10-16,4-10-13 15,21-8-61-15</inkml:trace>
  <inkml:trace contextRef="#ctx0" brushRef="#br2" timeOffset="725220.9117">30612 7607 227 0,'19'11'72'16,"-1"1"-69"-16,17 4 13 16,3-2 3-16,-3 1-10 15,-2-2-1-15,-4 2 1 16,-11 1-7-16,-14 3 5 16,-4 6-1-16,-16 7 1 0,-46 6 0 15,-29 4 1 1,-17-1-8-16,9-4 3 0,17-3-1 15,28-6-2-15,27-5 0 16,21-1 0-16,6 0 0 16,0-5-1-16,20-1-3 15,18-5 3-15,15 0 1 16,13-5 2-16,13-3-1 16,10-3-1-16,-6 0-6 15,-5 0-4-15,-18 0-16 16,-31 0-96-16</inkml:trace>
  <inkml:trace contextRef="#ctx0" brushRef="#br2" timeOffset="725529.5947">28665 8433 217 0,'-13'19'30'0,"-5"4"-27"16,1 6 11-16,1 0 6 16,1 4 8-16,3 4-14 15,1-4 2-15,3-1-1 0,4-1-7 16,4-2-3-16,0 0-3 15,0-4-2-15,0-6-5 16,23-8-8-16,4-2-9 16,8-9-19-16,14 0-106 15</inkml:trace>
  <inkml:trace contextRef="#ctx0" brushRef="#br2" timeOffset="725740.11">29270 8540 99 0,'-26'33'37'15,"1"1"-10"-15,6-1 21 16,7 1-12-16,6-2-19 16,6-3-4-16,0-4-12 15,0-6-1-15,4-4-4 16,8-7-10-16,7-5-22 15,1-3-52-15</inkml:trace>
  <inkml:trace contextRef="#ctx0" brushRef="#br2" timeOffset="726151.0634">30060 8419 198 0,'56'0'46'16,"10"11"-8"-16,8 4-2 15,-14-3-7-15,-22 2-9 16,-18-3-14-16,-18 0-1 16,-2 8 4-16,-8 2-3 15,-37 5 9-15,-5 0-11 16,-4-5 1-16,21-6-4 15,10 1-1-15,13-1-1 16,10 3-6-16,0-1 6 16,4 5-3-16,25 0 2 0,-2 0 1 15,-2 5 1-15,-13-5 0 16,-8 0 0-16,-4 3 2 16,0 0-1-16,-22-2 2 15,3 2 0-15,0-7-3 16,5 2 0-16,-3-3 0 15,-1 5 0-15,-7-3-1 16,-14 3 1-16,-5-1-8 16,-5-6-29-16,-11 4-155 15</inkml:trace>
  <inkml:trace contextRef="#ctx0" brushRef="#br2" timeOffset="726443.121">28677 9445 147 0,'-23'24'11'0,"-3"5"9"16,-8-2 16-16,1 5 4 15,-10 2-10-15,2 3-6 16,3 2-8-16,-1 2-5 0,14 3-4 16,11-4 1-16,8-3-8 15,6-7 0-15,0-9-5 16,0-11-18-16,24-9-18 16,10-1-101-16</inkml:trace>
  <inkml:trace contextRef="#ctx0" brushRef="#br2" timeOffset="726639.0233">28822 9678 123 0,'0'19'26'0,"-6"9"-16"0,2-3 4 15,4-1 11 1,0 3-6-16,0-4-15 0,0-4-4 15,4-8-4-15,20-6-11 16,10-5-24-16,13 0-34 16</inkml:trace>
  <inkml:trace contextRef="#ctx0" brushRef="#br2" timeOffset="726892.5295">29841 9473 242 0,'-41'25'5'16,"-9"2"1"-16,-2 4 15 0,7 4 11 15,4 0-7-15,16 3-8 16,12 3-2-16,13-2-2 16,0-5 3-16,13-2-6 15,30-7 1-15,11-9-3 16,18-5-7-16,7-11 0 15,6 0 3-15,1 0-4 16,-13-18-17-16,-18-3-7 16,-13-10-102-16</inkml:trace>
  <inkml:trace contextRef="#ctx0" brushRef="#br2" timeOffset="727034.4491">29893 9689 241 0,'-27'29'6'0,"2"5"-4"16,2 5-1-16,-2 2-2 16,-4 0 0-16,-4-1-22 15,-12 1-49-15</inkml:trace>
  <inkml:trace contextRef="#ctx0" brushRef="#br2" timeOffset="727441.8029">28413 10548 253 0,'-7'0'53'16,"-1"0"-37"-16,-8 0 6 16,-9 10-6-16,-6 10-8 0,-4 12-1 15,2 2-4 1,-1 2 0-16,3-2 1 0,11-5 0 15,1-1 0-15,9-1-4 16,10 2 0-16,0 5 0 16,0 1 3-16,23 3-3 15,16 1 0-15,15-2-10 16,12-3-13-16,6-5-21 16,7-8 13-16</inkml:trace>
  <inkml:trace contextRef="#ctx0" brushRef="#br2" timeOffset="728024.8438">29029 10577 287 0,'-7'-4'68'0,"3"4"-60"0,4 0 1 16,-2 0 2-16,-2 11-7 15,-4 15-2-15,-5 8 14 16,-3 8-5-16,3 0-5 16,1 2 3-16,2 0 3 15,3-4-6-15,1-3-3 16,4-3-1-16,2-6-2 15,0-5 0-15,0-9-5 16,0-6-3-16,19-8-13 16,16 0-13-16,8-22-83 15</inkml:trace>
  <inkml:trace contextRef="#ctx0" brushRef="#br2" timeOffset="728595.4211">29969 10508 76 0,'0'0'58'16,"0"0"-32"-16,0 0 3 15,0 0-4-15,0 0-5 16,0 0 1-16,0 7 1 16,0 4 2-16,-6-3-10 15,0 4 1-15,0 4-6 16,-1 6-1-16,1 6 0 16,-10 4 6-16,1-3-6 15,-6 0-5-15,9 1 3 0,-7-1-1 16,11-3-4-1,-8 0 1-15,7 0 1 0,-1-4 0 16,-2 0-1-16,5 0 1 16,1-5-1-16,0-2-2 15,2-4 0-15,2-3 2 16,2-5-2-16,0 1-2 16,0-4-3-16,0 0-4 15,0 0-7-15,0-8-29 16,0-18-287-16</inkml:trace>
  <inkml:trace contextRef="#ctx0" brushRef="#br2" timeOffset="728911.9663">30091 10566 128 0,'0'22'2'16,"0"7"23"-16,0 12 10 15,0 0 8-15,0 3-16 16,0-4-3-16,0-3-3 16,0-5-4-16,6-6-5 15,7-11-8-15,-1-3 0 16,0-10-1-16,-1 2 2 16,3-4-1-16,15-9 5 0,19-22 20 15,6-6-25 1,1-14-4-16,-11-2 0 0,-15-4 0 15,-11 1 0-15,-5 9 1 16,-3 4-1-16,-10 6 0 16,0 3-17-16,0 5-22 15,0-4-127-15</inkml:trace>
  <inkml:trace contextRef="#ctx0" brushRef="#br2" timeOffset="729614.9946">31588 8263 69 0,'18'90'52'0,"-3"6"-17"16,-11 7-6-16,-4 0-12 16,0 0 5-16,0-1-2 15,-4 0-6-15,-11-7-3 16,-1-2-8-16,1-5 2 16,-1-1-4-16,-1-5-1 0,3-9 0 15,-5-6-3 1,-4-13-8-16,-6-7-6 0,3-14-7 15,3-17-28-15</inkml:trace>
  <inkml:trace contextRef="#ctx0" brushRef="#br2" timeOffset="730316.9307">29097 5079 235 0,'0'-5'0'16,"23"1"-8"-16,26 4 8 15,5 0 4-15,12 11 2 16,2 7-2-16,-2 3 5 0,-10 4-6 16,-8 2-2-16,-13-1-1 15,-17-3 1-15,-9 1-1 16,-9-2-6-16,0 2 6 16,-27 0 22-16,-12-3-8 15,6 1 0-15,4-4-4 16,8-5-6-16,11-6 3 15,5-4-7-15,5 0 3 16,0-1-3-16,0 0 4 16,15-2 3-16,30 0-2 15,32 0-2-15,14-13-3 16,8-4-15-16,-8-2-50 16,-8-3-194-16</inkml:trace>
  <inkml:trace contextRef="#ctx0" brushRef="#br2" timeOffset="730545.1381">30442 5042 267 0,'0'17'5'0,"0"7"-5"15,0 7 4-15,0 5-4 16,0 4 6-16,0 1 0 15,0 2-2-15,0-2 3 0,0 1-7 16,0 3 0 0,0-4 0-16,0 4-5 0,3-10-7 15,3-8-14-15,2-6-73 16</inkml:trace>
  <inkml:trace contextRef="#ctx0" brushRef="#br2" timeOffset="731671.6863">29564 5920 280 0,'0'-5'53'16,"0"5"-48"-16,0 0 1 15,0 0-1-15,0 0 5 0,6 0-5 16,11 0-1-16,8 0-3 15,3 0 0-15,-1 0-1 16,-4 0-1-16,-15 6-7 16,-1 5 2-16,-7 4 4 15,0 6 2-15,-9 4 0 16,-22-3 8-16,-4 5-8 16,6-6 3-16,8-7-3 15,15-5 0-15,2-2 0 16,4-1-1-16,0-2 1 15,0 1-3-15,0 2 2 16,31-4 1-16,27-2 0 0,14-1 1 16,21 0-2-16,9-11-10 15,-11-4-27-15,-7-3-95 16</inkml:trace>
  <inkml:trace contextRef="#ctx0" brushRef="#br2" timeOffset="732009.1547">30418 5934 271 0,'0'0'0'16,"12"0"-7"-16,23 0 7 16,4 0 10-16,15 0-2 0,6 0 1 15,-6 0-6 1,-11 9-3-16,-18 2-2 0,-12 4-7 15,-13 2 4-15,-3 10 5 16,-44-1 6-16,-19 2-1 16,4-1-2-16,10-10 0 15,21-3 1-15,17-5-4 16,9-2 0-16,5-4-5 16,0 1-4-16,0 0 4 15,23-2 5-15,31-2 1 16,20 0 2-16,13 0-3 15,8-10-2-15,-14 4-13 0,-21 0-34 16,-19 1-68 0</inkml:trace>
  <inkml:trace contextRef="#ctx0" brushRef="#br2" timeOffset="733342.7014">29326 3473 45 0,'-22'-18'5'15,"9"5"24"-15,11 7-1 0,-2 5-1 16,2 1-2-16,2-2 7 15,0 2 5-15,0 0-4 16,0 0-6-16,0 0-4 16,0 0-8-16,0 0-4 15,0 0-9-15,0 0-2 16,27 0 0-16,33 0 1 16,22 6 5-16,9 1-3 15,-4 0 0-15,-21 3-2 16,-18 2-1-16,-23 7-1 15,-13-3-6-15,-12 5 3 16,0 2 1-16,-23 1 2 0,-20 1 1 16,-11-1 8-16,7-3-5 15,9-6-1-15,14-4-2 16,11-1-5-16,13-4-1 16,0 3 4-16,0 1 2 15,31 2 0-15,19-2 1 16,10 2 0-16,-2-1-1 15,-9 1 1-15,-18 0-1 16,-18 2 0-16,-13 3 1 16,-7 3-1-16,-36 4 0 15,-13 2 0-15,-8-1 4 16,2-5-4-16,2-3-1 16,13-5-2-16,22-8 2 0,19-4-8 15,6 0-32-15,35-9-86 16</inkml:trace>
  <inkml:trace contextRef="#ctx0" brushRef="#br2" timeOffset="733561.2656">30771 3610 280 0,'-6'9'0'0,"-2"2"-25"15,-9 8 25-15,-1 3 6 0,-5 3-3 16,4 2 7-16,5 0-9 16,3-1-1-16,5 2-1 15,6-3-1-15,0-1-2 16,0-5-15-16,13-4-62 16</inkml:trace>
  <inkml:trace contextRef="#ctx0" brushRef="#br2" timeOffset="734715.4186">29818 2206 111 0,'0'0'60'0,"0"0"-33"15,0 0 4-15,0 0 14 16,0 4-14-16,0 10-16 16,-29 6-7-16,-8 9 6 15,-6 9-2-15,-7 2 1 16,-2 6-7-16,1 1 0 15,-3 1 1-15,4-6-4 16,5-7-1-16,12-6-2 0,4-7 0 16,10-10 0-16,7-4-2 15,8-5-2-15,4-3-6 16,0 0 3-16,22-14 4 16,28-16-16-16,22-10-49 15,1-5-29-15,-7-3-55 16</inkml:trace>
  <inkml:trace contextRef="#ctx0" brushRef="#br2" timeOffset="734985.4684">29733 2333 143 0,'0'-2'99'16,"0"2"-36"-16,0 0-29 15,0 0-16-15,0 0-6 16,0 0-12-16,0 8-2 16,0 10 2-16,0 9 1 0,0 4 3 15,0 6-1 1,0-3-1-16,13-2 4 0,5-4-3 15,1-8 2-15,4-7-5 16,-5-7 5-16,-5-3 0 16,-1-3 5-16,7 0 1 15,14-16 5-15,12-12-14 16,15-10-2-16,2-4-2 16,9-2 0-16,-9 0-9 15,0 1 4-15,2 1-14 16,-11 7-23-16,-7 4-52 15,-13 9-101-15</inkml:trace>
  <inkml:trace contextRef="#ctx0" brushRef="#br2" timeOffset="735220.2502">30662 2162 126 0,'0'14'34'0,"0"6"-19"15,0 4 2-15,0 3-5 16,-2 2 0-16,-5 0 1 16,-3 0 7-16,8 1-15 15,-2-1-3-15,0 7-1 16,-3 1 2-16,5 2-3 16,2-3-5-16,0-3-6 15,0-8-9-15,17-7-21 0,8-10-94 16</inkml:trace>
  <inkml:trace contextRef="#ctx0" brushRef="#br2" timeOffset="743322.6276">8957 17359 10 0,'0'0'14'15,"0"0"-10"-15,0 0-2 16,0 0 7-16,0 0 10 15,0 0 3-15,0 0-3 16,0 0 1-16,0 0-2 16,0 0-9-16,0 0-5 15,0 0-1-15,0 0 0 16,0 0 3-16,0 0-2 0,0 0 0 16,0 0-1-1,0 0-1-15,0 0 2 0,0 11 5 16,6 3-3-16,-6 5-4 15,0 0-2-15,0 3 2 16,0 0-2-16,6 0-6 16,-6-3-2-16,0-2-3 15,0-1 7-15,0-9-3 16,0 1 2-16,0-1-1 16,0-4-15-16,0-1-39 15</inkml:trace>
  <inkml:trace contextRef="#ctx0" brushRef="#br2" timeOffset="745700.7257">17426 2266 42 0,'0'1'103'0,"-6"-1"-66"16,6 0 4-16,0 0 11 0,0 0-5 15,0 0-8-15,0 0-9 16,0 0 0-16,0 0-6 16,0 0-2-16,0 0-5 15,0 0-5-15,0 0 0 16,0 0-2-16,-5 0 0 16,5 0-2-16,-2 0-3 15,2 1-2-15,-4 0 1 16,2 1-2-16,-4-2-1 15,2 2 1-15,-2-2-2 16,4 2 0-16,-9 6-3 16,-16 7 2-16,-18 9 1 15,-15 8 2-15,-2 0-2 0,8-4-1 16,17-1 1-16,6-4 0 16,6-2-2-16,7-3 0 15,1-3 2-15,9-9-1 16,2-2 1-16,6-4-2 15,0 0 1-15,0 0-2 16,0 0 1-16,0 0-2 16,0 0-5-16,6 0 1 15,21 0 7-15,16 0 1 16,15 0 3-16,10 0 0 16,9-4 0-16,-1 1-2 15,7 1-1-15,-3 1 0 0,-1-2 0 16,-9 2 1-16,-12-1-1 15,-6 0 0-15,-19 2 2 16,-6 0-2-16,-13-2 1 16,-8 2-2-16,-1 0 2 15,-5-2 0-15,0-1 7 16,0-3 2-16,0-8 3 16,0-8-8-16,-13-4-3 15,-12-6 1-15,-10 2-1 16,-6 0 0-16,-3 2-1 15,-3 4 3-15,4 4-1 16,-1 2-1-16,9 3-1 16,10 3-1-16,7 0-1 0,11 7-4 15,3-1-2-15,4-1-7 16,0-1-5-16,0-3-16 16,0-3-63-16,0-2-221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59:28.03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5428 772 269 0,'2'-7'62'0,"-2"0"-36"0,0 1 1 15,-18 3 14-15,9 3-10 16,5-1-10-16,4 1-6 16,0 0 6-16,0 0-1 15,0 0-8-15,0 0-1 16,0 0-8-16,0 0 2 15,0 0-5-15,0 0 1 16,0 0-1-16,0 0 0 16,0 10-4-16,0 14 2 15,0 13 2-15,17 17 2 0,1 7-1 16,5 4-1-16,-4 3 2 16,6-5-1-16,1-8-1 15,8-5 0-15,-8-9-1 16,3-6 1-16,0-11-2 15,-10-6 2-15,-5-10-1 16,-1-7-4-16,-7-1-1 16,-2 0 4-16,11-27 0 15,18-22 2-15,12-21 0 16,13-15 0-16,-6 1-1 16,-5 5-5-16,-10 14 4 15,-3 19 0-15,-14 19 1 16,-9 12 0-16,-9 11-1 15,-2 4 2-15,0 0-5 16,4 13-3-16,4 18 8 0,9 18 2 16,-1 11 1-16,3 7 0 15,5 4-3-15,1-2 2 16,10-5-1-16,-8-9 1 16,8-12 0-16,3-7-1 15,-3-14-1-15,0-11 0 16,-8-6-3-16,-2-5 3 15,6-5 3-15,8-25 1 16,13-21 8-16,8-15-8 16,4-8-3-16,-25-4-1 15,0 2 2-15,-24 5-2 16,3 11-2-16,-7 14 1 0,-5 12 0 16,0 12-1-16,-6 10-1 15,2 5-6-15,-2 6-1 16,0 1-24-16,6 0-88 15,0 0-251-15</inkml:trace>
  <inkml:trace contextRef="#ctx0" brushRef="#br0" timeOffset="270.8137">7363 1299 85 0,'0'7'27'0,"0"5"4"15,-12 7-3-15,-32 9 11 16,-20 9-11-16,-14 4-17 15,-1 0-11-15,15-2 0 16,4-4-25-16,23-5-29 16</inkml:trace>
  <inkml:trace contextRef="#ctx0" brushRef="#br0" timeOffset="1148.8782">10125 411 245 0,'4'-6'45'16,"-4"6"-18"-16,0 0 16 15,0 0-18-15,2 0-7 16,8 16-10-16,7 15 17 15,4 14-1-15,-3 13-4 16,1 7-10-16,-3 2 8 16,-7-1-9-16,5-3-3 15,-6-3-4-15,-2-3 3 16,1-9-4-16,-7-4 2 16,4-11-3-16,-2-9 1 15,-2-8-1-15,0-9 0 16,4-7 0-16,-4 0 0 15,0 0 1-15,0-11 3 0,2-21-4 16,10-11-2 0,11-12 1-16,14 2 0 0,11 5-1 15,12 7-2-15,0 12-1 16,-2 8 3-16,2 10 1 16,-5 8 1-16,5 3-2 15,0 0 0-15,0 16 1 16,-6 4 2-16,-6 5-1 15,-15 3 0-15,-9 1 0 16,-11 7 0-16,-13 2 3 16,0 2-1-16,-19 1 1 15,-20-2 2-15,-15-4-3 0,-6-6 1 16,0-1-2 0,-6-6 0-16,0-7 0 0,8-4 0 15,-2-5 0-15,17-6-1 16,-3 0 0-16,13 0-5 15,0-13-5-15,8-5-20 16,17-4-66-16,8-3-181 16</inkml:trace>
  <inkml:trace contextRef="#ctx0" brushRef="#br0" timeOffset="3009.0292">5209 531 123 0,'15'-17'28'0,"-15"9"-14"15,0 5 6-15,0 3 2 16,0 0-6-16,0 0 1 16,0 0 1-16,0 0-5 15,-2 0-4-15,-5 0-1 16,3 0-2-16,-2 0 2 0,0 0-7 16,-2-2-1-16,1 0 0 15,1-1-2-15,0 1-1 16,-4 0-6-16,-3-2-12 15,3 1-23-15,2 2-99 16</inkml:trace>
  <inkml:trace contextRef="#ctx0" brushRef="#br0" timeOffset="5325.4372">14271 567 205 0,'0'-6'112'0,"-4"0"-102"15,4 6 2-15,-2 0 17 16,2 0 2-16,0 0-12 16,0 0-7-16,0 0-7 15,0 3-3-15,0 16-1 16,0 10 0-16,0 10 6 0,0 3-6 16,0-1 1-16,0 1 3 15,6-4-5-15,1-3 3 16,-1-1-3-1,2 0 0-15,-2-6 1 0,3-5 0 16,-9-2-1-16,0-7-2 16,0-5 2-16,0-5-4 15,0 0-1-15,0-4-2 16,0 0-2-16,0-24-35 16,-11-12-250-16</inkml:trace>
  <inkml:trace contextRef="#ctx0" brushRef="#br0" timeOffset="5692.7327">14271 370 316 0,'-10'-2'28'0,"10"2"-5"16,0 0 14-16,0 0-9 15,0 0-17-15,0 0-11 16,0 0-3-16,25 4 0 15,20 10 3-15,13 7 2 16,6 5-2-16,-2 4 1 16,-2 6 2-16,-10 7-1 15,-9 4 1-15,-12 4-2 0,-21-4 6 16,-8 2-5 0,0-1 2-16,-20-6 1 0,-15 1 1 15,-7-5-2-15,5 0-1 16,-4-2 1-16,-3-4-2 15,7-6 0-15,0-5-1 16,4-5-1-16,6-6 0 16,4-4-3-16,9-3-2 15,-7-3-2-15,13 0-32 16,8-8-78-16,0-10-201 16</inkml:trace>
  <inkml:trace contextRef="#ctx0" brushRef="#br0" timeOffset="6360.7933">15121 808 33 0,'0'1'90'0,"0"-1"-53"15,0 0 1-15,0 0-11 16,0 2-15-16,17 3 6 16,7 1 1-16,16 0 4 15,5-2-4-15,11-1-3 16,0-3-6-16,2 0 3 16,-7 0-1-16,-3-3-7 15,-5-10-4-15,-1-7 6 16,-7-4-3-16,-8-5 0 0,-11-4-1 15,-14-4-2-15,-2 1-1 16,0 2 1-16,-14 6-1 16,-17 7 3-16,-7 6 1 15,-7 8 0-15,2 3 4 16,-5 4 1-16,5 0-1 16,-1 14-2-16,3 11-4 15,4 10 1-15,-1 7 1 16,7 7-3-16,-4 3 2 15,13-1 1-15,7 1-1 16,15-5-3-16,0-6 1 16,0-4 0-16,21-8-1 15,8-4 0-15,6-5-1 0,-2-5 1 16,4 0 0 0,2-8-4-16,5-5 1 0,-1-2-5 15,13-3-6-15,8-18-42 16,2-3-163-16</inkml:trace>
  <inkml:trace contextRef="#ctx0" brushRef="#br0" timeOffset="8902.4695">15617 551 17 0,'0'-4'41'16,"-4"-1"-11"-16,-11-1 21 15,-7-1-22-15,-9 1 24 16,-6 2-7-16,-17-1-1 15,-16 3-29-15,-28 2 11 16,-26 0-14-16,-33 8-4 16,-18 13-2-16,-5 7 2 15,8 3-1-15,13 7 7 0,23-1-8 16,20 1 2-16,35 1-4 16,38 0-5-16,37 3-1 15,6 2-5-15,62-3 5 16,37-4 1-16,27-13-2 15,19-11 2-15,20-13 0 16,11 0-1-16,12-15 0 16,-2-14-1-16,-11-7 0 15,-15-3 2-15,-22-1-1 16,-34 3 0-16,-32 2-5 16,-47 2 1-16,-25 3 4 15,-31 4 1-15,-52 6-2 16,-20 10-1-16,-30 8 3 15,-13 2 0-15,-5 9 0 0,2 14 2 16,6 6 5-16,27 1 3 16,19 3-4-16,35-4-4 15,31-3-2-15,31-2-2 16,0 0-5-16,46-7 3 16,32-5 1-16,26-7 2 15,26-5-1-15,6-11-1 16,7-14-1-16,-9-5-2 15,-12-1-6-15,-29 2-41 16,-29 7-37-16,-29 5-12 16,-35 11 5-16</inkml:trace>
  <inkml:trace contextRef="#ctx0" brushRef="#br0" timeOffset="11828.1031">3419 3627 140 0,'0'-2'63'0,"0"0"-49"15,0 2 20-15,0 0 13 0,0 0-12 16,0 0-3-16,0 0-9 16,0 0-4-16,0 0-1 15,0 0-6-15,0 0-1 16,6 0-4-16,7 0-4 15,11 0 3-15,14 0 5 16,9 0 0-16,13 0 0 16,2 0-3-16,10 0-1 15,7 0-1-15,6 0 0 16,6-4-2-16,6 1 2 16,6-3 0-16,1 0-2 15,-1 0-3-15,-4 0 5 0,-4 1-3 16,-20 1 1-1,-17 3-3-15,-21 0-1 0,-19-1-2 16,-1 2 2-16,-17 0 0 16,0-1-5-16,0 1-1 15,0 0-3-15,0 0-4 16,-41 0-33-16,-17 0-80 16,-19 16-209-16</inkml:trace>
  <inkml:trace contextRef="#ctx0" brushRef="#br0" timeOffset="12419.85">3496 3910 306 0,'-7'0'38'0,"7"0"-21"15,0 0-3-15,0 0-1 16,4 0-2-16,44 2-8 15,12 1 6-15,27 3 5 16,4 2-4-16,0 1-1 16,0 3-3-16,-7 1 0 15,-5 3-2-15,-11 0-1 16,-4 3-1-16,-14 1-1 16,-9 1 0-16,-10 2 1 15,-18 0-2-15,-13 2 1 16,0 3-1-16,-25 7 6 0,-33 5-2 15,-17 6-3-15,-13 3 1 16,-10-2-1-16,-1-3 0 16,2-2-1-16,-4-4 1 15,8-5-1-15,10-5 2 16,9-5-3-16,24-5 1 16,19-8 0-16,17-3 0 15,14-2 0-15,0-1-6 16,45-2 5-16,21 4 1 15,11-6 1-15,28 0-1 16,17 0 2-16,6 0-1 16,17 0 1-16,2 0 2 15,4 0 2-15,6 0-3 0,-17-3 1 16,-14 0 0 0,-29 3 0-16,-39 0-4 0,-18 0-1 15,-22 0 1-15,-12 0 0 16,-3 0 0-16,-3 0 1 15,0 0-2-15,0 0 1 16,0 0-2-16,0 0-4 16,-9 0-5-16,-9 0-42 15,-11-2-212-15</inkml:trace>
  <inkml:trace contextRef="#ctx0" brushRef="#br0" timeOffset="15008.9189">5100 3318 79 0,'-52'-10'32'16,"13"0"-11"-16,10 3 2 16,4 2 5-16,0 1 13 15,-6-2-1-15,-10 3-20 16,-9 3 7-16,-4 0-3 16,-4 3-5-16,-6 17 2 15,-2 11-10-15,-4 14-1 16,6 14-2-16,4 14-2 0,0 13-4 15,17 11-1-15,-5 10 3 16,11 5 0-16,12-1 0 16,11-9 1-16,14-10-1 15,0-16 0-15,41-17-3 16,13-15 1-16,6-18 1 16,12-14-2-16,7-12 2 15,11-17 2-15,14-33-1 16,7-20-2-16,-1-14 1 15,-19-4-3-15,-31 0-3 16,-37 1 2-16,-23 1 0 16,-23 4 0-16,-39 12 0 15,-15 13 1-15,-14 17 0 0,0 18 0 16,-2 17 0 0,3 5 0-16,9 22-1 0,2 19 1 15,7 14 0-15,6 15 8 16,10 10-4-16,4 7 0 15,19-5 0-15,13-4-4 16,20-13 2-16,0-11-2 16,33-10 0-16,10-13-1 15,13-14 1-15,14-16-2 16,15-4 2-16,18-40 1 16,7-18 0-16,6-15-2 15,-23-9 1-15,-29-5-1 16,-50 0-4-16,-14 9 2 15,-54 13 0-15,-30 24 0 0,-13 24 2 16,-7 20-1-16,-1 26 2 16,-9 34 0-16,2 23 2 15,-12 19 0-15,13 10 7 16,16-2 0-16,33-4-7 16,31-12-1-16,31-16-1 15,24-13 0-15,57-26-2 16,43-25-1-16,19-14 0 15,30-34 3-15,11-28-4 16,-2-14-2-16,-33-2 2 16,-46 10-1-16,-63 18-1 0,-40 20 6 15,-52 19-1 1,-60 11 1-16,-22 13 0 0,-11 16 2 16,11 6 6-16,29 1-5 15,20-4 0-15,27-3-3 16,44-4-1-16,14-5-14 15,47-3 0-15,34-13-15 16</inkml:trace>
  <inkml:trace contextRef="#ctx0" brushRef="#br0" timeOffset="16050.3364">9403 3134 380 0,'15'-13'21'0,"-15"5"1"16,0 8 2-16,0 0-1 16,0 0-4-16,0 4-11 15,0 20-8-15,-8 22 1 16,-5 20 9-16,-1 20-3 15,-3 13-2-15,9 2-2 16,4 2-1-16,4-9-2 16,0-12 0-16,0-9 3 15,12-13-3-15,13-15 2 16,8-14-2-16,-2-12 0 0,-4-10 0 16,12-9 0-16,0-15 1 15,21-33 3-15,11-23 1 16,-1-19-4-16,-4-13-1 15,-14-8 0-15,-19-2-4 16,-2 6 2-16,-13 18 0 16,-3 23 2-16,-7 18 1 15,-8 22 2-15,0 16 1 16,0 6 1-16,0 4-3 16,0 0-2-16,11 14-7 15,1 25 1-15,13 20 6 16,4 17 4-16,2 10 0 0,-4 0-4 15,4 0 0-15,4-8 2 16,0-8-1-16,6-10-1 16,-4-11 0-16,11-12 3 15,-3-12-3-15,1-9 0 16,-9-12 0-16,-10-4 0 16,6 0 1-16,-2-17 3 15,8-23 7-15,9-16-4 16,-5-14-5-16,-8 1-2 15,-12 3 0-15,-10 5-1 16,-11 6-1-16,-2 5-4 16,0 4-4-16,-2 6-10 15,-27 7-22-15,-15 2-75 0</inkml:trace>
  <inkml:trace contextRef="#ctx0" brushRef="#br0" timeOffset="16508.0841">9176 2724 265 0,'-6'0'52'16,"6"0"-46"-16,0 0-1 16,0 0 1-16,0 0-1 15,18 5-3-15,30 7 12 16,14-2 2-16,25 0 4 15,20-3 1-15,19 0-1 16,9-4-5-16,5-3-4 16,-5 0-4-16,-5 0-4 15,-12 0-1-15,-9 0 2 16,-7 0-4-16,-16 0 0 0,-15-2 0 16,-26 1 0-16,-12-1-5 15,-14 0 5-15,-11-1-5 16,-4 2-2-16,-4-3-6 15,0-8-31-15,-23-4-352 16</inkml:trace>
  <inkml:trace contextRef="#ctx0" brushRef="#br0" timeOffset="16749.1929">10234 2398 96 0,'0'0'263'0,"0"15"-263"16,0 5 0-16,35 8 0 15,9 7 8-15,14 1 3 16,8 1-5-16,-2-3-1 16,12 2-1-16,-1-6-1 15,3 3-3-15,5-1 0 16,-13 2-13-16,1 2-7 15,-9 2-34-15</inkml:trace>
  <inkml:trace contextRef="#ctx0" brushRef="#br0" timeOffset="17174.7908">11580 3508 309 0,'0'-9'50'0,"-8"2"-40"16,-3-1 17-16,3 7 3 16,2 1 9-16,0 0-13 15,-3 0-10-15,7 0-13 0,2 1-3 16,0 14-6-1,0 3 4-15,0 4 1 0,2-2 1 16,15-8-4-16,2-4-5 16,3-8 6-16,-1 0-4 15,6 0 7-15,-13-19-3 16,-3 0 3-16,-9 1 4 16,-2 3 1-16,0 6 1 15,-15 4 3-15,-14 3-3 16,0 2 0-16,3 0-1 15,1 0-3-15,8 0-2 16,7 0 0-16,10 0-5 16,0 0-7-16,0 0-13 15,12 0-3-15,28 0-102 16</inkml:trace>
  <inkml:trace contextRef="#ctx0" brushRef="#br0" timeOffset="17769.1105">12657 3087 368 0,'0'0'45'16,"0"0"-33"-16,0 0 6 0,0 0 7 15,0 4-5-15,0 21-20 16,0 10 0-16,0 16 8 16,0 5-4-16,0 1 0 15,0 8-1-15,14-3 0 16,9 1 2-16,4-8-4 16,6-10 0-16,0-8-1 15,2-12 0-15,3-8 0 16,-1-9 0-16,4-8 0 15,0 0 0-15,9-29 4 16,10-18-1-16,6-21-3 16,0-12-2-16,-4-8 1 0,-12 1-8 15,2 1 0 1,-21 8 5-16,-5 14 4 16,-7 16 0-16,-4 17 0 0,-15 16 3 15,0 8 3-15,0 6 3 16,0 1-3-16,0 0-6 15,0 21-10-15,0 27 10 16,0 17 3-16,0 9 2 16,6 6-3-16,2-4 1 15,9-3 1-15,7-3-1 16,12-8-3-16,1-6 2 16,6-10 1-16,1-13-3 15,3-10-2-15,-4-11 0 0,1-11-3 16,3-1 0-1,3-18-4-15,-2-16-13 0,-5-10-51 16,-20-9-202-16</inkml:trace>
  <inkml:trace contextRef="#ctx0" brushRef="#br0" timeOffset="18113.7911">12022 2632 320 0,'0'0'3'15,"5"0"4"-15,38 0-7 16,23 11 17-16,27-2 6 16,17 0 0-16,20-4 7 15,0 0-13-15,4-2 2 16,3-3-3-16,-3 0-8 16,-8 0-8-16,-10-2 1 15,-17-8-2-15,-14-5-12 16,-21 2-8-16,-20-8-47 0</inkml:trace>
  <inkml:trace contextRef="#ctx0" brushRef="#br0" timeOffset="18322.9503">13205 2354 328 0,'0'24'41'0,"4"8"-41"16,23 3 6-16,8 3-1 16,8 0 0-16,5 0-1 0,8-1-4 15,8-1 0-15,-6-2-4 16,6 3-11 0,2-3-32-16</inkml:trace>
  <inkml:trace contextRef="#ctx0" brushRef="#br0" timeOffset="19171.9534">15024 2995 323 0,'-11'-3'23'15,"5"0"9"-15,6 2 6 16,0 1-15-16,0 0-12 16,0 0-7-16,0 0-2 0,25 0-1 15,21 0 4 1,16 0 6-16,10 0-1 0,6 0-4 16,7 0-2-16,2 0 2 15,8 0-2-15,-2 0-2 16,-4 0 2-16,-17 0-4 15,-14 0-2-15,-12 0-2 16,-13 0-1-16,-12 0-6 16,-15-7-7-16,-6 0-32 15,0-8-184-15</inkml:trace>
  <inkml:trace contextRef="#ctx0" brushRef="#br0" timeOffset="19424.8977">15321 2651 323 0,'-18'0'71'15,"14"0"-69"-15,4 5-2 16,0 22 0-16,0 14 13 16,0 10 4-16,6 7 0 15,15 8-2-15,6 5 0 16,-3 0-2-16,7 0-3 15,4-5-6-15,1-8-4 16,-1-11-1-16,-2-6-6 0,-2-10-2 16,-4-11-8-1,-3-8-20-15,-3-12-191 0</inkml:trace>
  <inkml:trace contextRef="#ctx0" brushRef="#br0" timeOffset="19943.0352">16272 2470 407 0,'7'1'0'16,"-1"21"4"-16,6 11 6 15,-4 17 13-15,3 11-2 16,-5 9-6-16,-4 12-2 0,-2 6 4 15,0 6-6-15,4 1-4 16,-2-5-1-16,7-10-3 16,-3-16-3-16,-4-13 0 15,4-11 0-15,-2-14-1 16,-4-12-1-16,0-9-3 16,0-5 2-16,0-12 2 15,8-22-4-15,15-12-11 16,18-5 15-16,-3 6 0 15,7 6-1-15,3 6 1 16,-7 11-1-16,-4 9 4 16,0 6-2-16,3 7 0 0,-3 2 0 15,0 20 1 1,-2 4 0-16,-8 6 2 0,-8 7 1 16,-9-2-1-16,-10 4-2 15,0 3 4-15,-18 0-1 16,-20 1-1-16,-7-3 2 15,-1-2-4-15,-5-9 0 16,-1-6 3-16,0-8-4 16,9-8-1-16,2-9-7 15,7 0-6-15,6-1-14 16,9-14-59-16,13-5-209 16</inkml:trace>
  <inkml:trace contextRef="#ctx0" brushRef="#br0" timeOffset="20580.5624">18275 2661 276 0,'-37'-9'162'15,"12"2"-154"-15,25 5 3 16,0 1-2-16,0-1-1 16,0 2-6-16,7 0-2 15,24 0 0-15,22 7 4 16,22 8 7-16,16 1-3 0,12-1 1 15,5 1-2-15,-9 0-4 16,-10-3 1-16,-9 2-2 16,-9-1 3-16,-16-3-5 15,-11-2 0-15,-19-1 0 16,-9-2-3-16,-14 0 1 16,-2 1 0-16,0 5 2 15,-6 2 4-15,-31 8 3 16,-13 2-3-16,-14 1-1 15,-4 0 0-15,-7 0 0 16,-1 2 1-16,4-3-1 16,10-2-1-16,8-6-2 0,15-1-2 15,6-2-3-15,8-4-5 16,10 1-10-16,9-3-10 16,6-2-80-16</inkml:trace>
  <inkml:trace contextRef="#ctx0" brushRef="#br0" timeOffset="20856.9488">18366 3333 306 0,'0'0'14'15,"4"1"-4"-15,30-1 4 0,13 2 25 16,15-2 4-16,17 0-17 16,10 0-8-16,4 0-4 15,-2 0-7-15,-1 0-2 16,-5 0-5-16,-8 0-1 16,-9 0-8-16,-12-5-7 15,-5-4-14-15,-11-1-65 16,1-4-234-16</inkml:trace>
  <inkml:trace contextRef="#ctx0" brushRef="#br0" timeOffset="21285.8595">19822 2840 242 0,'-19'0'154'16,"7"0"-153"-16,-5 6 4 15,-2 21 2-15,-3 15 10 16,-3 17 0-16,10 6-2 16,5 1 2-16,10 0-2 15,0-8-7-15,10-5-1 16,24-9-1-16,13-8-6 16,9-6 2-16,10-11-2 15,17-13 3-15,4-6 2 16,3-14-2-16,1-18-3 0,-14-10-3 15,-19-12 0-15,-13-9-2 16,-20-13 4-16,-23-3-3 16,-2 2-3-16,-12 11 7 15,-34 14 2-15,-14 10 3 16,-10 8 1-16,2 7 5 16,-5 6 0-16,-1 8 3 15,4 3-3-15,8 5 0 16,8 4-3-16,17 1-8 15,8 0-2-15,8 0-7 16,5 11-10-16,3 7-5 16,13 5-19-16,0-8-209 0</inkml:trace>
  <inkml:trace contextRef="#ctx0" brushRef="#br0" timeOffset="22184.2266">24311 2492 163 0,'-26'-11'75'16,"9"8"-32"-16,11 3 11 0,2 0 2 15,4 0-12-15,0 0-10 16,0 0-10-16,0 0-6 16,0 0-8-16,0 0-7 15,0 0-3-15,16 0 0 16,28 0 2-16,16 0 8 15,12 0-7-15,-4 0 1 16,2 0-3-16,-8 0-1 16,-12 0-3-16,-2 0-7 15,-17 0-17-15,-7 0-47 16,-13-3-133-16</inkml:trace>
  <inkml:trace contextRef="#ctx0" brushRef="#br0" timeOffset="22395.2275">24547 2524 270 0,'0'19'15'16,"-4"8"-10"-16,2 12 14 15,-4 10 11-15,-5 5 0 16,3 4-2-16,-2 3-4 16,4-1-7-16,-1-2-3 15,5-2-8-15,2-4-5 16,0-10-1-16,0-9-4 15,0-13-11-15,13-10-2 16,7-10-21-16,15-14-169 16</inkml:trace>
  <inkml:trace contextRef="#ctx0" brushRef="#br0" timeOffset="22650.7927">25076 2463 322 0,'0'0'80'16,"0"0"-80"-16,0 22 0 16,0 12 3-16,0 13 12 15,0 10 0-15,0 5-4 16,0 2-1-16,0-1-2 16,-8-2-2-16,2-5 0 15,2-5-5-15,4-6-1 16,0-9-1-16,0-10-1 0,0-14-4 15,0-10-6 1,0-2-9-16,16-19-13 0,9-19-106 16</inkml:trace>
  <inkml:trace contextRef="#ctx0" brushRef="#br0" timeOffset="22807.3191">25293 2749 317 0,'6'-1'38'16,"5"1"-33"-16,9 0-2 15,12 0 7-15,13 0 2 16,5 0-1-16,3 0-8 16,3 0-2-16,-2 0-1 0,0-7-9 15,-3-5-19-15,1-7-140 16</inkml:trace>
  <inkml:trace contextRef="#ctx0" brushRef="#br0" timeOffset="23040.4242">25876 2439 325 0,'-2'0'6'15,"-4"20"2"-15,-6 13-5 16,-5 9 16-16,-6 9-1 16,9 7-5-16,1 2 4 15,1 0 1-15,2-6-10 16,3-3-2-16,5-6-2 15,2-7-4-15,0-8-4 0,0-9-1 16,0-11-12-16,13-10-6 16,12-10-40-16,14-24-88 15</inkml:trace>
  <inkml:trace contextRef="#ctx0" brushRef="#br0" timeOffset="23316.8017">26190 2579 344 0,'0'0'48'16,"0"0"-47"-16,0 20-1 0,-10 11 16 16,-11 13 5-1,-3 7-7-15,-3 0-2 0,2 1-2 16,10 0-1-16,5-2-1 16,10-3-2-16,0-7-2 15,0-8 1-15,4-10-4 16,17-5 0-16,8-7 2 15,2-6-2-15,10-4 2 16,9 0 2-16,12-15-2 16,10-13-2-16,-2-6-1 15,-10 1-11-15,-20-4-8 16,-9 3-40-16,-17-3-190 16</inkml:trace>
  <inkml:trace contextRef="#ctx0" brushRef="#br0" timeOffset="23520.4042">26071 2559 363 0,'0'0'0'0,"12"0"0"16,29 0 0-16,13 0 22 15,8 0-2-15,10 0-6 16,-3 0-8-16,-3 0-4 15,-13 0-2-15,-15 0-11 16,-22 0-33-16,-16 7-112 16</inkml:trace>
  <inkml:trace contextRef="#ctx0" brushRef="#br0" timeOffset="23699.5552">26056 2786 160 0,'0'0'78'15,"8"0"-62"-15,30 0 7 16,19 0 25-16,16-10-4 16,14-3-12-16,8-3-22 15,2 0-10-15,-4 0 0 16,-4 3-11-16,-11-1-14 16,-10 0-59-16</inkml:trace>
  <inkml:trace contextRef="#ctx0" brushRef="#br0" timeOffset="23894.8355">27009 2614 249 0,'-23'20'86'15,"-4"8"-83"-15,-6 10 6 16,-4 6 12-16,4-1-2 16,6 0-3-16,9-5 0 15,5-3-13-15,11-5 2 16,2-6-5-16,0-8-1 15,0-10-13-15,0-6-18 16,25-5-38-16,10-25-32 16</inkml:trace>
  <inkml:trace contextRef="#ctx0" brushRef="#br0" timeOffset="24181.433">27044 2640 342 0,'0'0'22'16,"0"21"-21"-16,0 9 3 15,2 11-1-15,11 5 11 16,9 4-3-16,3-1 2 16,6-4-3-16,4-3 0 15,5-7 9-15,1-7-8 16,-4-11-3-16,-2-7 5 16,-10-8-4-16,4-2 8 15,6-20 13-15,11-20-3 16,7-9-22-16,-3-5-5 0,-2-5 0 15,-13 3 0-15,-4 0-8 16,-2 3 5-16,-3 11-7 16,3 7-7-16,9 8-2 15,5 3-53-15,9 7-150 16</inkml:trace>
  <inkml:trace contextRef="#ctx0" brushRef="#br0" timeOffset="24540.523">29151 2583 449 0,'0'0'0'15,"0"0"0"-15,0 0 9 16,6 0 7-16,35 0-10 16,11 0 11-16,18 0-3 15,2 0-8-15,9-2 1 0,8 0-5 16,4-3 0-1,4-1-2-15,-6-1-6 0,-14 0-1 16,-20-6-6-16,-15 2-5 16,-17-5-55-16,-19-5-289 15</inkml:trace>
  <inkml:trace contextRef="#ctx0" brushRef="#br0" timeOffset="24750.2151">29715 2275 413 0,'-4'5'0'0,"2"24"8"0,-9 16-7 16,-1 18 12-1,0 15 2-15,-1 8 4 0,7 7 5 16,6 0-7-16,0-4-5 16,0-2-5-16,0-6-7 15,0-3 0-15,0-8-8 16,-8-11-6-16,-3-19-27 15,-7-16-274-15</inkml:trace>
  <inkml:trace contextRef="#ctx0" brushRef="#br0" timeOffset="26610.2624">5846 1774 118 0,'6'0'42'0,"-4"0"-7"16,-2 0 3-16,4 0-1 15,-4 0 8-15,0 0-8 16,2 0-6-16,-2 0-14 16,4 0-7-16,5 0-4 15,7 2-5-15,13 1 0 16,15 2-1-16,9-3 2 15,3-2-1-15,10 0 0 16,7 0 0-16,-9 0-1 16,2 0-1-16,-6 0 0 15,-17 0 1-15,-10 0-3 0,-20-3 1 16,-7 3 2-16,-6 0 0 16,0-3 3-16,-19 3 4 15,-34-1-7-15,-24 1-1 16,-8 0 1-16,9 11 0 15,-3 5 2-15,7-4 0 16,18 1-1-16,13-2-1 16,20-4 2-16,5-3 1 15,11-3-3-15,5-1-5 16,0 3-2-16,21-1 7 16,16-2 0-16,17 0 3 15,4-5 0-15,2-14 0 16,-2-1 0-16,-21 1-2 0,-12 6 0 15,-13 3 1-15,-12 6 2 16,0-1 0-16,0 1-2 16,-29 4-2-16,-4 0 0 15,-14 0 0-15,3 9-1 16,15-2 1-16,13-3 0 16,14-1-4-16,2-3-5 15,2 0-8-15,37-4 16 16,17-13-3-16,12-5-2 15,2 0 3-15,-18 5-1 16,-13 5 4-16,-24 8 0 16,-15 4 0-16,0 0 0 0,0 0 4 15,-35 3-4-15,-11 12 1 16,-5 0 1-16,11-1-4 16,9-2 2-16,11-5-2 15,7-3-9-15,13 1-29 16,0-5-243-16</inkml:trace>
  <inkml:trace contextRef="#ctx0" brushRef="#br0" timeOffset="28333.9225">6898 5982 209 0,'-6'4'92'16,"-2"-2"-58"-16,3 1-4 15,5-1 5-15,0-2-5 16,0 1-8-16,0-1-8 16,0 0-2-16,0 0-6 15,0 3-2-15,11 0-3 16,30 1 5-16,27 7 6 16,25-6-1-16,19 1 1 15,10-2-1-15,-4-1-2 16,-9 0-2-16,-14 2-3 15,-8-1-3-15,-14 1-1 0,-16 0 0 16,-7-1-1-16,-9 0 1 16,-10-3-4-16,0 1 2 15,5-1-4-15,-16-1-6 16,-3 0-9-16,-11 0-10 16,-6 0-45-16,-4 4-192 15</inkml:trace>
  <inkml:trace contextRef="#ctx0" brushRef="#br0" timeOffset="29114.5469">6890 6422 237 0,'-4'0'64'16,"4"0"-48"-16,0 0 15 16,0 0 0-16,0 0-1 15,0 1-17-15,18-1 0 16,28 5 4-16,20-2 1 16,16 0-1-16,36 3-5 15,6 0-2-15,13-1-4 16,-15 0 0-16,-13 7-2 0,-16-2-3 15,-10 5-1-15,-11-2 0 16,-10 2 0-16,-12-3 0 16,-13 0-1-16,-10-2 0 15,-15-2 1-15,-5 0 0 16,-7 1 1-16,0 7 2 16,-13 5-1-16,-53 5 2 15,-12 7-2-15,-18 3-1 16,-7 4 0-16,0 8-1 15,-3 3 2-15,-14 5-1 16,1-7-1-16,9-2 0 16,17-7-1-16,14-9 1 0,22-4 0 15,13-9 0-15,17-3 0 16,5-8-1-16,11-2 0 16,11-5 0-16,0 0-3 15,0 0-4-15,0 0 3 16,4 0 1-16,25 0 4 15,8 0 1-15,17 0 2 16,10 0 0-16,21 0 3 16,18 0-5-16,15 0 7 15,10 0-5-15,-4 0-1 16,0 3 1-16,-12 2-3 16,-4-2 0-16,-11 3 0 15,-6-2 0-15,-13-3 2 0,-12 2 0 16,-14-2-2-16,-6-1 1 15,-20 0 0-15,-7 0-1 16,-7 0 1-16,-7 0-1 16,-5 0 2-16,0 0 2 15,0 0 2-15,0 0-2 16,0 0-1-16,0 0-1 16,0 0-2-16,0 0-1 15,0 0-6-15,0 0-6 16,0 0-19-16,0 0-104 15</inkml:trace>
  <inkml:trace contextRef="#ctx0" brushRef="#br0" timeOffset="30104.3317">9579 5909 315 0,'0'-11'54'15,"0"8"-39"-15,0 3-5 16,0 0-2-16,0 25 11 16,0 9 9-16,10 12-10 15,7 8-7-15,-11 3-3 16,0 10 1-16,-6 6 0 16,0 3-2-16,0 8 0 15,0-2 0-15,-6-4-3 16,-17-2 2-16,-6-2-1 0,-4-1-2 15,-14-3-1-15,-1-4-1 16,-8-13 3-16,-1-11-3 16,7-13 0-16,2-13 0 15,5-10-1-15,4-6-1 16,-7-21-1-16,7-27-9 16,0-25-10-16,14-13 12 15,23-4-4-15,2 4-2 16,0 13 4-16,12 10 9 15,9 8 1-15,6 8 1 16,0 14 2-16,-3 8-1 16,5 9 2-16,0 9-2 15,-4 3 1-15,6 4 1 0,6 8 2 16,7 19-2-16,3 11 2 16,9 11 0-16,2 6-1 15,8 8 0-15,13 2 2 16,-9 1 0-16,13-2 2 15,-9-3-8-15,3 1 5 16,-11-10 1-16,-8-9-5 16,-7-10 0-16,-7-11-1 15,-9-5 0-15,-14-7 0 16,-5-2-3-16,-10-8-2 16,-4 0-3-16,-2 0-2 15,0 0 0-15,0-12-33 16,0-10-228-16</inkml:trace>
  <inkml:trace contextRef="#ctx0" brushRef="#br0" timeOffset="30374.6571">10404 6504 340 0,'0'0'33'0,"0"0"-20"15,4 0-6-15,2 0 2 16,2 0-1-16,13 0-7 16,-6 8 6-16,7 2-6 15,5 1-1-15,2-3-1 16,-4 3-16-16,0 0-31 15,-9 3-149-15</inkml:trace>
  <inkml:trace contextRef="#ctx0" brushRef="#br0" timeOffset="30623.1948">10650 6879 198 0,'0'29'19'0,"0"3"21"15,0 0-7-15,0-2 14 16,0-3-6-16,2 5-14 16,8-3-7-16,-4-2-7 15,3-5-4-15,1-4-4 16,-4-3-3-16,0-4-2 16,-4-4-2-16,7-2-2 15,-9-5-3-15,0 0 0 16,0 0-7-16,0-5-27 15,0-13-224-15</inkml:trace>
  <inkml:trace contextRef="#ctx0" brushRef="#br0" timeOffset="31125.4698">11458 6033 291 0,'-2'0'92'16,"2"0"-79"-16,0 0 4 15,0 0-7-15,0 6-4 16,2 16-4-16,23 6 8 15,12 8 1-15,9 4 0 16,5 2 0-16,7 2-2 16,2-1 0-16,4 1 0 0,0-4-3 15,2-6-2 1,-2-2 2-16,-6-8-1 0,-8-2-4 16,-13-12-1-16,-6 2-2 15,-10-9-5-15,-9-3-5 16,-6 0-9-16,1-5-34 15,-5-23-177-15</inkml:trace>
  <inkml:trace contextRef="#ctx0" brushRef="#br0" timeOffset="31492.3299">12246 5993 305 0,'-11'0'52'0,"3"1"-46"0,2 18 3 16,-5 9 8-16,-1 9 7 16,10 7-7-16,2 3 0 15,0 5 2-15,0 3-6 16,0 3 0-16,0 6-3 16,-6 2-1-16,6 3-2 15,-15 1 1-15,3-1-1 16,-7 4-2-16,-5-2-5 15,-3 6 1-15,-2 2 0 16,4-5 0-16,-4-3-2 16,0-6 1-16,2-5 0 15,-2-6 0-15,0-2-1 0,2-8 0 16,3-12 1-16,-1-8-3 16,2-11-1-16,4-6-1 15,-3-7-4-15,13 0-10 16,3-24-54-16,6-12-195 15</inkml:trace>
  <inkml:trace contextRef="#ctx0" brushRef="#br0" timeOffset="31763.2335">12578 6585 330 0,'0'0'27'15,"2"0"-24"-15,11 0 4 16,10 7 6-16,6 3 7 16,2 3 2-16,2 0-10 15,0-2-6-15,0 0-6 16,-4 0-1-16,-9 0-6 15,-3 0-17-15,-7 1-21 16,-10 3-168-16</inkml:trace>
  <inkml:trace contextRef="#ctx0" brushRef="#br0" timeOffset="32128.6317">12707 7007 179 0,'-7'17'58'0,"3"3"-31"16,-2 4 10-16,6-4 12 16,-2 6-5-16,-2-4-8 15,4-1-22-15,0 1-1 16,0 0-2-16,0-4-3 16,0-3-5-16,4-1-1 0,2-4 0 15,0-5 0-15,-4 0-2 16,3-2 0-16,-3-1 1 15,-2-1-1-15,0-1 0 16,0 0-1-16,0 0 0 16,0 0 2-16,0 0-1 15,0 0 0-15,0 0-1 16,0 0 1-16,0 0-4 16,0 0 1-16,0 0-1 15,0 0-1-15,0 0 1 16,0 0-4-16,0 0-19 15,0-6-86-15,0-4-121 16</inkml:trace>
  <inkml:trace contextRef="#ctx0" brushRef="#br0" timeOffset="34086.4932">14071 6041 195 0,'-13'-13'73'16,"-3"0"-33"-16,8 13 19 15,8-2-4-15,0 2-12 16,-9 0-19-16,9 0-8 15,0 0 1-15,-2 0-8 16,2 0 0-16,0 10-9 0,-6 23 0 16,-6 19 1-1,-5 16 2-15,-1 7-1 0,5 5 1 16,11 0-2-16,2-1 0 16,0-6 0-16,2-8 0 15,23-10-1-15,10-7 0 16,9-11 0-16,3-9 0 15,3-8-2-15,-1-9 2 16,-1-9 0-16,4-2 0 16,-1-17 0-16,7-17 2 15,4-12-2-15,4-14-2 16,0 0 1-16,-10-13-1 16,-2-10-2-16,-6 5 0 15,-22-2-6-15,3 9 9 0,-10 10 0 16,-3 14-1-16,-16 13 2 15,0 12 0-15,0 11 8 16,0 6-6-16,0 3 3 16,0 2-1-16,0 0-4 15,0 9-3-15,0 23 3 16,0 19 0-16,0 14 2 16,-10 6 4-16,6 5-5 15,4 2 1-15,0-5 1 16,0 0-2-16,27-9 0 15,10-8 0-15,0-7-1 16,7-8 2-16,5-8-2 16,5-4 0-16,4-10-3 0,0-8 2 15,6-11-7-15,2 0 1 16,4-14-5-16,3-16-7 16,-7-3-44-16,-12-3-100 15</inkml:trace>
  <inkml:trace contextRef="#ctx0" brushRef="#br0" timeOffset="34604.4322">13755 5613 208 0,'-17'-8'26'16,"11"4"-19"-16,0 1 21 16,2 2 16-16,4 1 6 15,0 0-21-15,0 0-12 0,0 0-4 16,0 0-6-16,0 0-7 16,39 0 0-16,10 0 3 15,24 0 4-15,14 0 1 16,14 0 1-16,8 0 0 15,1 0 2-15,4 0-3 16,-5 1 1-16,-3 2-6 16,-15 1-1-16,-9 2 0 15,-9-1-2-15,-28-5-1 16,1 0-1-16,-15 0 0 0,-7 0-3 16,-5-1-4-1,-2-14-13-15,-11-2-17 0,-6-2-169 16</inkml:trace>
  <inkml:trace contextRef="#ctx0" brushRef="#br0" timeOffset="34883.2299">14528 5187 233 0,'-2'0'97'16,"2"0"-97"-16,0 0-3 16,0 0 3-16,6 18 14 0,21 6 6 15,6 6-5-15,-2 0-2 16,2 3-1-16,0-4-4 16,4-3-5-16,7-2 2 15,3-4-5-15,3 1 0 16,-3-6-12-16,1 1 1 15,-5-1-14-15,1-5-56 16</inkml:trace>
  <inkml:trace contextRef="#ctx0" brushRef="#br0" timeOffset="36164.9706">15933 6200 385 0,'-16'0'20'15,"16"1"-20"-15,0 3-9 16,12 4 9-16,36 3 7 0,34 2 11 16,18-1-7-1,15 0 0-15,18-2 3 0,-1 0-3 16,-14-3-1-16,-15-2-10 15,-18-5 0-15,-19 0 0 16,-12 0-10-16,-17 0 1 16,-14-2-19-16,-15-12-56 15</inkml:trace>
  <inkml:trace contextRef="#ctx0" brushRef="#br0" timeOffset="36405.1001">16498 5939 345 0,'-4'14'0'15,"4"19"0"-15,0 14 12 16,0 9 1-16,0 9 4 16,0 4-3-16,10 2 4 15,6-1-7-15,3-4-4 16,0-6-6-16,5-9-1 15,3-9-9-15,2-10-11 16,2-11-3-16,9-18-35 16,-3-3-214-16</inkml:trace>
  <inkml:trace contextRef="#ctx0" brushRef="#br0" timeOffset="36936.6815">17839 5501 364 0,'0'0'28'0,"0"22"-18"16,0 20-9-16,0 18 14 15,0 15 1-15,0 2-2 16,0 15-3-16,0-1 6 15,0 10-9-15,0-3-2 16,0-10-3-16,0-4 1 16,0-14-2-16,0-15-1 15,4-11-1-15,-2-14 1 0,-2-16-1 16,0-7-2-16,0-7 0 16,0-2 2-16,5-28-1 15,3-14 1-15,15-9-12 16,12 0 9-16,10 8 1 15,9 5-2-15,8 10 2 16,2 5-1-16,2 13 2 16,-4 4 1-16,0 8 1 15,2 0 3-15,-12 2-4 16,-4 19 1-16,-13 5 0 16,-11 4 1-16,-13 7-1 15,-11 2 4-15,0 2-2 0,-27-2 0 16,-19-1 0-16,-13-3 1 15,-4-3-1-15,-1-7-3 16,4-3 1-16,9-12-1 16,9-2 0-16,18-8-3 15,17 0-6-15,7-15-22 16,19-11-152-16</inkml:trace>
  <inkml:trace contextRef="#ctx0" brushRef="#br0" timeOffset="37454.7579">19505 5754 298 0,'-12'-5'106'16,"6"5"-88"-16,2 0 12 16,4 0-14-16,0 0-6 0,0 0-10 15,22 10 1-15,24 7 5 16,18 0 0-16,21 0 4 15,18 2-1-15,2-4-2 16,9 1-1-16,-11 0-4 16,-7-2 4-16,-16-5 0 15,-14 1-3-15,-18-2-3 16,-21-4-1-16,-15 0 1 16,-12-1-2-16,0 4 2 15,-8 8 1-15,-50 7 5 16,-18 7-4-16,-22 2 2 15,-3-2-3-15,-2-1 2 16,1-2-3-16,11-2 0 0,7-2 0 16,20-2 0-1,12-3-3-15,25-5-3 0,17-4-9 16,10 3-12-16,6-8-47 16,50-3-223-16</inkml:trace>
  <inkml:trace contextRef="#ctx0" brushRef="#br0" timeOffset="37703.2539">20467 6262 227 0,'-44'11'60'0,"-5"4"-49"16,-5 3 18-16,-8 3 9 15,-8 1 0-15,-3 5-12 16,-7 2-5-16,-5-3-8 16,6-2-7-16,7-2-6 15,26-6-1-15,13-9-9 16,25-1-12-16,8-6-21 16,0 0-75-16</inkml:trace>
  <inkml:trace contextRef="#ctx0" brushRef="#br0" timeOffset="38157.9419">21136 6072 323 0,'0'0'8'15,"-14"3"1"-15,-1 19 14 16,-1 8 0-16,-5 9 1 16,5 8-5-16,3 2-5 15,9 1-2-15,4-2-2 16,0-2 3-16,17-6-7 16,24-8 0-16,9-6-1 0,12-9 0 15,20-13 2 1,9-4-3-16,6-13 1 0,7-15-5 15,-7-7 0-15,-19-5-2 16,-22-5-2-16,-19-4-2 16,-30-4 0-16,-7 4-5 15,-21 2 4-15,-43 11 7 16,-13 6 5-16,-11 7-3 16,-5 2 7-16,4 9 0 15,4 3 4-15,6 4-7 16,17 3 4-16,9 2-6 15,15 0-4-15,14 0-1 16,7 0-6-16,15 8-13 16,2 4-14-16,0 1-153 15</inkml:trace>
  <inkml:trace contextRef="#ctx0" brushRef="#br0" timeOffset="38758.5724">24493 5637 205 0,'-24'0'60'0,"11"0"-33"15,13 0 1-15,0 0-3 16,0 1-3-16,25 2-3 16,31 0 20-16,22-2-14 15,19 1 2-15,17-2-12 16,2 1 0-16,4-1-10 16,-17 0 0-16,-16 0-2 0,-23 0-3 15,-27 0-4-15,-18 0-1 16,-17 0-9-16,-2 0-9 15,0-3-70-15,-27-4-279 16</inkml:trace>
  <inkml:trace contextRef="#ctx0" brushRef="#br0" timeOffset="38963.4401">24985 5653 225 0,'0'25'22'0,"0"5"1"16,0 6 11-16,0 8-10 15,6 6 11-15,11 7-5 16,0 4-11-16,7 3 4 16,-5-1-4-16,6-7-9 0,0-4-8 15,-3-10-2-15,-1-13-1 16,2-8-11-16,-5-16-6 16,5-5-15-16,4-7-126 15</inkml:trace>
  <inkml:trace contextRef="#ctx0" brushRef="#br0" timeOffset="39224.3015">25767 5587 132 0,'0'3'183'15,"0"26"-182"-15,0 12 6 0,0 15 17 16,-2 5 4-16,-11 9-6 15,-1 0 6-15,5-1-9 16,5-7-3-16,4-2-10 16,0-12 3-16,4-6-7 15,15-15-2-15,-2-9-1 16,-5-10-2-16,-4-8-11 16,-4 0 0-16,3-11-4 15,5-15-63-15,9-10-113 16</inkml:trace>
  <inkml:trace contextRef="#ctx0" brushRef="#br0" timeOffset="39396.9669">25907 5939 299 0,'0'0'70'0,"0"0"-62"16,11 0-2-16,7 0-5 0,17 0 11 16,15 0 9-16,10 7-9 15,0-3-5-15,-2-4-4 16,-5 0-3-16,1 0 0 15,-6-1-9-15,-7-16-16 16,-8-6-56-16,-8-6-187 16</inkml:trace>
  <inkml:trace contextRef="#ctx0" brushRef="#br0" timeOffset="39606.2554">26517 5623 283 0,'0'0'55'0,"0"21"-44"0,-10 11-11 15,1 10 22-15,-3 5-5 16,-2 3 3-16,7 4-1 16,1-3-2-16,6 0-1 15,0-7-3-15,0-5-10 16,0-8-1-16,0-11-2 16,0-7-5-16,10-9-12 15,3-4-10-15,10-6-58 16,10-22-101-16</inkml:trace>
  <inkml:trace contextRef="#ctx0" brushRef="#br0" timeOffset="39869.1022">26821 5759 318 0,'0'0'78'16,"0"12"-77"-16,0 17 9 15,-10 15 19-15,-11 7-8 16,-2 8-9-16,11 2 3 15,1 2-7-15,11-7 1 16,0-9-2-16,0-10-3 16,27-9 0-16,-2-8 2 15,2-9-5-15,2-5 0 16,12-6 3-16,5 0 1 16,18-18-2-16,2-8-3 15,-4-6-6-15,-6-3-9 0,-17-3-9 16,-14-2-46-16,-19-4-153 15</inkml:trace>
  <inkml:trace contextRef="#ctx0" brushRef="#br0" timeOffset="40056.3956">26856 5703 276 0,'0'0'11'0,"21"0"-1"15,20 0 8-15,9 0 8 16,10 0 0-16,2 0-13 16,8 0-8-16,-8 0-5 0,-15 0-16 15,-16 0-34-15,-28 5-126 16</inkml:trace>
  <inkml:trace contextRef="#ctx0" brushRef="#br0" timeOffset="40222.4581">26839 5959 255 0,'0'0'68'0,"0"0"-59"15,0 0 13-15,25-2 17 16,17-9-11-16,20-7-13 16,6 2-15-16,10-1-7 0,5 5-18 15,-4-2-47-15</inkml:trace>
  <inkml:trace contextRef="#ctx0" brushRef="#br0" timeOffset="40433.2067">27670 5810 124 0,'-10'22'65'15,"-11"15"-23"-15,-10 0 9 16,-8 7 5-16,0 3-5 15,4-5-23-15,6-4-16 16,14-10-10-16,5-6-2 16,8-8-5-16,2-11-14 15,0-3-20-15,0 0-73 0,19-22-138 16</inkml:trace>
  <inkml:trace contextRef="#ctx0" brushRef="#br0" timeOffset="40724.8967">27706 5827 346 0,'0'11'0'16,"6"17"0"-16,6 8 18 15,3 9 1-15,3 5-2 16,9 1-1-16,0 0-6 16,10-7 1-16,5-9-1 15,1-8 0-15,5-8-3 0,-5-10 2 16,2-5-1-16,1-4 3 15,1-8 17-15,9-21 0 16,8-17-15-16,-8-8-13 16,-6-5-3-16,-15-1 3 15,-12 7-1-15,-5 8 1 16,1 6-2-16,-5 5 0 16,7 5-9-16,-2 3-19 15,1 7-25-15,9 8-83 16</inkml:trace>
  <inkml:trace contextRef="#ctx0" brushRef="#br0" timeOffset="41093.1941">29692 5877 408 0,'0'2'0'0,"0"-1"9"0,0 3-8 15,23-2 20-15,18 0 4 16,15-1-4-16,12-1-6 16,11 0-4-16,3 0-8 15,3 0 0-15,6 0-3 16,-4 0 0-16,-8 0-5 16,-11-9-3-16,-15-2-10 15,-11-3-57-15</inkml:trace>
  <inkml:trace contextRef="#ctx0" brushRef="#br0" timeOffset="41332.4494">30205 5545 94 0,'0'36'34'0,"0"14"17"15,0 10 10-15,0 8 9 16,-6 4-8-16,-5 3-18 16,5 0-14-16,6 0-8 15,0-1-13-15,0-6-8 16,0-5-1-16,12-9-9 16,11-9-15-16,2-12-49 15</inkml:trace>
  <inkml:trace contextRef="#ctx0" brushRef="#br0" timeOffset="42477.8965">6112 5170 170 0,'0'-21'94'16,"0"3"-75"-16,0 3 20 15,0 4 0-15,0 5-11 16,0 4 15-16,0 2-10 16,0 0-3-16,0 0-10 15,0 0-4-15,0 0-8 16,0 19-6-16,0 17-2 16,0 20 10-16,0 18 0 15,0 10-6-15,0 11 1 16,0 15 1-16,0 7-2 15,0 11 7-15,0 6-6 16,-6 1-3-16,-6 1 0 0,-3-1 2 16,13-1-1-16,2-6-2 15,0 8-1-15,0-4 0 16,0-4 2-16,0-1-2 16,2-7 0-16,3-8 1 15,-5-5 0-15,0-7-1 16,0-9 0-16,0-10 0 15,0-9 1-15,-5-16-1 16,-3-7 0-16,2-18-1 16,2-11 1-16,4-10-2 15,0-9 1-15,0-1-6 16,0 0 4-16,0-1-5 16,0-26-12-16,0-17-30 0,23-21 8 15,12-16-20 1,-2-17-203-16</inkml:trace>
  <inkml:trace contextRef="#ctx0" brushRef="#br0" timeOffset="45208.5335">6580 4827 94 0,'0'0'180'16,"0"0"-167"-16,0 0-10 16,0 0 1-16,6 0 4 15,21 8 15-15,18 2 12 16,5-3-10-16,16 1 0 16,15-1 2-16,16-4-4 15,18 0-2-15,22-2-7 0,6 0-1 16,5 1-4-16,-7 3-2 15,4 0-3-15,12 1 2 16,8-4-1-16,13-2 2 16,14 0 0-16,13 0-4 15,1-8 7-15,9-8-2 16,19 0-6-16,0 1 2 16,7-1 0-16,1 3-3 15,-4 3 0-15,-13 2-1 16,-10 2 1-16,-6 4-1 15,-4-1 0-15,-3-1 1 16,7-3 0-16,6-2-1 16,19-4 0-16,3-2 3 0,1 2-1 15,-15 3-2-15,-14 4 0 16,-12 2-3-16,-3 1 3 16,-6-1 3-16,-4 2-3 15,2 1 0-15,-2-3 0 16,-2 1 0-16,-2 2 1 15,2-2 0-15,0 2 1 16,-11-1-2-16,-1 2-1 16,-13 0 1-16,-6 0 0 15,-5 0-1-15,5 0 0 16,-8 0 1-16,2 0 0 16,-5 3-1-16,-1 0 1 0,1-3 0 15,-1 1 0-15,-5-1 1 16,-8 2 0-16,-4 1 0 15,4 0-1-15,13 0 2 16,7 1-2-16,7-4-1 16,-2 0 1-16,0 0-1 15,-4 0 1-15,8 0-1 16,8 0 2-16,3 0-1 16,5-5 0-16,5-2 0 15,4 1-1-15,-2 4 1 16,1-1 0-16,3-1 0 15,6 1 0-15,3-1 0 16,3 1 0-16,-6-1 0 16,-6 1 0-16,-2 1 0 15,-4 2-1-15,-1 0 1 0,1 0 0 16,6 0 0-16,6 0 0 16,0 0 0-16,6 0 0 15,3 0 0-15,3-2 0 16,5 2 1-16,-5 0 0 15,1 0 0-15,-1 0-1 16,5 0-1-16,2 0 1 16,4 2 3-16,-3 3-2 15,3-2 0-15,0 3-1 16,-4-1 6-16,12 2-4 0,0-2-2 16,6 0 0-1,11 1 1-15,-7-2-1 0,-1-2 0 16,-1 0 0-16,-8 1 0 15,-16 0 1-15,-5-1 0 16,-3 1 0-16,-1-1 2 16,6 2-3-16,5-3 1 15,-9 1-1-15,3-1 0 16,-11 0 0-16,-2 1-1 16,-8 1 0-16,-13 1 1 15,-8 2 0-15,-6-1 1 16,-12 2-1-16,-7 1 1 15,-14 1-1-15,-4 2 0 16,-3 0 0-16,7-1 1 0,10-3-1 16,2 3 0-16,7-2 0 15,-13 3-1-15,-10-3 1 16,-7-1-1-16,-10 1 1 16,-6-1 0-16,-6-1 0 15,-11-1-1-15,-1 3 1 16,-5-3 0-16,2-1 0 15,-2-2 0-15,-12 0 0 16,-14-1-1-16,-18 1 0 16,-7 0 1-16,-15 2 0 15,2-4 1-15,-4 1-1 16,0 1 0-16,0-2-1 16,0 0-1-16,0 0 0 0,0 0 2 15,0 0-2-15,0 4-1 16,0 0 3-16,0 7-1 15,6 6 1-15,0 5 2 16,1 5-1-16,-5 7 1 16,4 6 0-16,-2 6-1 15,-2 7 1-15,-2 7-1 16,4 2-1-16,-4 2 0 16,0 2 1-16,0 7 0 15,0 1 3-15,0 5-1 16,0 1 0-16,0 0-1 15,0-1 0-15,0 3-1 16,0-2-1-16,0 6 4 0,0-3-4 16,9-2 1-16,5 0 0 15,-6 2 0-15,3 0 0 16,-3 0 0-16,-4 7 0 16,-2 1 3-16,-2-3-3 15,0 6 0-15,0-5 0 16,0-2 1-16,-2-3 0 15,-8-6-2-15,3 0 1 16,1-8-1-16,0-6 0 16,6-8 3-16,-2 0 0 15,2-8-3-15,0-4 3 16,-4-4 0-16,0 0 0 0,4-7 0 16,-6-3-3-1,3-4 0-15,-7-9 1 0,2 0-1 16,2-12 1-16,-1 0 0 15,3-3 0-15,2-2 2 16,-2 0 2-16,2 0 1 16,-8 0-2-16,-17 0 0 15,-25 0-4-15,-28 1-2 16,-28 3 1-16,-10-1 0 16,-12-2 2-16,0-1-1 15,-15 0 0-15,-12 0 1 16,-19 0 0-16,-12 0 1 15,-6 0-1-15,-11-6-1 16,-4 0 0-16,-14-1 0 16,-19 3-2-16,-18 0 1 0,-19 4 1 15,-21 0 0-15,-24 0 0 16,-5 0 1-16,-10 0-1 16,-8 0-2-16,-1 0 2 15,-16 0 0-15,-18 4-1 16,-15 2 2-16,-10 0-2 15,-4 1 1-15,1-1 0 16,-5-2 0-16,-1 1 1 16,-7 1 2-16,-1-5-2 15,0 2-1-15,2-2-1 16,1 1 1-16,-18 2-1 16,-9 3 2-16,-5-2-1 0,0 2 0 15,-1-1-1 1,1 3 0-16,2-2 1 0,5-4 0 15,8 4 0-15,6-5 0 16,8 1-1-16,10-3 1 16,5 0 0-16,14 0 2 15,13 2-1-15,6 3-1 16,16-2-2-16,-2 0 1 16,11 1-2-16,4-2 3 15,18-2 0-15,4 0 0 16,26 0 0-16,9 0 0 15,9 0 0-15,2 0-2 0,8 0 2 16,5 0 2-16,-1 0-2 16,11 5 0-16,1 3 0 15,11 3 0-15,17-3 0 16,14 3 0-16,6 0-3 16,17 0 3-16,2 5 1 15,12-2-1-15,7 3 0 16,12-1 0-16,10 2 2 15,-4-4-2-15,0 4 0 16,5-4 0-16,-3-1-2 16,18-3 2-16,5-2-1 15,13-1 1-15,13-6 1 16,9-1-1-16,7 0 0 16,13 0-1-16,14 0 0 15,-1 0 1-15,12 0 0 0,7 0-2 16,6 0 0-16,8 0 2 15,4 0 0-15,7-4 1 16,2 3-1-16,-5-2-1 16,9 0 0-16,-11 2-4 15,5-3-1-15,-1 1-5 16,-8 0-9-16,3-3-16 16,-5 0-26-16,2-5-39 15</inkml:trace>
  <inkml:trace contextRef="#ctx0" brushRef="#br0" timeOffset="51859.6976">13015 6105 121 0,'-17'-8'70'0,"5"0"-11"16,8 7 4-16,1-2-11 16,3 3-1-16,0 0-14 15,0 0-7-15,0 0-9 16,0 0-1-16,0 0-3 15,0 0-2-15,0 0-7 0,0 0-3 16,0 0-5-16,0 4 0 16,3 7 1-16,36 11 1 15,-2 8 0-15,17 3 3 16,-9 3 1-16,3 1-3 16,1-1-2-16,3 7 0 15,-2-1 0-15,-1 2-1 16,-1 1 1-16,-7-7 2 15,-4-3-3-15,-10-5 0 16,0-6-1-16,-8-7 1 16,-5-5 0-16,-3-4-2 15,-9-4 1-15,-2-3-2 16,0-1 2-16,0 0-3 16,0 0-6-16,0 0 3 15,0 0-7-15,0-16-15 0,0-9-60 16,6-10-73-16</inkml:trace>
  <inkml:trace contextRef="#ctx0" brushRef="#br0" timeOffset="52206.0105">13664 6110 223 0,'-15'-2'82'0,"7"0"-48"15,2 2 16-15,0 0-5 16,-5 0-21-16,-3 15-16 0,-5 12-6 16,1 10 4-16,-11 7-1 15,6 3 4-15,2 2-5 16,3 1 3-16,-3 2-4 16,0-4-1-16,3-1 5 15,-5-3-7-15,4-5 2 16,1-5-1-16,-1-4 0 15,3-4 1-15,3-8-2 16,7-2 0-16,4-6-1 16,2-6 1-16,0-2-4 15,0-2-3-15,0 0-7 16,0 0-8-16,0 0-20 16,0 0-79-16,0-6-175 0</inkml:trace>
  <inkml:trace contextRef="#ctx0" brushRef="#br0" timeOffset="52648.8571">13713 6468 182 0,'-4'0'21'16,"4"0"23"-16,0 0-1 15,0 0-5-15,-2 0-16 16,2 0-2-16,0 0-5 16,0 0-3-16,0 0-4 15,0 0-3-15,0 0-3 16,0 0-2-16,0 3 1 0,0 4 2 16,0 5-2-1,0-2-1-15,0 0 0 0,0-3-1 16,0-2-3-16,0 3-1 15,0-5-10-15,0 5-8 16,6-2-27-16,0 2-98 16</inkml:trace>
  <inkml:trace contextRef="#ctx0" brushRef="#br0" timeOffset="52964.6979">13734 6702 36 0,'4'11'53'16,"-4"-1"-5"-16,2 1-12 15,2 1 5-15,-4 3-11 16,2 0-2-16,7 2-8 16,-3 1 6-16,-6 0-9 15,2-2-4-15,-2 2-1 16,0-6-1-16,0 3-4 15,0-1 1-15,0-4-3 16,0-6-2-16,0 4-3 16,0-5 0-16,0-2-1 15,0 2 0-15,0-3 0 16,0 0-4-16,0 0-2 16,0 0-7-16,0 0-16 0,0-6-203 15</inkml:trace>
  <inkml:trace contextRef="#ctx0" brushRef="#br0" timeOffset="55844.9127">14617 7025 0 0,'0'10'38'16,"0"-1"-10"-16,0 1-4 16,0-6-2-16,0 2-1 15,6 0-5-15,6-3-2 16,3-3 0-16,3 0 4 15,9 0 7-15,-2 0-1 16,0-7-15-16,-2-4-6 16,-9 0-3-16,-4 3 0 15,-10 1 0-15,0-1 4 16,0 3 3-16,-4 1 6 0,-14 2 2 16,-1 2-2-1,-4 0-3-15,11 0-1 0,-1 0-2 16,1 0-4-16,10 6-2 15,-4 2 0-15,6-3-1 16,0 1-4-16,0-2 3 16,0 0-3-16,14-4-1 15,5 0 2-15,6 0-3 16,-7-4-8-16,-3-2-3 16,-13-2-15-16,-2 0-3 15,0 7 13-15,-8-1 20 16,-21 2-1-16,-2 0 3 15,2 0 4-15,6 8 9 16,2-1 1-16,9 0-7 0,1 1-5 16,11-1-2-16,0-4 0 15,0-2-4-15,0-1-7 16,17 0 7-16,2 0-6 16,-1 0 0-16,1-3-20 15,-7-2-102-15</inkml:trace>
  <inkml:trace contextRef="#ctx0" brushRef="#br0" timeOffset="56864.5729">14703 7044 17 0,'0'0'14'0,"0"0"-14"15</inkml:trace>
  <inkml:trace contextRef="#ctx0" brushRef="#br0" timeOffset="58790.8782">9567 7430 100 0,'-9'0'24'16,"3"0"-9"-16,2 0 21 15,2-1-1 1,-2 1-2-16,2 0-9 0,2 0 3 15,-4-3-1-15,2 3-1 16,2 0-7-16,-5 0-3 16,5 0-5-16,0 0-2 15,0 0-8-15,0 0 0 16,0 0 0-16,0 0 0 16,0 0-3-16,0 0-3 15,-2 9 4-15,2 4 2 16,0 0 0-16,0-2-1 15,0-3-2-15,0 0 0 0,0-5-5 16,7-3-5 0,11 0-4-16,3 0 7 0,6 0 0 15,-2-11-1-15,-5-1 10 16,-7-1-9-16,-7 2 2 16,-6-2 8-16,0 2 0 15,0 0 1-15,-6 6-1 16,-13-2 7-16,0 2 3 15,5 5-6-15,-7-1 3 16,9 1 1-16,4 0-2 16,1 0-4-16,1 0 0 15,2 6-4-15,4 4 1 0,0-3 1 16,0 3-1 0,0-4-5-16,4 0 4 0,17-3-1 15,6-2-2-15,0-1 1 16,4 0-3-16,2 0-2 15,-9-1-5-15,-5-7-11 16,-7 1-10-16,-5 0-6 16,-7-1 12-16,0 3 26 15,-4 1 3-15,-17 2 9 16,2 2 5-16,1 0-2 16,-3 0 1-16,7 0 1 15,7 0-9-15,1 2-5 16,6 5 0-16,0-1-2 15,0-1-4-15,0-1-1 16,19 0 1-16,1-4-1 0,9 0-11 16,0 0-1-16,-4 0-19 15</inkml:trace>
  <inkml:trace contextRef="#ctx0" brushRef="#br0" timeOffset="58978.5477">9718 7404 64 0,'-21'4'18'0,"0"2"-8"16,13 4 0-16,4-4-5 16,4 0-5-16,0 2 0 15,0-4 0-15,0-1-3 16,12-3-1-16,15 0-4 0,-6 0-1 16,4 0-1-16,-3-9-3 15,-5 2-11-15,-11-2-5 16</inkml:trace>
  <inkml:trace contextRef="#ctx0" brushRef="#br0" timeOffset="59120.5554">9718 7404 36 0,'28'0'39'16,"-46"0"-5"-16,-1 0-3 15,7 0-15-15,-3 0-9 16,9 0-7-16,4 0 0 16,2 5-3-16,0 0 3 15,0-2-3-15,0 0-2 16,0-1-2-16,23-2-6 15,-2 0-17-15</inkml:trace>
  <inkml:trace contextRef="#ctx0" brushRef="#br0" timeOffset="59466.9187">9709 7409 62 0,'-27'0'28'15,"13"0"-16"-15,4 0 6 16,8 4-10-16,2 3-6 16,0-1-2-16,0 1-3 15,12-4-6-15,17-3-1 16,2 0 1-16,6 0-11 16,-2 0 11-16,-4-10-20 15,-10 2 10-15</inkml:trace>
  <inkml:trace contextRef="#ctx0" brushRef="#br0" timeOffset="59616.4018">9709 7409 16 0,'137'-24'50'0,"-158"24"-12"0,-4 0-1 16,5 0-7-16,5 0-19 15,3 0-7-15,5 0-4 16,3 0 0-16,4 4-3 16,0 2-5-16,0-1-2 15,13-1-3-15,3 0-5 16,1-4-17-16,-5 1-64 15</inkml:trace>
  <inkml:trace contextRef="#ctx0" brushRef="#br0" timeOffset="60246.8657">9761 7409 22 0,'0'0'41'0,"0"0"-24"16,0 0-4-16,0 0-7 15,0-2-6-15,0-3 0 16,19 0 0-16,3-1-16 15,7 0-49-15</inkml:trace>
  <inkml:trace contextRef="#ctx0" brushRef="#br0" timeOffset="60980.8361">13682 7127 88 0,'-18'-3'38'15,"3"3"-37"-15,7-3 10 16,2 1 13-16,2 2-2 16,4 0-4-16,0 0 2 15,0 0 1-15,0 0-2 0,0-1-3 16,0 1-4 0,0 0-1-16,0 0-4 0,0 0-3 15,0 0 2-15,0 0-6 16,0 0 0-16,0 0-1 15,0 3 1-15,0 0-5 16,0 0-3-16,0-2 2 16,0-1-2-16,0 0 0 15,0 0 7-15,0 0-2 16,-2 0 2-16,-3 0 0 16,-1 0-4-16,-2 0-13 15,-2 0-6-15,3 0-11 16,1 0-109-16</inkml:trace>
  <inkml:trace contextRef="#ctx0" brushRef="#br0" timeOffset="61497.9537">13327 7121 33 0,'-2'0'80'16,"2"0"-66"-16,-4 0 14 16,4-2-2-16,0 2-22 15,0 0-4-15,0 0-15 16,10 0 5-16,4 0-12 15,11 0-72-15</inkml:trace>
  <inkml:trace contextRef="#ctx0" brushRef="#br0" timeOffset="75393.0375">6036 8265 92 0,'-6'-14'26'0,"4"2"-14"15,-4 2-2-15,-7 2 7 16,7 1-1-16,-2-4 2 16,8 7-1-16,-2-3-1 15,2 0-6-15,0 0-3 16,0 3-7-16,0-7 0 0,0 1-1 15,10-3-17-15,15-1-20 16,-11 3-23-16</inkml:trace>
  <inkml:trace contextRef="#ctx0" brushRef="#br0" timeOffset="75916.234">5995 7969 5 0,'0'-1'20'15,"0"1"16"-15,0 0-2 16,0 0-4-16,0 0 0 15,0 0 3-15,0 0-3 16,0 0-3-16,0 0-5 16,0 0-7-16,0 0-2 15,0 0-5-15,0 0-3 16,0 0 0-16,0 0 0 16,0 0-3-16,0 0-2 15,8 3 2-15,-2 12 0 16,-6 1 7-16,6 4-4 15,1 6-1-15,-1 1 1 0,-6 2-2 16,2 4 0-16,2 4-2 16,-2-5 4-16,2-2-4 15,2-5-1-15,-4-2 3 16,3-5-3-16,-3-3 0 16,2-4 0-16,-2-3-2 15,2-1 4-15,-4-5-2 16,0-2 0-16,2 2 0 15,-2-2 0-15,0 0 0 16,0 0 0-16,0 0 0 16,0 0-2-16,0-13-21 0,-19-7-78 15</inkml:trace>
  <inkml:trace contextRef="#ctx0" brushRef="#br0" timeOffset="76959.6729">5970 4865 109 0,'-2'0'32'0,"2"0"-17"15,0 0 4-15,0 0 22 0,0 0-3 16,0 0-10-16,0 0-8 16,0 0-4-16,0 2-3 15,0 1-5-15,0 1-2 16,0 2-1-16,2 1 0 15,14-3-3-15,7 2 0 16,-2-1-1-16,10 1 6 16,14-3 5-16,-1-3-7 15,9 0 3-15,-1 0-4 16,2 0 0-16,0 0-2 16,1-5 3-16,3-2-4 15,-6-1 1-15,8 3 0 16,-10-4 3-16,-3 3-3 0,-16 0-2 15,-12 3 0-15,-11 1 0 16,-8 2 0-16,0 0 3 16,0 0 0-16,0 0-3 15,0 0 0-15,0 0-6 16,0 0-8-16,0 0-12 16,0 0-26-16,0 0-89 15</inkml:trace>
  <inkml:trace contextRef="#ctx0" brushRef="#br0" timeOffset="80076.4772">4899 9416 140 0,'19'10'0'0,"-19"-7"1"16,0 8 8-16,0 7 13 15,0 15 8-15,0-1-3 0,0 2-3 16,-19 13-6-16,-14 10 2 16,-6 10 4-16,-9 8-8 15,5 3-1-15,-15-5-7 16,0 3 2-16,-8-6-1 16,-11 4 3-16,-3-4-1 15,-11-1 2-15,-10 1-3 16,-9-4-2-16,-8-1 2 15,0-6-4-15,3 0 1 16,11-14 0-16,7-5-2 16,6-11 2-16,4-10-1 15,3-2-2-15,-1-9 0 16,2-3-1-16,2-5 0 16,7 0 1-16,8-19-4 15,-4-11 2-15,10-8-1 0,14-15-2 16,1-7 2-16,18-5-2 15,8-1 1-15,13-2-2 16,6 4 2-16,0-2 0 16,8 3-1-16,23-3 1 15,9 7-1-15,-3 8-1 16,10 7 2-16,5 5-1 16,12 8 1-16,-4 9-1 15,8 4 1-15,5 7 0 16,-1 8-2-16,-6 3 2 15,-8 0-1-15,8 18-2 16,4 7 3-16,1 4 0 0,5 4 0 16,9 4 0-16,0 8 0 15,-5-1 0-15,3 3 4 16,-4 1-4-16,-1 4 0 16,-8 2 1-16,3 1 1 15,-3 4 1-15,-4-4-2 16,-4 3 0-16,0 1-1 15,2-4 2-15,4-4 0 16,1-6-2-16,3-5 2 16,-2-3 0-16,-14 0 0 15,0-5-2-15,-6-4 0 16,-9-1 1-16,-6-8-1 16,-6 0 0-16,-10-5 1 0,-5 0-1 15,3-5 2 1,-9 1-4-16,2-2 2 0,-2-4 0 15,-1 3 0-15,1-4 0 16,-8-3-2-16,0 3 2 16,0-2 0-16,0 1-1 15,0 0-1-15,0-2-3 16,0 4-6-16,0-4-20 16,6 0-130-16</inkml:trace>
  <inkml:trace contextRef="#ctx0" brushRef="#br0" timeOffset="80810.6389">5548 10331 170 0,'-14'-7'91'15,"14"7"-62"-15,0 0 13 16,0 0-2-16,0 0-11 15,0 0-10-15,0 0-14 16,0 0-3-16,0 3 0 16,14 10 0-16,5 1 6 15,-1 3-2-15,1-1-3 16,0-5 2-16,3 3-3 16,-9-2 0-16,-1-5 1 0,1-1-3 15,-11-1 2-15,4-5-4 16,-6 4 2-16,4-4 0 15,-4 0-1-15,0 0 0 16,0 0 1-16,0 0-2 16,0 0-2-16,0 0-3 15,0 0-12-15,0 0-77 16,-17 7-107-16</inkml:trace>
  <inkml:trace contextRef="#ctx0" brushRef="#br0" timeOffset="81193.8774">5676 10739 12 0,'0'7'83'16,"0"7"-23"-16,0 2-20 15,2 6 8-15,3 0-15 16,1 3-7-16,0 1-3 16,0 3-1-16,0-2-6 15,1 2-3-15,-5 1-5 16,-2-6-1-16,8-1 1 16,-8-5-3-16,0-3 0 15,0-1-3-15,0-3-1 0,0-7 3 16,0 0-4-16,6-1 0 15,-6-3 0-15,0 0 0 16,0 0 1-16,0 0-1 16,0 0-5-16,0-14-4 15,0-2-34-15,0-3-9 16,6-1-41-16,7 1-97 16</inkml:trace>
  <inkml:trace contextRef="#ctx0" brushRef="#br0" timeOffset="87110.8584">11373 9730 191 0,'0'-25'24'16,"0"3"-6"-16,0 6-2 0,0 6 22 16,0 7 13-16,-2 3-8 15,-2-2 1-15,4 2-17 16,0 0-6-16,0 0-7 16,-2 0-1-16,2 0-8 15,0 0 0-15,0 2-3 16,-6 15-2-16,0 12 3 15,-5 15 3-15,-5 15-2 16,3 11 1-16,-1 1-1 16,1 2-2-16,7 3 0 15,2 2 0-15,4 1 1 16,0 2-3-16,0-7 2 0,0-8-1 16,19 0 1-16,10-8-2 15,6-2 0-15,-10-12 0 16,-1-12 0-16,3-9 0 15,0-8 0-15,0-8 0 16,2-7 0-16,6 0 0 16,11-18 3-16,14-22 0 15,10-23-1-15,4-11-2 16,-1-13 1-16,5-5-2 16,1-4 0-16,5-6-1 15,3-1 0-15,-2 7-4 16,-13 11 5-16,-12 9 1 15,-18 10 0-15,-22 10 0 0,-7 12 0 16,-13 12 2-16,0 13 3 16,0 11-1-16,0 6 3 15,0 2 0-15,-2 0-7 16,-9 19 0-16,-3 27-3 16,-9 26 3-16,-2 18 2 15,-4 8-1-15,9 3 0 16,5-3 2-16,15 1-3 15,0-14 1-15,15-8-1 16,18-4 1-16,10-10-2 16,5-7 1-16,16-7-1 15,-8-11 1-15,10-10-1 0,0-12 0 16,-8-9-3 0,8-7-2-16,0-11-1 0,0-29-12 15,-6-16-15-15,-18-16-36 16,-28-13-121-16</inkml:trace>
  <inkml:trace contextRef="#ctx0" brushRef="#br0" timeOffset="87456.2372">10863 9289 348 0,'0'0'9'0,"0"0"-9"16,0 0 2-16,12 0-2 15,29 0 4-15,26 9 2 16,13 1 3-16,28-4 5 15,16 0 1-15,23-6-5 16,10 0-2-16,6 0-4 16,-6-2-3-16,-16-11 0 0,-17 2-1 15,-21 2 0 1,-27 2-4-16,-16-4-10 0,-20 4-15 16,-32-8-73-16</inkml:trace>
  <inkml:trace contextRef="#ctx0" brushRef="#br0" timeOffset="87749.7233">12229 8802 220 0,'0'9'71'15,"0"4"-70"-15,0 8-1 0,12 1 6 16,5 4 1-16,6 4-3 16,-3 1 0-16,18-1 1 15,1 1-1-15,0-3-2 16,7 2-2-16,-13-5-2 16,2-3 0-16,-6-3-6 15,-11-3 7-15,-9-3-7 16,-3 2-1-16,0-1-21 15,-6-10-234-15</inkml:trace>
  <inkml:trace contextRef="#ctx0" brushRef="#br0" timeOffset="88896.641">6652 12960 352 0,'12'-15'40'0,"-5"3"-25"16,-7 9 3-16,0 3 3 15,0 0-4-15,0 0-12 16,12 0 0-16,13 0-5 0,29 0 2 16,18 0 3-16,25 0 0 15,15 3-1-15,16 2 0 16,17-5 0-16,-1 4 0 16,-5-4 2-16,-15 0-3 15,-15 0-3-15,-18 3 0 16,-18-3-1-16,-13 0-3 15,-17 0-3-15,-10 2-10 16,-21 0-19-16,-12 4-112 16</inkml:trace>
  <inkml:trace contextRef="#ctx0" brushRef="#br0" timeOffset="89428.3215">6344 13436 363 0,'0'9'0'0,"0"-3"6"16,41 8-6-16,38 2 17 16,24-1-3-16,21 2-5 15,11-1 0-15,7 6-1 16,-3 3-5-16,-9 5-1 15,-10 3-1-15,-27 3-1 0,-23-3 0 16,-16 0-2-16,-35-3 1 16,-19 2-1-16,0 5 2 15,-60 8 0-15,-29 5 2 16,-27 2 1-16,-8-1-3 16,-2-3 0-16,6-4 0 15,15-3 2-15,7-6 0 16,14 3-2-16,5-9 2 15,15-6-1-15,25-9 4 16,14-6-3-16,8-5 4 16,17-3-4-16,0 0-2 15,9 0 0-15,42 0 1 0,24 0 4 16,20 0-2-16,8 0 1 16,9 0-3-16,18 0 1 15,-2 0 2-15,9 0-3 16,-7 0 0-16,-12 7-1 15,-21 1 1-15,-19-1-1 16,-14 0 0-16,-14 4-2 16,-15-4-5-16,-10 1-3 15,-11-3-25-15,-7-5-229 16</inkml:trace>
  <inkml:trace contextRef="#ctx0" brushRef="#br0" timeOffset="90672.292">10801 12545 158 0,'20'-7'52'15,"-13"2"-42"-15,-3 5 14 16,2 0-1-16,-6 0-10 16,2 16-6-16,2 17 14 15,-4 6 8-15,0 13-3 16,0 8-13-16,0 8 2 16,0 14 5-16,-29 9-9 15,-8 2 1-15,-6 2-3 16,-11 0-3-16,-8-7 2 15,-4 3 0-15,-5-2-3 16,-1-9 0-16,8-7-4 0,-19-6 3 16,3-9 0-16,-15-5-2 15,-3-9 1-15,5-12 0 16,2-10-2-16,9-11 2 16,7-11-1-16,-3 0-1 15,-1-22 0-15,5-21-1 16,8-17-2-16,12-14-3 15,19-14 2-15,22-8-4 16,13 2 7-16,17 7 0 16,33 13-2-16,3 14-1 15,7 10 2-15,4 6 0 16,0 10 0-16,-2 8 1 0,9 11 0 16,-16 6 1-16,7 9-2 15,9 6 1-15,-20 23 0 16,9 16 0-16,-6 9 1 15,-6 12 1-15,-3 5-2 16,7 5 1-16,0 4 5 16,5 5-5-16,-1 0-1 15,6-8 3-15,4-10-2 16,5-1 0-16,1-8 0 16,-10-3 3-16,-2-7-4 15,-6-5 1-15,-9-9 1 16,1-6-2-16,-19-9 0 15,-5-7 0-15,-7-5-1 0,-5-4 0 16,-8-3-3 0,2 0-1-16,7-8-3 0,7-16-18 15,7-16-170-15</inkml:trace>
  <inkml:trace contextRef="#ctx0" brushRef="#br0" timeOffset="90936.0108">11462 13549 401 0,'0'5'11'16,"0"7"-11"-16,0 1 0 15,0 3 6-15,13 6-2 16,5-2-3-16,7-1-2 16,4 3 1-16,2 0-3 15,-4-3-6-15,0 3-16 16,-15-6-57-16</inkml:trace>
  <inkml:trace contextRef="#ctx0" brushRef="#br0" timeOffset="91138.5582">11617 13998 225 0,'-2'26'66'0,"-8"3"-56"16,2 4 4-16,3-4 9 16,5 5 12-16,0-2-16 15,0 2-11-15,7 2-7 16,11-2-1-16,3-1-5 15,-9 7-7-15,-3-7-26 16,-9 3-126-16</inkml:trace>
  <inkml:trace contextRef="#ctx0" brushRef="#br0" timeOffset="92706.3696">12713 12952 255 0,'-13'-7'33'0,"1"0"-12"16,8 7 11-16,4 0-2 15,0 0-17-15,0 0-9 16,0 9-3-16,0 18 3 16,4 9 8-16,17 16-1 15,12 6-4-15,4 1-3 16,6 4 3-16,5-5-2 15,6-2 2-15,-5-2-6 16,7-2 2-16,-6-8 1 16,-5-6-3-16,-8-9-1 15,-10-9-2-15,-10-7-1 16,-5-7-2-16,-12-6-10 0,0 0-11 16,0-24-62-16</inkml:trace>
  <inkml:trace contextRef="#ctx0" brushRef="#br0" timeOffset="93066.4894">13424 12801 344 0,'-2'0'17'16,"2"4"-13"-16,-4 18 8 15,-3 12 5-15,1 13 7 0,-6 9-8 16,4 9-5 0,-9 5 0-16,7 7 0 0,1 11-3 15,-7 5-3-15,-5 9 0 16,-14 5 2-16,0-5-3 16,-4 1 1-16,-3-8-2 15,1-4-2-15,0-2 4 16,3-12-4-16,3-5 1 15,4-9-2-15,0-3-1 16,2-13 1-16,11-10-3 16,3-15 2-16,5-12-6 15,4-10-2-15,0-3 0 0,6-34-20 16,0-17-268-16</inkml:trace>
  <inkml:trace contextRef="#ctx0" brushRef="#br0" timeOffset="93290.7176">13804 13549 376 0,'0'13'3'0,"0"1"-3"15,0 1 8-15,6 0-2 16,1 2-3-16,5-1-3 0,5 1-4 16,-5-1-8-16,7-2-44 15</inkml:trace>
  <inkml:trace contextRef="#ctx0" brushRef="#br0" timeOffset="93522.8283">13744 14057 292 0,'-25'29'12'15,"7"0"3"-15,5-2 8 16,13 2 3-16,0-3-3 0,0 7-2 16,0 3-10-16,9-3-5 15,7 0-4-15,3 0-2 16,-5-7-1-16,1-4-3 15,-7-4-6-15,-2-7-18 16,-6-11-16-16,0 0-225 16</inkml:trace>
  <inkml:trace contextRef="#ctx0" brushRef="#br0" timeOffset="94040.5078">14600 13547 128 0,'-8'0'45'16,"2"10"-32"-16,6 2 12 0,-9-2-2 15,9 2-3-15,0-2-9 16,0 1-1-16,0-3 2 15,9 0-4-15,3-5-1 16,0 0 0-16,-3-3-3 16,3 0 2-16,0-6 3 15,-1-10-3-15,-5-5-6 16,-6 3-1-16,0 5 1 16,0 4 0-16,0 7 4 15,-4 2 6-15,-9 0 8 16,1 0-2-16,0 0-10 0,3 2-5 15,-1 7-1 1,8-3-3-16,-2 1-5 0,4-1-8 16,0-1-14-16,0-5-89 15</inkml:trace>
  <inkml:trace contextRef="#ctx0" brushRef="#br0" timeOffset="94512.2986">15462 12952 309 0,'-2'0'25'0,"2"0"-21"15,0 0-4-15,0 22 4 16,0 14 13-16,21 20-5 15,12 6-2-15,4 11 8 0,10 2-9 16,-3-2 3 0,10 0-7-16,4-4 1 0,1-3-2 15,6-3-2-15,-8-11-1 16,1-1 0-16,-8-7-1 16,0-8 0-16,-9-2 0 15,-6-12 0-15,-10-7-2 16,-11-4-5-16,-8-11-3 15,-6 0-11-15,0-2-18 16,0-25-239-16</inkml:trace>
  <inkml:trace contextRef="#ctx0" brushRef="#br0" timeOffset="94850.533">16024 13023 271 0,'-10'-5'45'0,"2"5"-26"15,4 0-1-15,2 0 1 16,-15 15-11-16,-6 22 4 16,-8 14-3-16,-6 10-1 15,0 11 5-15,-5 4-5 16,-1 12 0-16,0 0-1 15,-5-3-2-15,7-4-2 16,4-8 1-16,6-7-1 0,2-3 1 16,8-5 0-16,9-9-2 15,1-5-2-15,11-9 0 16,0-9-3-16,0-11-2 16,0-4-7-16,11-11-9 15,20 0-40-15,6-22-222 16</inkml:trace>
  <inkml:trace contextRef="#ctx0" brushRef="#br0" timeOffset="95098.7983">16632 13562 262 0,'4'0'124'0,"-4"0"-111"16,0 0-11-16,0 4 7 15,8-1 1-15,9 4-8 16,4 1 3-16,6 6-5 16,-1 0 0-16,-1 2-8 15,-2 1-14-15,-4 2-52 16</inkml:trace>
  <inkml:trace contextRef="#ctx0" brushRef="#br0" timeOffset="95374.3472">16773 13896 208 0,'0'17'25'0,"0"9"4"15,0 0 15-15,0 11-10 16,0-1-7-16,6 5-3 16,10-1 2-16,-3 0-12 15,3 4 2-15,-3 4-6 0,-5 0-1 16,-2 3-5-16,-2-3-4 16,3-1 3-16,-5-12-3 15,-2-6-3-15,6-9-1 16,-2-8-7-16,-2-5-18 15,8-7-25-15</inkml:trace>
  <inkml:trace contextRef="#ctx0" brushRef="#br0" timeOffset="96246.5873">18222 13447 133 0,'0'-2'74'0,"0"2"-30"16,0 0-18-16,0 0-1 15,0 0-8-15,0 2-8 16,0 13 8-16,0-1 1 16,0 1-6-16,0 4 0 15,10-1-3-15,2-2-6 16,7-3-1-16,0 1 0 15,-1-6-2-15,1-3-1 0,-1-1-1 16,1-4 1-16,-2 0-2 16,-1-19 1-16,-3-6 0 15,-7-3-6-15,-6 0 8 16,0 6 1-16,-6 7 1 16,-17 4 10-16,4 4 6 15,-4 6 2-15,-1 1-2 16,-1 0-7-16,-6 13-8 15,-6 8 4-15,8 8-5 16,6-2 3-16,15-2-5 16,8-3-2-16,0-3 1 15,2-2 0-15,25-5 1 0,4-6 0 16,6-2-1-16,10-4 1 16,-1-7-3-16,1-18-6 15,-11 1-4-15,-22 2 4 16,-8 5 9-16,-6 7 0 15,0 4 8-15,0 3 3 16,-8 3 1-16,-4 0-3 16,-5 0-4-16,-2 0-2 15,-5 9-2-15,1 1 1 16,10 5-2-16,5-8 0 16,8 5-5-16,0-5 1 15,0 2-2-15,8-3-4 16,11-3-5-16,4-3-43 15,-7 0-239-15</inkml:trace>
  <inkml:trace contextRef="#ctx0" brushRef="#br0" timeOffset="97722.5106">19557 13172 64 0,'-2'-22'40'0,"-2"0"-19"15,2 0 7-15,-4 5 5 16,1 8 16-16,-1 2 7 15,0 1-12-15,4 1-11 16,-4 5-4-16,6-4 3 16,0 4-9-16,-4 0-11 15,4 0-10-15,0 4-2 16,0 18 1-16,0 11 0 0,0 11 7 16,0 1-1-16,0 6-3 15,0 0 2-15,0 8 0 16,0 10 0-16,4 5 1 15,4 4 1-15,2-5-7 16,5-4 3-16,8-3 1 16,1-6-1-16,5-6-4 15,2-2 3-15,4-12-2 16,3-7 0-16,-1-8 0 16,0-6-1-16,-2-8-1 15,0-8 1-15,-2 1-1 16,1-4 1-16,3-4 0 15,2-18 4-15,9-15 4 0,1-10-8 16,-1-11 1-16,-7-10-1 16,-6-8-2-16,-4-9 1 15,-4 0-6-15,6-5 2 16,-6 5 4-16,-2 5-9 16,-5 6 9-16,-5 5-1 15,-9 9 2-15,-6 9 0 16,0 7 1-16,0 11 1 15,0 11-1-15,0 6 2 16,0 7-3-16,0 4 2 16,-2 5-2-16,2 0 0 15,0 0-3-15,0 19-4 0,0 18 7 16,0 21 2 0,2 12 0-16,8 8 1 0,-7-1-1 15,3-1-1-15,6 1 2 16,7-2-2-16,8-2-1 15,4-4 0-15,8-3 2 16,6-3-1-16,1-9 0 16,6-2 0-16,-3-8-1 15,-1-3 0-15,-5-9-1 16,-2-1 0-16,-3-10-1 16,-3-3-9-16,-2-11-5 15,-2-7-49-15,4 0-188 16</inkml:trace>
  <inkml:trace contextRef="#ctx0" brushRef="#br0" timeOffset="98059.6474">21188 14006 323 0,'0'0'44'0,"0"0"-36"15,0 0 2 1,0 3 2-16,0-3-5 0,0 3-1 16,4 1-6-16,23 0 6 15,14 3 4-15,9-3-2 16,14-1-3-16,8-3 1 15,-5 0-5-15,-10 0 0 16,-11 0-1-16,-13-3-1 16,-10-4-4-16,-5-5-4 15,-7-2-13-15,-11-4-71 16,0-5-182-16</inkml:trace>
  <inkml:trace contextRef="#ctx0" brushRef="#br0" timeOffset="98322.1092">21479 13730 25 0,'-6'0'299'0,"6"0"-285"15,-2 5-14-15,2 17 0 16,0 10 11-16,0 7 4 16,0 11-1-16,0 1 0 15,0 4 3-15,21 3-3 16,12-3 3-16,4 0-5 15,0-4-1-15,5-2-5 16,1-2-5-16,-6-3 3 16,-2-4-4-16,-6-6-1 15,-8-9-4-15,-2-6-4 0,-7-12-6 16,-6-4-16-16,0-3-67 16</inkml:trace>
  <inkml:trace contextRef="#ctx0" brushRef="#br0" timeOffset="98630.037">21806 13778 247 0,'-19'0'51'15,"3"0"-39"-15,1 0-6 16,-3 7 6-16,-11 16 7 0,-8 13-3 16,-11 8 4-16,1 11-4 15,3 4-2-15,3-4 0 16,8 0-5-16,-2 1-4 16,4-9-2-16,6 1-1 15,-4-5-2-15,8-3-5 16,5-7 2-16,3-10-6 15,7-12-26-15,6-11-92 16</inkml:trace>
  <inkml:trace contextRef="#ctx0" brushRef="#br0" timeOffset="99334.1039">19137 12496 124 0,'-20'0'33'0,"9"0"-22"16,11 0 3-16,0 4 6 15,0 7 2-15,17 5 2 16,28 2 0-16,19 1 6 16,17-6-12-16,20 3 1 15,21-1 5-15,29-8-1 0,15-1 4 16,3-6-1-16,-12 0-1 15,-24 0-9-15,-30-6-9 16,-25-1-4-16,-20-2-2 16,-10 1-1-16,-17 3-3 15,-13-4-1-15,-7 6-2 16,-11 0-7-16,0-4-9 16,0-5-36-16,-13-2-180 15</inkml:trace>
  <inkml:trace contextRef="#ctx0" brushRef="#br0" timeOffset="99569.1671">20446 12182 0 0,'-4'0'303'0,"4"0"-280"15,0 3-22-15,4 16 0 16,21 14 20-16,10 7 7 15,4 4-9-15,7-4 1 16,3 1-11-16,5-1-3 16,2-4-5-16,-7 2-1 15,-1-5-3-15,-7 4-15 16,-8-10-16-16,-10-7-122 16</inkml:trace>
  <inkml:trace contextRef="#ctx0" brushRef="#br0" timeOffset="101480.4358">23135 13418 82 0,'-12'5'61'15,"6"-5"-31"-15,4 2 6 16,2 2 0-16,0-4 3 16,0 3 1-16,0-2-7 0,0-1-6 15,0 3-10-15,14 1-7 16,34-4 0-16,20 5 0 15,21-3 3-15,8-2-1 16,6 4-6-16,7-4 1 16,-3 4 2-16,-8 3-2 15,-10-3-4-15,-14-1-1 16,-13 4-2-16,-15-2-4 16,-16-5-3-16,-12 3-5 15,-15-3-5-15,-4 0-12 16,0 0-58-16</inkml:trace>
  <inkml:trace contextRef="#ctx0" brushRef="#br0" timeOffset="101720.6716">23830 13067 272 0,'0'31'19'16,"-4"21"-16"-16,2 15 6 15,-5 10 1-15,7 8 3 16,0 1 7-16,0 0-5 16,0-3 2-16,9-5-4 15,13-12-2-15,-3 0-11 16,0-10 0-16,-1-13-1 0,1-13-12 16,-3-13-6-16,3-17-6 15,8 0-58-15</inkml:trace>
  <inkml:trace contextRef="#ctx0" brushRef="#br0" timeOffset="102259.898">24655 12894 311 0,'2'0'26'0,"8"11"-26"0,4 26 0 15,5 17 11-15,-2 20 9 16,-9 17 6-16,-4 9-8 16,-4 5 5-16,0 2-11 15,4-4 0-15,-2-7-3 16,4-9-7-16,-6-16 3 16,7-10-2-16,-3-12-3 15,-2-16 1-15,4-12-1 16,-2-12 0-16,-2-6 0 15,2-3-4-15,5-12 3 16,1-25-4-16,17-17-7 16,8-9 4-16,8 0 6 15,9 8 2-15,-7 12-1 0,9 17 1 16,0 12-3 0,0 14 3-16,2 0 1 0,3 6 2 15,1 18 2-15,-4 7-1 16,0 4 0-16,-8 1 4 15,-11 0-6-15,-12 1 2 16,-11 4-1-16,-14 3-1 16,0-4 4-16,-10 4-3 15,-38 0 4-15,-12-8-1 16,-12 1 0-16,-3-11-5 16,-3-4-1-16,4-5 4 15,3-9-3-15,7-5-1 0,4-3-2 16,9 0-8-1,5-13-13-15,23-7-43 0,23-13-271 16</inkml:trace>
  <inkml:trace contextRef="#ctx0" brushRef="#br0" timeOffset="102942.187">26877 12549 268 0,'-15'-26'35'0,"-1"0"-28"16,16 11 20-16,0 0 7 16,0 8 11-16,0 3-11 15,12 1-14-15,23 3-10 16,15 0-6-16,22 0 1 15,13 0 1-15,2 14 0 16,2 6-3-16,-3 4 3 16,-9-2-1-16,-11 5-3 15,-20-1 2-15,-11-1-4 0,-10 4 0 16,-13 4 1 0,-12 0 1-16,0 4 3 0,-6-1-1 15,-29 1-1-15,-5 0 1 16,-7 4-2-16,-3 1-1 15,-8 3-1-15,7 0 0 16,-1-1 0-16,13-4 0 16,4-7-1-16,4 0-1 15,2-3-3-15,4-1-13 16,8-3-44-16,11-4-265 16</inkml:trace>
  <inkml:trace contextRef="#ctx0" brushRef="#br0" timeOffset="103199.1709">27160 14060 188 0,'6'15'47'0,"-4"-1"3"15,9-3-8-15,-9-3-16 16,4-1-10-16,0 0-8 16,-2-6-5-16,-2 3-3 15,-2-4 0-15,0 0-5 16,0 0-7-16,0-8-14 0,0-21-185 16</inkml:trace>
  <inkml:trace contextRef="#ctx0" brushRef="#br0" timeOffset="104031.091">29587 12982 43 0,'-13'-11'208'16,"7"11"-172"-16,2 0-12 16,-2 0-8-16,-7 0-2 15,-11 6-5-15,-12 18 1 0,-9 12 6 16,-3 4-6-16,-3 7 6 15,1 2-2-15,7 6 2 16,1-2-3-16,11-1-2 16,9 4 0-16,9-2-1 15,11-2-3-15,2 0-1 16,0-6 3-16,15-5-6 16,20-7 2-16,2-12-2 15,8-8 3-15,5-3 3 16,10-11 2-16,12 0-2 15,15-15 2-15,10-17-3 16,5-16-7-16,-3-10 0 16,-4-13-1-16,-14-6-4 15,-19 1 3-15,-23-3-4 16,-33 4 4-16,-6 15 1 0,-4 6 3 16,-33 13 3-16,-19 8 1 15,-16 8-5-15,-7 1-2 16,-6 7-2-16,3 3 0 15,7 3-1-15,3 11-4 16,-7 0-8-16,1 0-32 16,-7 15-216-16</inkml:trace>
  <inkml:trace contextRef="#ctx0" brushRef="#br0" timeOffset="107052.9398">6077 12173 207 0,'0'-7'49'16,"0"0"-17"-16,0 1-8 16,0 1-10-16,0 5 2 15,0 0-1-15,0 0-4 16,0 0-1-16,0 0-2 16,0 0-5-16,0 15-1 15,0 16 3-15,0 8 7 0,-12 12-7 16,-5 10 3-1,-1 6-3-15,-3 14 4 0,-8 8-4 16,0 5 5-16,2 2-4 16,-2 7 2-16,5 10-4 15,-1 1 4-15,0 7-3 16,2 0 0-16,7 1-1 16,3 3-1-16,5-3 2 15,4-1-3-15,4-4 3 16,0-4 1-16,0 1-3 15,0 0 1-15,12-1 1 16,5 2-2-16,-5-2 1 16,-3-3 0-16,-1-1-3 0,-8 0 1 15,0-7 1 1,0-10-3-16,0-6 1 0,6-11 0 16,0-13 1-16,0-8-2 15,1-10 0-15,-7-11-1 16,6-11 1-16,-4-6-3 15,-2-13-3-15,4 0-2 16,-2-3 2-16,-2 0-3 16,0-20-5-16,0-21-27 15,10-25-76-15,5-23-123 16</inkml:trace>
  <inkml:trace contextRef="#ctx0" brushRef="#br0" timeOffset="110006.6458">6538 11940 227 0,'29'-15'34'0,"-4"11"-25"16,8 0-2-16,13 1 11 16,-7 3 9-16,13 0-8 15,-7-1 3-15,15-3-2 16,10 4-1-16,9-3 1 16,18 0-3-16,6 2-3 15,21-2 1-15,19-4-2 0,10 2-1 16,23-2-2-1,14-3 1-15,17 1-4 0,26-2 2 16,15-1-4-16,4-5-1 16,13 3 0-16,8-5-2 15,6 6 2-15,-4 0-1 16,10-1-1-16,0 3-2 16,9-3 0-16,6-1 0 15,10-3 3-15,8 4-1 16,4 1 0-16,-1 3 3 15,-3 1-3-15,7 3 0 16,-13-1-2-16,4 4 1 16,-4 3 0-16,-2 0 0 15,-4 0-1-15,-6 0 3 16,-6 0-3-16,-5 6 0 0,-10-2-3 16,0-1 3-16,-4 0 0 15,-4-1 1-15,-5-2-1 16,1 0 0-16,-6 4 0 15,-5-1 2-15,-2-1-2 16,-10 3 0-16,4-1 2 16,-4 4-2-16,-2-3 1 15,0 0 0-15,-7 1 2 16,5 0 1-16,0-3-4 16,2 1 2-16,-2-1-2 15,6 1-2-15,2 0 2 16,8-4 0-16,6 0 0 0,3 0 0 15,2 0-1-15,8-8 2 16,2 1 1-16,-2-2 0 16,4 3-2-16,-6-1 1 15,-1 0-1-15,-1 2 2 16,-4 2-2-16,-7 0-2 16,-3 3 2-16,3 0 2 15,-10 0-2-15,2 0 0 16,-8 0-3-16,-6 0 3 15,4 3 0-15,0 5 0 16,0 1 1-16,-11-1-1 16,-1-3 0-16,-5 2 2 15,4-3-2-15,-1-1 0 0,-1-3-2 16,-8 0 2 0,-6 0 0-16,0 0 2 0,0 0-2 15,4 0 0-15,0 0 0 16,-10 0 0-16,6 0 0 15,-7 0 0-15,-5 0 1 16,-9 0-1-16,-18 0 0 16,-13 0-1-16,-14 0 1 15,-9 0 0-15,-12 0 0 16,-20 0 0-16,-11 0 0 16,-21 0 0-16,-14 0 0 15,-18 0 0-15,-16 0 0 0,-3 0-2 16,-4 8 2-1,-1-2-2-15,1 5 0 0,4 5-1 16,-3 2 3-16,3 11-2 16,-4 4 2-16,-1 3 0 15,-5 6 0-15,-1 1 0 16,1 2 0-16,1 6 0 16,-6 4 1-16,9 7 0 15,-3 5 1-15,3 6-1 16,1 3 2-16,1 5-2 15,0 8 1-15,-3 6-2 16,-1 8 3-16,1 7-2 16,-3 8-1-16,-1 6-1 15,0-2 1-15,-1 5 2 16,3-2-2-16,3-1 1 0,-3-2-1 16,-1 3 1-16,-3-3-1 15,-6 5 1-15,-2 3 1 16,-2 5-1-16,0 1-1 15,0 4 1-15,-8-6-1 16,-9-1 0-16,1-1-1 16,1-6 1-16,-3-2-1 15,5-3 1-15,1 0 1 16,2-4 0-16,3-2-1 16,1-6 2-16,0-6-2 15,2-3 0-15,-2-5-1 16,-1-7 1-16,-5-8 0 0,-2-9 0 15,-3-9 0-15,-2-7 0 16,-3-11 0-16,3-11 0 16,5-15 0-16,-3-3 0 15,-2-4 2-15,-3 0 3 16,-15-1 1-16,-13 2-1 16,-16 2-1-16,-25-3-2 15,-19-4-1-15,-28 2-1 16,-28-7 0-16,-26 0-1 15,-23-2 0-15,-31 0 1 16,-20-4 0-16,-20-11 0 16,-24-1-3-16,-16 3 1 0,-32-3 2 15,-24 2 0-15,-32 3 0 16,-22-4 4 0,-13 4-4-16,-20 4 0 0,-10 1-2 15,-28 1 2-15,-16 1 2 16,-16 4-2-16,-22 0 0 15,-17 0 0-15,-18 0 0 16,-16 4 2-16,-14-4-2 16,-4 3 0-16,3-1 2 15,-1 4 1-15,14-3-3 16,21 1-2-16,14 5 2 16,27 0 3-16,19 3-3 15,12-1-1-15,16 3-2 0,3 1 3 16,4 1 3-1,6 0-3-15,-2-2-2 0,14 5 2 16,1 0 0-16,16-3 5 16,20 5-5-16,24-9-2 15,26-2 2-15,23-3 1 16,14-7 0-16,19 0 1 16,23 0 0-16,10 0-2 15,19-10-1-15,6 1 1 16,2 3 0-16,8 2 1 15,9 4-1-15,-1-4 0 16,11 4 1-16,2 0 0 16,8 0-1-16,15 0-2 15,10 0 1-15,-8 0 1 16,6 0-1-16,2-3 0 0,0 3 1 16,14-5 1-16,7 2-1 15,23-3 2-15,3-2-2 16,19-2 0-16,11-4-1 15,16 0 1-15,25 1-1 16,6-2 0-16,0-1 1 16,6 3 1-16,0-3-1 15,1-2-2-15,7 4 2 16,13 2 1-16,-2-2-1 16,12-3 0-16,4 7 1 15,5-2 0-15,6 3 0 16,4-2 0-16,4 0-1 0,6-1 0 15,12 3 0-15,1 1 0 16,12 3 0-16,0 2-1 16,0-4-4-16,0-3-2 15,0-2 0-15,31-5 0 16,2-2 0-16,12-1 2 16,-5 6 2-16,11-1-1 15,-1 1 3-15,10 2 0 16,-8 2-3-16,8 2 3 15,-3 1 1-15,-5 3 0 16,2-2-1-16,-7 1 0 16,1-2 0-16,-3 3-3 15,1-3-1-15,-1 3-2 0,3-3 1 16,0 0-4 0,1-4 3-16,-1 4 3 0,1-5 3 15,3 3 1-15,-9-1 0 16,11 0 1-16,-8-1 0 15,11 1 2-15,-5-3-1 16,2-1 0-16,10-4 1 16,-8-4 0-16,10-4 0 15,6-4-3-15,-3-6 0 16,3-1 0-16,-12 1 2 16,-11 3-4-16,-1 4 4 15,-15 3-1-15,0 1-1 16,-12 1 0-16,-5 7 2 15,-3 1-2-15,-5 5 0 0,-4 0 0 16,-2 0 1-16,-2 2-1 16,0 0 1-16,0 3-2 15,-2-3 1-15,-14 2-1 16,-3 1 0-16,5 1 1 16,-5-2-2-16,-2 4-1 15,13-1 3-15,2 1-2 16,6-1 2-16,0 0 0 15,0 4-4-15,0-4 4 16,0 4-1-16,0 0 1 16,0 0-1-16,0 0-1 15,0 0 0-15,0 0-4 0,0 0 3 16,-4 0 2-16,2 0 1 16,-5-3 0-16,7 2-2 15,0-5-4-15,0 2-3 16,0 3-12-16,0-6-24 15,19-4-39-15,22 4-51 16</inkml:trace>
  <inkml:trace contextRef="#ctx0" brushRef="#br0" timeOffset="112697.7448">10305 14757 138 0,'0'-6'58'15,"0"-2"-39"-15,0 4 9 16,0 1 4-16,0 3-3 16,0 0-13-16,0 0-5 15,0 0-2-15,0 0 0 16,0 0 1-16,0 0-2 16,0 0-4-16,0 0 1 15,0 0-1-15,0 0-3 16,0 0 5-16,0 0 0 15,0 0-2-15,0 0 1 16,0 0 0-16,0 0 1 0,-5 0-1 16,5 0 2-1,0 0-3-15,-2 0 1 0,2 0-3 16,-6 10 0-16,-6 8 0 16,-13 10 5-16,-20 7 2 15,-1 3-7-15,-8 1 2 16,5-1-3-16,3 3 2 15,1 1-1-15,-3 2-1 16,5-2 0-16,1-2 3 16,7-8-4-16,10-6 1 15,9-8 0-15,8-7-1 16,1-6 1-16,3-2-1 16,4-3 0-16,0 0-1 15,0 0 1-15,0 0-3 0,19 0-2 16,14 0 5-16,12 0 5 15,15-3 0-15,11-2-3 16,-3-2 1-16,6 0-3 16,5 2 1-16,-1-1-1 15,7 2 0-15,-2 0 0 16,-7 1 1-16,3 0-2 16,-3 1 2-16,-7-4-2 15,1 2 1-15,-18-3-1 16,-7-1 1-16,-18 0-2 15,-8 2 4-15,-9-1-2 16,-8-8 3-16,-2-4 7 16,0-6-8-16,0-4 0 0,-12-1 3 15,-19-3 1 1,-11 3-2-16,-3-2-2 0,-9 6 6 16,4-1 2-16,-3 10-7 15,9 1 1-15,-3 5-2 16,9 0-1-16,14 2 0 15,-5 5 2-15,12-3-2 16,5 5-1-16,6-1 0 16,3 3-1-16,-1-3-4 15,2 0-2-15,-2 1-10 16,-4-3-14-16,2 5-66 16,-3-6-155-16</inkml:trace>
  <inkml:trace contextRef="#ctx0" brushRef="#br0" timeOffset="113157.0088">10377 14916 45 0,'0'0'115'0,"0"0"-110"15,0 4-4-15,0 2 4 16,0 7 14-16,0 4-1 16,6 9 1-16,2-3-3 15,-1 8 2-15,5 6-7 16,-2 7 16-16,1 5-7 15,1 9-5-15,0 8-1 16,3 3 6-16,2 10-4 16,3 8 3-16,7 8-2 15,4 1-6-15,6 3-4 16,7-8-5-16,3-2-1 16,3-2 2-16,-1-6-3 15,-1-12 1-15,-5-9-1 0,3-13 0 16,-7-9 0-16,-4-12 0 15,-4-6-2-15,-6-8-3 16,-4-7-7-16,-9-5-15 16,-6 0-118-16</inkml:trace>
  <inkml:trace contextRef="#ctx0" brushRef="#br0" timeOffset="125860.8389">16334 14626 163 0,'-47'-4'22'0,"8"-4"-22"16,3 1 0-16,14-3 0 0,9 2 9 16,5 5 9-16,4-2 10 15,-2 2-4-15,4 0 1 16,-3-2-6-16,3 5-12 16,2 0-4-16,0 0-3 15,0 0 0-15,0 0 0 16,0 0 1-16,0 0-1 15,0 0 0-15,0 0 0 16,0 0 0-16,0 0 0 16,0 0 0-16,0 0 0 15,0 0 0-15,0 0-1 16,0 0 2-16,0 0-1 0,0 3 0 16,0-1 0-16,0 1-1 15,0 0 1-15,0-3-1 16,15 0 1-16,3 0 0 15,5 0 0-15,2 0-1 16,-2-11-3-16,-5-3 2 16,-9 4 1-16,-5-2 1 15,-4 5 1-15,0 4 1 16,0-1 1-16,0 2 8 16,-4 2 0-16,-9 0-6 15,-1 0-1-15,-1 0-3 16,7 0 2-16,4 0-3 15,2 0 0-15,2 0 0 0,0 0-1 16,0 0-2 0,0 0-5-16,0 0-6 0,18 0 8 15,11-3 0-15,2-7-18 16,-6-5 1-16,-6 1 16 16,-9 6 6-16,-10 4 1 15,0 1 0-15,0 3 4 16,-16 0-1-16,-13 0 0 15,-9 0 2-15,3 7-1 16,2 5-2-16,8-2 5 16,9-4-7-16,8 3 0 15,3-5 0-15,5-1-3 0,0 3-2 16,0-6-2 0,0 0 1-16,13 0 2 0,3 0-11 15,3 0-16-15,-7 0-25 16,-5-3-51-16</inkml:trace>
  <inkml:trace contextRef="#ctx0" brushRef="#br0" timeOffset="132311.4017">18767 8787 19 0,'0'-20'35'15,"-8"0"-19"-15,-2-2-5 16,8 0 0-16,2-2-1 15,0 7 6-15,0 5-1 16,0-2-4-16,2-1-3 16,4 5-4-16,-2-2-3 15,-2 2-1-15,-2 2-16 16,0 0-33-16</inkml:trace>
  <inkml:trace contextRef="#ctx0" brushRef="#br0" timeOffset="132924.5644">18862 8251 52 0,'0'0'35'0,"0"0"-23"0,0 0-2 16,0 0 9-16,0 0-1 15,0 0-8-15,0 12-1 16,0 8 5-16,0 6 3 15,0 14-1-15,0 8-3 16,-4 12 6-16,-8 5-2 16,-7 6-9-16,3 1 5 15,-3 2-6-15,5 3 2 16,-3 3 1-16,3 4-2 16,3 6 0-16,5 7 1 15,0 3 2-15,2 4-5 0,2-2 7 16,2-3-7-1,-4 5 0-15,4-2 3 0,0 0-5 16,0-7 2-16,0-6-1 16,0-1 0-16,0-3-1 15,0-5-2-15,0-7-1 16,0 1 1-16,0-4-2 16,-2-9-1-16,-9-4 1 15,-1-13 1-15,-1-12-1 16,1-10 0-16,6-4 0 15,0-7 0-15,6-7 0 16,0 0-1-16,-2-4-3 16,2 0-1-16,-5-4-2 15,3-25-12-15,2-23-96 0</inkml:trace>
  <inkml:trace contextRef="#ctx0" brushRef="#br0" timeOffset="133300.9537">19357 8277 79 0,'-15'-5'27'0,"-1"3"-26"16,-3 2-1-16,4-1 1 15,-5 1 0-15,-5-4-1 16,-2 4-3-16,-6 0-4 16,0 0-4-16,-4 0 6 0,2 0 4 15,6 0-17-15</inkml:trace>
  <inkml:trace contextRef="#ctx0" brushRef="#br0" timeOffset="133734.269">18803 8207 61 0,'0'0'29'0,"0"0"-18"16,0 0-4-16,0 0 9 16,0 0-3-16,0 0 9 15,0 12 1-15,6 0-2 16,0 0-3-16,0 8-2 16,-4-2-4-16,2 6-6 15,-4 7 14-15,0 8-5 16,0 6 5-16,0 3-7 15,-22-1-2-15,-5 0-4 16,-8-2 1-16,-3 0-2 16,1-7-1-16,2-3-1 15,4-10-1-15,8-3-3 0,9-7 1 16,3-4-1-16,5-8-3 16,6-3-2-16,0 0-6 15,0-3-7-15,0-20-38 16,6-10-79-16</inkml:trace>
  <inkml:trace contextRef="#ctx0" brushRef="#br0" timeOffset="134004.2835">19015 8170 186 0,'0'4'2'15,"0"14"4"-15,0 11-4 16,0 10 9-16,0 0 15 16,0 5-8-16,7 4-1 15,5-1-3-15,5 4-4 16,1-7-3-16,3 0-3 16,6-3 1-16,-2-4-5 15,1 0 0-15,1-6-11 16,-2 4 3-16,-4-1-13 15,-5-2-23-15,-3 8-33 16</inkml:trace>
  <inkml:trace contextRef="#ctx0" brushRef="#br0" timeOffset="134890.3476">18602 10790 90 0,'12'-11'11'0,"3"3"-11"0,-5 2 0 16,1 1 0-16,-9 3 7 16,2 2 17-16,-4 0-4 15,0 0-6-15,6 0 3 16,0 0-1-16,7 0 20 15,7 0 0-15,9 0-9 16,13 3-7-16,7 4-3 16,13-4 7-16,17-2-6 15,22 3-4-15,17-4-2 16,20 0 6-16,17 0-2 16,17 0-9-16,16 0 5 15,10-4 0-15,-1-7-2 16,3 0-8-16,-1 4 1 0,1-4-3 15,1 0 2-15,-3 7-2 16,-14-3 3-16,4 2 2 16,-6 2-2-16,0 0-3 15,0 3 3-15,10 0 0 16,3 0 2-16,-7 0-3 16,-6-3-2-16,-13 2 0 15,-10-2 2-15,-2-1 1 16,-4-1-3-16,-12-1 2 15,-5 3-2-15,-7-2 0 16,-1 5 0-16,4 0 1 16,-2 0 0-16,-4 0 3 0,-6 0-4 15,-10 0 1-15,-7 0 1 16,-10 4-1-16,-4-3-1 16,-15 1 2-16,-20-2-2 15,-10 1 0-15,-22-1-2 16,-9 0 0-16,-13 0-6 15,0 0-5-15,0 0-17 16,-25 0-89-16</inkml:trace>
  <inkml:trace contextRef="#ctx0" brushRef="#br0" timeOffset="135308.0052">24570 10368 125 0,'0'5'50'15,"0"2"-41"-15,27-2 18 16,10 4 9-16,4 2-8 15,3 0-5-15,14 4 1 16,8 2-6-16,4 2 1 0,13 0-8 16,-3 6-3-1,-3 1-3-15,-5 3 0 0,-10-2-4 16,-12 1 2-16,-9-5-1 16,-12-1 3-16,-10 4-5 15,-13-4 3-15,-6 0 4 16,0 3 1-16,-44 4 7 15,-20-2-2-15,-23 4-3 16,-20-1-6-16,-11-3-1 16,-6 1-3-16,6-10-7 15,5-2-8-15,9-5-22 16,7-8-63-16</inkml:trace>
  <inkml:trace contextRef="#ctx0" brushRef="#br0" timeOffset="136194.6694">19493 9234 50 0,'14'10'49'0,"-1"6"-7"16,-1 3-10-16,7 3-4 16,4 6-2-16,6 5-2 15,4 4-1-15,12 9-9 16,1 0 2-16,7 10-1 15,11 1-3-15,0 6-4 16,9 4 1-16,3 2 7 16,-1-3-5-16,-1 3-3 15,-2-1-3-15,1-2 3 16,-3-2 1-16,-2-1 2 16,1-3 2-16,1-6-7 15,-2-2 3-15,-6-2-5 16,-4-6 2-16,-11-6-3 0,-9-8-3 15,-11-5 0-15,-5-7 0 16,-9-10 0-16,-7-5 0 16,-2 0-3-16,-2-3-4 15,-2 0 1-15,0-3 1 16,0-19-12-16,0-15-157 16</inkml:trace>
  <inkml:trace contextRef="#ctx0" brushRef="#br0" timeOffset="137155.0329">20066 8504 179 0,'-3'0'26'0,"3"0"-15"16,0 0 2-16,0 0 6 15,0 0-6-15,0 8-4 16,0 6 13-16,15 8-1 0,14 6-3 16,6 6-4-1,4 2 2-15,9 5 3 0,-1 3-7 16,7 2-4-16,2 1 4 15,10 7-2-15,9 1 0 16,3 5 1-16,7-2 2 16,4 4-3-16,2 2-6 15,0 8 10-15,0 4-7 16,2-2 2-16,-2-4-6 16,-1-4 1-16,-1 0-1 15,-6 0-1-15,2 5 0 16,0-2 0-16,-1-3 3 15,1-1-2-15,-2-2-3 16,-9-2 1-16,-4-1 0 16,-5-1 1-16,-1-3-2 0,-4-2 0 15,-5-5 0-15,-1-5 0 16,-2-1 0-16,2 0 0 16,-3-2 1-16,1-6-2 15,-5-10 1-15,-11-6-3 16,-16-10 2-16,-7-8-3 15,-9-1-4-15,4-7 1 16,7-31-10-16,-3-12-39 16,7-13-86-16</inkml:trace>
  <inkml:trace contextRef="#ctx0" brushRef="#br0" timeOffset="137737.991">21219 8372 207 0,'0'0'48'0,"0"0"-48"16,0 15 0-16,14 6 10 16,11 8 7-16,6 8-4 15,13 10 0-15,5 8-2 16,15 8 3-16,9 7 5 16,7 7-1-16,15 8-7 15,3-1 1-15,1 8-3 16,-2 0-3-16,4-1 5 0,-4-1 5 15,3-3-6-15,-5-10-5 16,2 0-1-16,-10-3 4 16,-3-6-3-16,-5-5-5 15,-9-6 1-15,-8-11 0 16,-6-6-1-16,-12-14 0 16,-11-7-1-16,-15-9 0 15,-12-5-7-15,-6-5-4 16,0-3 0-16,-10-21-39 15</inkml:trace>
  <inkml:trace contextRef="#ctx0" brushRef="#br0" timeOffset="138452.4798">19545 9197 159 0,'4'-3'49'15,"-4"3"-42"-15,0 0-5 16,0 0 6-16,0 0 15 0,0 0-10 16,0 19-6-1,0 9 20-15,-6 10-2 0,-17 12-8 16,2 2-1-16,3-1-6 16,3 5-3-16,13-9-4 15,2-3 1-15,0-3-2 16,12-2 2-16,24-9-3 15,7-8 2-15,7-8-2 16,10-9 4-16,8-5-1 16,14-14 2-16,5-19 1 15,-8-11-7-15,-13-7 0 16,-25-6-1-16,-22 2-1 0,-19-3 2 16,-4 9 3-1,-48 10-3-15,-20 5 2 0,-13 10 4 16,-10 9-4-16,8 10 3 15,-2 5-1-15,11 0 1 16,9 8-4-16,14 8 0 16,13 4-1-16,17 4-4 15,19 5-3-15,6 3-8 16,6-3 1-16,32 5-41 16,17-5-126-16</inkml:trace>
  <inkml:trace contextRef="#ctx0" brushRef="#br0" timeOffset="138902.05">20787 9903 74 0,'0'-3'180'15,"-21"3"-170"-15,-6 0-2 16,-12 2 5-16,-15 16 3 16,-6 11 0-16,-2 12-1 15,2 3 0-15,11 8-5 16,8-2-3-16,10 6-2 16,18-5-2-16,13-3 1 0,0-4-1 15,15-8-2 1,32-9 2-16,13-5 5 0,15-15 2 15,20-7-8-15,10-7 3 16,17-26-2-16,-2-11-3 16,-13-8-2-16,-26-7 2 15,-25-7-5-15,-29 0 2 16,-27 3-2-16,-4 12 5 16,-56 9 1-16,-21 11 5 15,-22 9-1-15,-5 11-3 16,-1 4-1-16,1 7-1 15,15 0 0-15,19 0-9 16,16 11-10-16,25-4-32 0,29 2-97 16</inkml:trace>
  <inkml:trace contextRef="#ctx0" brushRef="#br0" timeOffset="139644.7465">21618 8716 104 0,'0'0'80'0,"0"0"-66"16,-6 7-1-16,-23 9 26 15,-8 9-5-15,-7 5-12 16,-3 9-9-16,9 2-6 16,7 0 1-16,13 2 2 0,14-5-4 15,4-6 5-15,4-9-8 16,29-2 0-16,19-9-1 15,14-12 4-15,14 0 5 16,17-11-1-16,7-19-7 16,-7-7-2-16,-18-7 1 15,-24-3-2-15,-19 3 0 16,-26 4 0-16,-10 8 1 16,-10 5 4-16,-38 8 3 15,-24 5-6-15,-15 6-1 16,-10 8-2-16,-7 0 0 15,3 0-9-15,4 11-13 16,10 8-51-16,4 2-198 0</inkml:trace>
  <inkml:trace contextRef="#ctx0" brushRef="#br0" timeOffset="163506.8089">12979 17077 271 0,'-28'-3'34'16,"-10"3"-20"-16,-5 0-3 15,6 0 14-15,-5 0 9 16,11 0-5-16,13 0-8 16,-9 0-3-16,6 0-6 15,3 0 3-15,-1 3-2 16,-10-3-3-16,-6 5-4 15,-4 4-1-15,-25 3 1 16,4 7-4-16,-9 6 3 16,1 7-3-16,2 6 0 15,0 6 0-15,6 3 0 16,4 2 0-16,13 2-1 16,-3 4 3-16,15 6-1 0,17 4-2 15,3 6 5-15,11-1 0 16,0-5-1-16,36-8-1 15,19-13-1-15,14-6 1 16,15-7 1-16,20-9-2 16,26-6 0-16,4-16 2 15,17 0-5-15,-2-22 1 16,0-19-1-16,-4-9 0 16,-23-6 0-16,-11-10-1 15,-26-9-1-15,-25-2-1 16,-29-7-6-16,-31 1 5 15,0 1 0-15,-27 9-1 0,-27 10 5 16,-12 12 0 0,-2 18 6-16,-15 8-4 0,-4 7 2 15,-4 10 0-15,-10 5 1 16,2 3-3-16,2 0 0 16,8 1 0-16,8 9-2 15,15-1 0-15,8 4-6 16,9 5-13-16,7 4-27 15,9 7-42-15,8-3-200 16</inkml:trace>
  <inkml:trace contextRef="#ctx0" brushRef="#br0" timeOffset="163782.5068">12390 17556 421 0,'0'3'66'16,"0"0"-60"-16,0 2-4 15,31 6-2-15,25 10 15 16,21 8 0-16,5 7-4 16,13 5-2-16,-2-1-3 15,7 8 2-15,-9-5-3 16,6-1-5-16,-15-2-2 0,7-2-2 15,-14-7-3 1,-9-1-4-16,-14-8-13 0,-15-10-27 16,-10-6-91-16</inkml:trace>
  <inkml:trace contextRef="#ctx0" brushRef="#br0" timeOffset="164209.9433">13773 17277 194 0,'0'0'80'16,"0"0"-48"-16,0 0 0 15,0 0 16-15,0 0-7 16,8 9-20-16,5 15-12 16,3 14 9-16,3 17-5 15,4 8 0-15,-5 4-3 16,3 9-1-16,2-3-4 15,0 1 0-15,-5-8 2 0,3-3-4 16,-5-5-1 0,3-7 0-16,-5-2-2 0,-3-8-3 15,-5-10-2-15,-2-12-8 16,-4-7-6-16,0-12-23 16,0-12-92-16,-27-29-47 15</inkml:trace>
  <inkml:trace contextRef="#ctx0" brushRef="#br0" timeOffset="164540.36">13806 17084 315 0,'6'-3'120'15,"19"-6"-119"-15,23 3 2 16,22 0-3-16,17 4 16 15,14 2-2-15,-2 0-5 16,5 19-3-16,-13 7-3 16,-19 0 1-16,-16 7 0 15,-17 3-4-15,-18-1 2 16,-17 7-2-16,-4 3 3 16,-12 2 5-16,-34 8-2 15,-6-3 2-15,-14-3-5 16,-4-5 0-16,0-2-2 0,-9-9-1 15,9-6 0 1,4-5-3-16,8-8-8 0,4-4-7 16,13-2-35-16,4-8-143 15</inkml:trace>
  <inkml:trace contextRef="#ctx0" brushRef="#br0" timeOffset="165606.9472">18743 17132 369 0,'6'-7'39'0,"-6"7"-29"16,0-3 3-16,-8-1 21 15,-28 4-11-15,-7 0-12 16,-21 0-9-16,-11 0 1 15,-13 17 1-15,-5 5-2 16,-3 5 0-16,6 6-2 16,11 3 0-16,11-2 0 15,18 2 0-15,21-2-1 16,21-2-1-16,8 4-2 0,21-1 1 16,49-4-3-16,17 0 1 15,22-8 4-15,1-3 0 16,-3-1-1-16,-16 0 1 15,-18 0 1-15,-24 1-1 16,-24-2 1-16,-15 4 2 16,-10 1-2-16,-10 2 4 15,-38 4 0-15,-16-4-1 16,-12-1-1-16,-3-7-1 16,5-6-2-16,2-10 0 15,-1-1-11-15,13 0-52 16,13-12-207-16</inkml:trace>
  <inkml:trace contextRef="#ctx0" brushRef="#br0" timeOffset="166138.0132">19235 18040 346 0,'4'0'47'15,"-4"0"-44"-15,0-5 9 16,0-25 40-16,6-16-31 16,6-17-21-16,7-14 0 15,6-12 2-15,-3-9-2 0,-1-5 0 16,2 7-4 0,0 15-6-16,-9 30 10 0,-2 26 1 15,-7 21-1-15,-3 4 0 16,8 14-2-16,2 19 2 15,1 18 11-15,3 6-3 16,-3 1-3-16,1-3 3 16,5-11-4-16,10-5-1 15,0-9 0-15,-2-8-3 16,4-6 0-16,2-14-3 16,6-2 1-16,19-18-2 15,4-26-5-15,12-21-20 16,-3-13-22-16,-18-7-21 15,-9 5-43-15,-17 18-11 16,-9 25 126-16,-1 30 53 0,-5 7-42 16,5 30 3-16,7 20 43 15,1 10 8-15,-2 8-14 16,-2-2-18-16,1-3-6 16,-1-11 0-16,6-11-11 15,0-6-9-15,8-9-4 16,8-11-3-16,11-11-10 15,12-4-8-15,13-22-50 16,6-19-185-16</inkml:trace>
  <inkml:trace contextRef="#ctx0" brushRef="#br0" timeOffset="166446.4735">21174 17540 217 0,'2'47'51'16,"2"1"-29"-16,2-1-9 15,6-6 8-15,9-14 7 16,14-4-4-16,9-6-4 16,15-17 3-16,18 0-8 15,14-31-12-15,2-16-3 16,-2-8-15-16,-25-4-4 16,-31-6-1-16,-29 10 9 15,-6 2 11-15,-35 12 12 0,-25 16 22 16,-8 11-11-1,-4 6 5-15,-3 8-12 0,3 0-4 16,0 11-2 0,8 3-1-16,14 0-9 0,13-1-1 15,14-5-11-15,11 1-6 16,10 0-28-16,2-2-110 16</inkml:trace>
  <inkml:trace contextRef="#ctx0" brushRef="#br0" timeOffset="187989.9762">10110 14578 243 0,'0'0'22'0,"0"-8"-9"16,0 2 4-16,0 6 13 15,0-5-6-15,0 5-5 0,0 0 0 16,0 0 4-16,0 0 1 16,0 0-5-16,0 0-3 15,0 0-5-15,0 0 1 16,0 0-2-16,0 0-2 16,0 0 0-16,0 0-1 15,0 0-4-15,0 0-1 16,0 0-2-16,-4 0-1 15,2 8 0-15,2 3-1 16,0 0 2-16,0 0-1 16,0-4-1-16,0-3 1 15,12-1 1-15,1-2-4 0,-1-1 1 16,-3 0 2 0,5 0 1-16,-2-7 4 0,1-12-1 15,-5-6-2-15,-8-2 1 16,0 2 0-16,-6 0 0 15,-21 6-2-15,-6 9 1 16,0 1 1-16,2 6-2 16,-4 3 3-16,10 0-3 15,2 0 0-15,0 12 0 16,5 1-1-16,5 6 1 16,7-2 0-16,6 3-4 15,0-1 1-15,0-6 3 16,17-2-3-16,12 0 3 0,-2-6-1 15,4-2 1 1,2-3-1-16,0 0 1 0,2-19 0 16,0-3 0-16,-20-2 2 15,-9 5-1-15,-6-1 0 16,0 11 3-16,-2 4 0 16,-23 2-3-16,-2 3 1 15,0 0 0-15,4 0 0 16,3 0-1-16,5 3-1 15,9 2-1-15,6 2-1 16,0 0-2-16,0 1-1 16,4 1 5-16,25-4-4 15,2-5 3-15,6 0-1 16,7-5 1-16,-7-9 1 0,-4-3-1 16,-21 5 1-16,-10 0 0 15,-2 6 4-15,0 6-4 16,-2 0 4-16,-27 0-4 15,-6 6-2-15,2 13 2 16,-8 0 2-16,12 3-2 16,14-3 0-16,9-2 0 15,6-2 0-15,0-8-3 16,0 1 1-16,6-1-1 16,21-7 3-16,8 0-3 15,1 0 1-15,-12-7 1 16,-9 2 2-16,-9 2-1 15,-6 0 3-15,0 3 1 0,0 0 0 16,0-3 1 0,-2 3-1-16,-17 0-4 0,1 0-1 15,5 0 1-15,7 0 0 16,6 0-5-16,0 0 5 16,0 0-6-16,0 0-3 15,0 0-3-15,0 0-20 16,0 0-41-16,0 0-90 15</inkml:trace>
  <inkml:trace contextRef="#ctx0" brushRef="#br0" timeOffset="191688.0048">10088 14551 48 0,'0'-14'29'16,"0"-5"-11"-16,0-3-4 15,0 6 23-15,0-3 0 16,-7 10 11-16,-1 3 6 16,-4 2-12-16,1 1-22 15,7 3-4-15,2 0-3 16,2 0-10-16,0 0-2 0,-4 0-1 16,4 0-2-16,-6 13 0 15,0 6 2-15,-3 3 0 16,3 0 1-16,6 0-1 15,0-3-1-15,0-5 0 16,0-3-3-16,6-3 0 16,13-5-2-16,4-3-3 15,-3 0-1-15,-1 0 2 16,-3-14 1-16,-7-5-15 16,-5-6 8-16,-4 6 5 15,0-3 8-15,0 9 1 16,-19-2 3-16,1 8 1 0,-1 1 5 15,13 3-3-15,0 3-3 16,-3 0 0-16,9 0-3 16,0 0-11-16,0 0-15 15,0 0 10-15,21 0-16 16,4 3-58-16</inkml:trace>
  <inkml:trace contextRef="#ctx0" brushRef="#br0" timeOffset="192963.8001">16190 14471 30 0,'-19'-6'32'16,"-2"5"-11"-16,-5 1 9 15,13 0 3-15,1 0 4 16,3-3 8-16,-1 3-16 16,4 0-8-16,0 0-1 15,4 0-1-15,2 0 3 16,0 0-8-16,0 0-2 15,0 0-6-15,0 0-6 16,0 0-1-16,0 15 0 16,0 2 1-16,0 2 2 15,0 0-2-15,0-4 0 0,18-2-2 16,1-5 1-16,6 0 1 16,-3-5 0-16,3-3 0 15,0 0 0-15,0 0 1 16,-7-14-1-16,-1-2-1 15,-9-1 0-15,-8-2-2 16,0 3 2-16,0 3 1 16,0-2 0-16,-12 8 4 15,-13 4-4-15,-6 3 0 16,-6 0 0-16,-5 3 1 16,5 7-1-16,4 6 0 15,8 2 2-15,11-5-4 0,8 0-2 16,6 2-1-1,0-5-1-15,6 1-5 0,19-8 1 16,10 0 3-16,8-3-2 16,-1 0-9-16,-3-3 1 15,-4-8 7-15,-12 0 7 16,-15 0 3-16,-4 3 4 16,-4 3 7-16,0-4 8 15,-4 6-5-15,-19 3-2 16,3 0-2-16,1 0-6 15,2 0 0-15,11 0-4 16,4 0 0-16,2 6-12 16,0 0 6-16,0-1 0 15,0-3-3-15,0 1-7 16,6 0 2-16,1 1-11 0,-5-4-10 16,-2 5-10-16,0-3-34 15</inkml:trace>
  <inkml:trace contextRef="#ctx0" brushRef="#br0" timeOffset="199283.1873">10228 14527 191 0,'-6'-3'24'0,"-2"-3"-8"16,-3 3 13-16,11 0-1 16,-2-2-6-16,-4 3-6 15,2-5 3-15,2 2 1 16,-4 2-1-16,-1-2 0 16,1 3-4-16,0-1-6 15,-8-1-1-15,5 2-3 16,-1 2 1-16,2 0-2 0,-3 0-4 15,3 0 2-15,-2 0-4 16,-3 2 2-16,-1 9-2 16,8 4 2-16,-5 1 0 15,7 0-1-15,4 1 0 16,0-4 0-16,0-2 0 16,0 0 1-16,15-2 0 15,3-4-3-15,1-1 0 16,2-4 2-16,1 0-2 15,7 0 3-15,-10 0 0 16,2-15 0-16,-9 1 1 16,-6-5-1-16,-6 0 0 0,0 6 2 15,0-4 0-15,-12 6 0 16,-9 2 2-16,-4 5 3 16,2 4-3-16,5 0-1 15,-1 0 0-15,1 0 0 16,5 0-2-16,1 7 0 15,-5 8-1-15,13-2-1 16,2 3-1-16,2 1 2 16,0-4-2-16,8-2-1 15,19-5 0-15,0-1 2 16,2-5-2-16,0 0 3 16,-2 0-2-16,-2-8 2 15,-9-6 2-15,-10-2-2 16,-6-1 1-16,0 1 1 0,0 3 5 15,-22 1-7-15,-5 5 3 16,2 0-2-16,-2 5 0 16,6 2 1-16,5 0 2 15,1 0-4-15,3 2 0 16,6 9-3-16,0 4 2 16,6-2-2-16,0 1 3 15,0-2-2-15,18-5-2 16,9 1 3-16,2-5-1 15,6-3 0-15,-4 0-1 16,-6 0 1-16,-2-6 2 0,-17-6 0 16,-6 0 0-16,0-5 2 15,0 1 3-15,-29 5 0 16,0 0-2-16,2 8 0 16,-6 0-3-16,6 3 6 15,-2 0-6-15,9 0 1 16,-3 15-1-16,6-2-2 15,11 9-1-15,6-3 2 16,0-5-1-16,0 2-2 16,25-8 0-16,8-2 1 15,0-6 0-15,4 0-4 16,3 0 5-16,-9-11-3 16,-7-3 4-16,-7-1 1 15,-17 1 1-15,0 2 1 16,0-1 4-16,-6 4 1 0,-15 1-6 15,0 6 6-15,-3 2-4 16,-1 0-2-16,-2 0-1 16,8 2 1-16,7 9-2 15,6 0 1-15,6 2-2 16,0-2-2-16,0-1 0 16,12-3 2-16,17-4-3 15,6-3 1-15,-4 0 2 16,0 0-5-16,-2-5 3 15,-16-4 2-15,-7 1 2 16,-6 3 0-16,0-4 5 16,0 3 3-16,-25 6-5 0,-8 0-2 15,2 0 1-15,-2 3-1 16,6 5-1-16,8 3 0 16,13-1-2-16,6 0-1 15,0 2-2-15,6-5 2 16,23 1-4-16,2-8-5 15,4 3-6-15,-4-3 10 16,-8 0-7-16,-15 0 8 16,-8 0 6-16,0 0 1 15,0 0 11-15,-14 0-10 16,-15 0 1-16,0 0-1 16,8 0 0-16,9 0-1 15,12 0 0-15,0 0-2 16,0 0-5-16,6 0-23 15,27 0 6-15,5-6-41 0,3 1-13 16,-6 2-12-16,-6 3 34 16,-15-3 23-16</inkml:trace>
  <inkml:trace contextRef="#ctx0" brushRef="#br0" timeOffset="199836.2471">10365 14564 14 0,'0'0'33'0,"-25"0"5"16,-2 0-15-16,2 0 2 15,4 0-11-15,9 0 4 16,-2 0-10-16,7 0 0 15,7 0-3-15,0 0-5 16,0 0-3-16,0 0-20 0,0 0 23 16,15 0-2-1,-9 0-1-15,0 0 1 0,-4 0 2 16,-2 0 0-16,0 0 2 16,0 0-2-16,0 0-8 15,0-1 7-15,0-3 0 16,0 4-1-16,0 0 0 15,0 0 1-15,0 0-1 16,0 0-8-16,0 0-7 16,0 0 2-16,0 0 0 15,0 0 5-15,0 0 7 16,0 0 2-16,0 0 1 16,0 0 6-16,0 0 11 15,0 0 4-15,0-3 0 16,-2 3-4-16,-4-3-1 0,6 3-2 15,-6-2-5-15,-2 2 4 16,5 0 0-16,-1 0-4 16,2 0 1-16,-2 0-6 15,-2 0-1-15,6 0-3 16,0 0-6-16,0 0 1 16,0 0-3-16,0 0 1 15,6 0-5-15,7 0 8 16,1 0 4-16,-8 0-3 15,-6 0 3-15,0 0 1 16,0 0 15-16,0 0-5 16,0 0-1-16,-6-3-2 0,-11 3-7 15,7 0-1-15,4-2-1 16,0 2-2-16,6 0-17 16,0 0-14-16,0 0-43 15</inkml:trace>
  <inkml:trace contextRef="#ctx0" brushRef="#br0" timeOffset="202866.4085">16291 14548 159 0,'0'0'27'0,"-12"-2"-19"15,1 2 12-15,-1 0-1 0,-5 0 1 16,9 0-12-16,-4 5-5 16,5 3 1-16,-3 3 2 15,2 0 0-15,4 0 1 16,2 5-2-16,2-2 5 16,0-3-6-16,0 0 1 15,0-3-3-15,0-2 1 16,12-2-1-16,0-4 3 15,-3 0-3-15,-3 0 5 16,0 0-1-16,-2 0 11 0,-2 0 4 16,2-7-4-1,-4-4-3-15,0-3-9 0,0 3 3 16,0 0-6-16,0 3 2 16,0 3 2-16,-6 2-1 15,0 0-3-15,2 3 0 16,2 0 0-16,2 0-2 15,-4 0-2-15,2 6-1 16,-3 7 2-16,3 1 1 16,2-3-6-16,0-4 0 15,0 1 2-15,9-4 0 16,9-4-3-16,5 0 5 16,-4 0-2-16,-3-3 3 0,-3-6 0 15,-11-1 1-15,-2 2 0 16,0-3 0-16,0 4-2 15,-2 3 2-15,-17-1 1 16,2 2 1-16,-1 3-2 16,5 0 1-16,7 0-1 15,2 0-1-15,4 0 0 16,0 0-4-16,0 0-4 16,0 0-4-16,0 0-2 15,4 0 10-15,9 0-1 16,-7 0 1-16,0 0 0 15,-2-3 3-15,-4 3 2 16,0 0 4-16,0 0-1 16,0 0-2-16,0 0 0 0,0 0-1 15,0 0 0-15,0 0-2 16,0 0-5-16,0 0-2 16,0 0-4-16,0 0 3 15,0 0-8-15,0 3-24 16,0 2-21-16,0-2-39 15</inkml:trace>
  <inkml:trace contextRef="#ctx0" brushRef="#br0" timeOffset="205110.2981">15084 12409 50 0,'-11'-4'225'0,"3"1"-198"16,-2 0-18-16,8 2 11 15,2 1 9-15,0-4-6 16,0 4-4-16,0 0-4 16,0 0-3-16,0 0-3 15,0 0 0-15,0 0-4 16,0 0-3-16,0 0 3 16,0 0-2-16,0 0 0 0,0 0 2 15,0 11 0-15,0 5 4 16,0 9 0-16,0 4-2 15,0 4-3-15,0 4 1 16,-4 9-1-16,2 6 0 16,-7 8 0-16,7 5-3 15,-2 6 1-15,2 6 2 16,-4 6-2-16,0 7 5 16,-1 3-4-16,1 3 0 15,0-4 2-15,0 3-1 16,0-3-2-16,-1 1-2 15,-3 2 1-15,2-3 0 0,2 0 1 16,-9-5-2 0,7 2 1-16,4-8-1 0,4 6 0 15,-2-2 2-15,2 3-2 16,-4-3 0-16,-3-2 1 16,1-4 2-16,0-3-3 15,-2-4 1-15,1-4 0 16,3-7-1-16,2-9 0 15,-4-11 0-15,2-6-2 16,4-7 2-16,-2-12 0 16,2-3 0-16,0-7-4 15,0-6 2-15,0 0 2 16,0 0-2-16,0 0-1 0,0 0-6 16,0-19-16-1,0-16-19-15,21-17-28 0,16-21-61 16,2-16-67-16</inkml:trace>
  <inkml:trace contextRef="#ctx0" brushRef="#br0" timeOffset="207899.4672">15328 12082 101 0,'-2'-3'51'0,"-3"3"-30"16,5-4-2-16,0 4-1 15,-4 0 5-15,4 0-1 16,0 0-3-16,0 0-2 16,0 0 2-16,0 0 1 15,0 0-3-15,0 0 4 16,0 0-8-16,0 0 2 16,0 0-6-16,0 0 3 15,0 0-7-15,0 0 2 16,4 0-6-16,15 0 8 15,10 0 5-15,2 0-9 0,4 4 7 16,4-4 2 0,9 3-5-16,12-3 2 0,2 4-6 15,8-4 2-15,3 1-2 16,-3-1-1-16,6 0-1 16,-1 0 0-16,3 0 1 15,1 0-1-15,-5 0 1 16,-1 0 3-16,-1-5-7 15,-6 2 3-15,4-1 1 16,-5 3-1-16,7-2-3 16,4 0 3-16,-1 0 0 15,-1-2-2-15,-1 2-1 16,3-2 1-16,5 2-1 16,1 0 1-16,9-1 1 15,0 0-2-15,0 1 0 0,0-2 2 16,-10-1-1-16,-3 5-1 15,-9-2-2-15,-3-1 2 16,-2 4 1-16,-6 0-1 16,2 0-1-16,4 0 0 15,-2 0 1-15,0 0 0 16,-2 0 0-16,2 0 0 16,-2 0 0-16,4 0 0 15,-6-3 0-15,1 3 2 16,-5 0-2-16,-6 0 0 0,1 0 0 15,1-2 0 1,8 0 0-16,4 2 0 0,12 0 1 16,9-3 0-16,10-1 1 15,4-1 2-15,0 2-4 16,5 0 0-16,-5-4 6 16,0 3-3-16,-4-1-1 15,2 2 1-15,2 3-1 16,-6 0 0-16,0 0-1 15,-10 0 0-15,-9-3-1 16,-8 3 1-16,-6 0-1 16,-4 0 0-16,-7-4 0 15,-5 4 0-15,-11-3 0 16,4 3 0-16,-10 0 1 16,-5-4-1-16,3 4 2 0,-4 0-4 15,3 0 2-15,5 0 0 16,6 0 0-16,7 0 2 15,7 0-2-15,7 0 0 16,2-2 1-16,-1-1-2 16,-1 3 1-16,0-3 0 15,0 0 1-15,2-1-1 16,-3 4 1-16,-3-3-1 16,-1 3 0-16,-3 0 0 15,-9 0-1-15,0 0 2 16,-6 0-3-16,7 0 3 15,-3 0-1-15,2 0 0 0,-2 0 1 16,-4 3-1-16,-6-3 0 16,-2 4 0-16,-5-4 0 15,-1 0-1-15,-3 3 1 16,-3-3 0-16,-3 3 0 16,-4 0 0-16,2-1-1 15,-6 2 1-15,2-4 0 16,-2 0 0-16,4 3 0 15,-2 1 0-15,5 2 0 16,3 3 1-16,-4 1 0 16,0 5-1-16,1-4 1 15,-3 0 1-15,2 4-2 16,-4-1 0-16,4 0 2 0,0-1-2 16,5 0 1-1,-3 5-1-15,2-3 2 0,3 7-1 16,3 0 0-16,3 8-1 15,2 0 5-15,8 7 1 16,2 3-6-16,6 0 3 16,10 5-1-16,1 2 3 15,6-4-4-15,-3 6 1 16,1-1 0-16,-7 1 1 16,9 5-1-16,-4 0 0 15,-3 2 0-15,-3-2-2 16,-5 4 3-16,-8-3-2 15,-10 5 0-15,-5 5 1 16,1 1 0-16,-5 0 0 0,1 0-1 16,-7-6 1-16,0 2-1 15,0 0 0-15,-4 0 0 16,-2 8 0-16,0-3 0 16,0-2 0-16,0 5-1 15,0-5 0-15,-6 2 1 16,-8-8 0-16,1 0-1 15,1-1 1-15,-1-2-1 16,3-2 1-16,-2 4 0 16,-1 2 0-16,3-1 0 15,2 3 0-15,-3 1-1 16,5-9 0-16,-2 2 0 16,2 0 0-16,-5 2 0 0,1-4 0 15,-3 1 0-15,1 1 0 16,0-5 0-16,-1-4 0 15,1-3 0-15,6-2 0 16,-7 0 1-16,3-4-2 16,2-2 3-16,-5 1-3 15,7-4 2-15,-4 0-1 16,1 1 2-16,-1-6-2 16,2 1-1-16,4-7 1 15,-2 0 0-15,3-3 0 16,-1-3 0-16,2-5 0 15,2-2 0-15,0-7 0 0,0 1 0 16,-4-3 1-16,0 0 1 16,4 0 0-16,0 0 2 15,0 0-2-15,0 0-1 16,0 0 2-16,0 0-3 16,0 0 0-16,0 0 0 15,-2 0 0-15,-2 0 0 16,2 0 0-16,2 0 1 15,-13 0 1-15,-9 0 5 16,-5 0-7-16,-15 0 0 16,5-3 0-16,-4 1 0 15,-3-1 0-15,-3 0 0 16,-13-1-3-16,-6-3 3 16,-15 2-2-16,-10 0 1 15,-6-1 1-15,-6 3 0 0,-7-3-1 16,-4 4 1-16,-8 0 0 15,1-1-1-15,-12 3 1 16,-5 0-1-16,3 0-1 16,-5 0 2-16,-1-4 1 15,-1 2-1-15,-11-4 1 16,0 3 1-16,-4-1-2 16,8 1 0-16,12-3-1 15,-1 3 1-15,3 3 0 16,-7-3-1-16,-1 3 0 0,-8 0 0 15,-2 0 1 1,-14 0-1-16,-11 0-1 0,-10 0-1 16,-6 3 2-16,1 2 1 15,9-1 2-15,17 1 0 16,14-3-2-16,13 1 0 16,3 3 0-16,-3-4-2 15,-1 2 0-15,9-1 2 16,12-1-2-16,21-2 4 15,10 0-4-15,4 0 2 16,10 0 0-16,9 0 2 16,17 0-1-16,12-2-1 15,-3-1 0-15,1-3 0 16,-2 0-1-16,-1-1-1 16,-1 0 1-16,-5 2-2 0,-1-2 3 15,-7 1-1 1,-2-3 0-16,2 5 1 0,2-2 0 15,5 1-1-15,5 5 0 16,3-3 0-16,0 3-1 16,1-4 1-16,1 4-1 15,2 0 2-15,4-3-1 16,4 2 1-16,6 1 0 16,5 0-1-16,5 0 1 15,7 0-1-15,4 0 0 16,2 0 0-16,0 0-2 15,0-3-5-15,0 3-7 0,0-3-17 16,0-2-27-16,2-9-55 16</inkml:trace>
  <inkml:trace contextRef="#ctx0" brushRef="#br0" timeOffset="218404.8584">20233 9355 106 0,'-10'0'32'0,"3"0"-4"16,5 0 5-16,2 0 3 16,0 0-4-16,0 0-5 15,0 0-1-15,0 0-2 16,0 0 2-16,0 0-5 15,0 0-2-15,0 0-2 16,0 0-4-16,0 0 1 0,0 0-2 16,0 0-2-16,0 0-3 15,0 0-2-15,0 0-2 16,0 0-3-16,0 0 1 16,0 0-1-16,0 0 0 15,0 0 0-15,0 0-2 16,0 0-1-16,0 0-3 15,0 0-9-15,0 0-5 16,0 0-30-16,0 0-79 16,13 0 24-16</inkml:trace>
  <inkml:trace contextRef="#ctx0" brushRef="#br0" timeOffset="219317.6711">20551 9303 162 0,'-2'0'21'15,"-2"0"12"-15,4-2 21 16,-2 2-11-16,2 0-4 16,0 0-10-16,-4 0-9 15,2 0 4-15,2 0-4 16,-4 0-7-16,2 0-2 15,-9 0-4-15,3 10-5 16,-4 4 1-16,1 1-1 16,9-3-1-16,2 5-1 15,0 2 0-15,0-1 0 16,2-6 1-16,21-1-1 16,-2-8 0-16,4 0 0 15,3-3 1-15,-3 0-1 0,4 0 2 16,-10-13 0-16,-7-3 0 15,-6-2-2-15,-1 3 4 16,-5-6-4-16,0 7 3 16,0-1-1-16,-5 3-1 15,-11 6 4-15,-5-1-3 16,-2 7 5-16,5 0 0 16,-5 0-4-16,5 0 1 15,-1 10-3-15,7 7-1 16,5 0-1-16,7 0 1 15,0-2 0-15,0-1-1 16,17-3 0-16,4-3-1 0,5-5 0 16,-1-3 1-16,0 0 0 15,-4-7 1-15,-9-8 1 16,-8-2 1-16,-4-2 3 16,0 7-4-16,-4-1 4 15,-21 6-4-15,0 1 2 16,1 6-1-16,-5 0-1 15,10 0-1-15,1 9 0 16,5 1 0-16,11-1-1 16,2 1-2-16,0 0 0 15,0-3 2-15,12-3-3 16,15-4 4-16,-2 0-2 16,2 0 1-16,-13-10 2 0,-7-1-1 15,-7 4 4 1,0 2 1-16,0-2-1 0,0 7 2 15,0 0-1-15,-2 0-3 16,-11 0-1-16,7 0-1 16,0 7-1-16,0-2-2 15,6 2-6-15,0-4-9 16,0 5-16-16,0 0-140 16</inkml:trace>
  <inkml:trace contextRef="#ctx0" brushRef="#br0" timeOffset="221891.3085">20206 9072 144 0,'0'-3'58'16,"0"3"-37"-16,0-4 21 16,0 4 2-16,0 0-13 15,0 0-12-15,0 0-8 16,0 0 0-16,0 0-4 16,0 11 2-16,0 0 3 15,4 0-3-15,2 1-7 16,5-5 1-16,-3-1-3 15,2-5 2-15,-1 3-2 0,-3-4 0 16,0 0 0 0,0 0 2-16,-2-11 3 0,-2-8-5 15,-2-3 2-15,0 7 2 16,0 1-4-16,-14 2 2 16,-9 7 6-16,5 3-6 15,1 2 4-15,3 0 3 16,-3 0-4-16,5 9-2 15,-1 4-2-15,11-4-2 16,2-3-2-16,0 2 1 16,2-2-2-16,17-3 2 15,4-3-1-15,1 0 1 16,-5 0-1-16,-9 0 2 16,-1 0 1-16,-9 0 1 15,0 0-1-15,0 0 0 0,0 0 0 16,0 0 0-16,0 0-8 15,0 0-21-15,0 0-77 16,6 2-82-16</inkml:trace>
  <inkml:trace contextRef="#ctx0" brushRef="#br0" timeOffset="225664.7876">19270 9095 6 0,'0'0'32'15,"0"0"-22"-15,0 0 12 16,0 0 2-16,0 0 7 15,0 0-9-15,0 0 1 16,0 0-2-16,0 0-2 16,0 0 11-16,0 0-6 15,0 0-6-15,0 0 4 16,0 0-1-16,0 0-2 16,0 0 0-16,0 0-12 15,0 3 1-15,0 3-2 16,0 0-1-16,6 0 5 15,2 1-4-15,7 3 2 0,-7-1 1 16,4 3-2-16,5 1-1 16,-5-1 2-16,3 3-2 15,-3-1 1-15,5 0-4 16,-1-1-2-16,-1 1 2 16,7 4-1-16,-3 1 0 15,0 3-1-15,5 0 4 16,-5 0-3-16,4 0 0 15,-1 0-1-15,-1-3-1 16,2-2 0-16,4 5 1 16,0-3-1-16,-3 3 0 15,7 0 0-15,-6-4 0 16,6 1 0-16,0-1 2 16,2 0-2-16,-2-4 0 15,-4 5 0-15,-4-5 0 0,0 1-2 16,-11-4 1-16,-4 0-2 15,5-2-2-15,-7-3-5 16,6 1-4-16,5-3-15 16,2-1-56-16,5-3-140 15</inkml:trace>
  <inkml:trace contextRef="#ctx0" brushRef="#br0" timeOffset="240734.8812">11741 13907 23 0,'0'0'26'0,"0"-2"-8"15,0 0 2-15,0 2 2 16,0 0 2-16,-4-3-14 16,2 3-10-16,-4-4-9 15,0 2-16-15,-3 2-10 16,7-3-3-16,-4 3 13 15,-4 0 14-15,4 0 11 0,-3 0 0 16,-1 0 0-16,4 0 0 16,0 0 4-16,3 0 3 15,3 0 1-15,0 0 6 16,-4 0-3-16,4 0-7 16,-2 0-4-16,-2 0-1 15,2 0 1-15,2 0-14 16,-6 0-19-16</inkml:trace>
  <inkml:trace contextRef="#ctx0" brushRef="#br0" timeOffset="245097.6496">19106 10489 183 0,'0'0'81'16,"-2"-6"-53"-16,2 4 11 0,0 0 9 16,0 2-2-16,-4-1-18 15,4 1-11-15,0 0-2 16,0 0-5-16,0 0-1 16,0 0-1-16,0 0-4 15,0 0-4-15,0 0 2 16,0 0 0-16,0 0 0 15,0 0-2-15,0 0-2 16,0 0-1-16,13 0 3 16,18 0 0-16,12 5 4 15,9-2-2-15,1 1-2 16,-1-1 5-16,6-3-4 0,-6 0 1 16,-7 0 0-16,-8 0-1 15,-6 0 0-15,-8 0 0 16,-8 0-1-16,-5 0 0 15,-4 0 0-15,0 0 0 16,-4 0 0-16,5 0 0 16,3 0-2-16,-4 0-1 15,4 0-2-15,-3 0-3 16,-1 0-7-16,0 0-10 16,-4 0-24-16,-2 0-38 15,0 0-38-15,0 0-62 16</inkml:trace>
  <inkml:trace contextRef="#ctx0" brushRef="#br0" timeOffset="246138.9798">19441 10272 13 0,'-6'-3'9'16,"0"3"10"-16,0-3 1 15,-1 3-1-15,-1 0 8 16,-2 0-2-16,-3 0-11 15,1-1 13-15,-4 1-2 16,-3 0-3-16,0 0 1 16,1 0-6-16,-1 0-6 15,-10 4-4-15,-2 10-1 16,-6 10 0-16,0 1 2 16,6 1-2-16,4 3 2 15,8 0-4-15,7 4 3 0,12 1-4 16,0-2 2-1,0 2 2-15,10-6-1 0,21-5-4 16,6-2 5-16,5-6 3 16,5 0-3-16,3-8 1 15,4-4-3-15,-1-1 6 16,5-2-4-16,0 0 2 16,-6-8 6-16,-5-8-6 15,-11-2-3-15,-8-3 2 16,-7-2 0-16,-4-5-4 15,-9-6 1-15,-4 0-5 16,-4-1 0-16,0 1 2 16,-10 5-2-16,-15 4 1 15,0 7 1-15,2 2 4 0,-1 5-5 16,-1 0 0-16,0 7-1 16,0-3 0-16,7 3-1 15,5 0 0-15,7 2-1 16,2 2-6-16,4 0-6 15,0-3-21-15,0 3-43 16,0 0-162-16</inkml:trace>
  <inkml:trace contextRef="#ctx0" brushRef="#br0" timeOffset="246897.5529">22788 8864 237 0,'-23'-19'28'16,"11"7"15"-16,10 12-18 15,2 0 9-15,0 0-5 16,0 0-12-16,0 0-4 16,0-2-5-16,33 1-6 15,25-2 8-15,14 0-8 0,2 2 3 16,1-2-4-16,1-1-1 16,-3 0 2-16,-1-3-2 15,-4 4 0-15,-12 0 0 16,-17-2-1-16,-20 2-6 15,-17-2-7-15,-2 1-2 16,0-6-48-16,-12-1-169 16</inkml:trace>
  <inkml:trace contextRef="#ctx0" brushRef="#br0" timeOffset="247147.0167">23158 8603 155 0,'0'0'60'0,"-4"0"-58"0,-2 0 1 16,4 8 6-16,-5 13 22 15,1 5-2-15,6 3-7 16,0 4-9-16,0 4-7 16,0-5-2-16,0 0-1 15,2-8-3-15,4 2 0 16,1-8-5-16,-1-3-8 15,0-8-3-15,2-7-10 16,1 0-16-16,3 0-42 16</inkml:trace>
  <inkml:trace contextRef="#ctx0" brushRef="#br0" timeOffset="247626.1648">23323 8548 190 0,'-31'-15'14'16,"-6"4"-6"-16,-10 1 23 16,-1 2 10-16,5 4-10 15,3 4-6-15,5 0-5 16,0 9-10-16,0 15-7 16,-2 6 1-16,6 10-2 15,2 0 0-15,14 4 0 16,9 4-2-16,6-3 0 15,0-1 2-15,6-1 0 0,25 0 0 16,7-8 1-16,5-3-3 16,11-5 4-16,4-10 1 15,4-3-5-15,12-9 6 16,11-5 3-16,10 0 2 16,4-22-1-16,4-7-2 15,-1-6 0-15,-16-8-2 16,-13-2-3-16,-19-1-1 15,-17-2-2-15,-14 3-1 16,-21 5 1-16,-2 11 0 16,0 8 2-16,-27 5 3 15,-8 6-2-15,-1 3-1 0,-3 2 0 16,0 1-1-16,6 2-1 16,-2 2 0-16,4 0-8 15,-4 0 2-15,1 0-11 16,-5 2-13-16,6 9-38 15,-6 1-116-15</inkml:trace>
  <inkml:trace contextRef="#ctx0" brushRef="#br0" timeOffset="254076.2711">22569 9234 100 0,'-13'-11'45'16,"-5"7"-22"-16,-1-2 7 15,-1 4 10-15,1 0-2 16,7 1-6-16,5-2-6 16,1 3 1-16,0 0-7 15,0 0-5-15,-9 0-9 16,-18 17-3-16,-4 6-1 0,-6 10-1 15,-1 0 0 1,9 5 0-16,10-2 2 0,2 5 0 16,9-5-2-16,8 0 1 15,6-2 1-15,0-5-3 16,0 1 0-16,14-6 0 16,15-4 1-16,2-3 1 15,4-6 2-15,5-7-2 16,7-4 4-16,9 0 2 15,14-15 3-15,-2-14-4 16,3 0-4-16,-13-4-1 16,-11-3-1-16,-10 2 3 15,-8 0 3-15,-12 2-4 16,-15 0 1-16,-2 2-2 0,0 5 4 16,-12-2-1-16,-17 10-1 15,-2 1-1-15,-2 2 0 16,-7 7-2-16,7-1 0 15,-2 8-1-15,10-4-1 16,7 4 1-16,5 0-4 16,7 0 0-16,6 0-3 15,0 0-11-15,0 0-19 16,0 12-4-16,19 5-57 16,14 3-165-16</inkml:trace>
  <inkml:trace contextRef="#ctx0" brushRef="#br0" timeOffset="254599.8571">23154 9689 107 0,'0'-8'58'0,"-6"3"-41"0,-3-4 25 16,-1 6 15 0,-2 3-11-16,-3-1-8 0,-3 1-18 15,-11 0-11-15,-7 11-2 16,-1 11 2-16,-4 4 1 15,-3 11-3-15,1 0-5 16,6 3-1-16,2-3-1 16,12-1 1-16,15-7-2 15,8-5 5-15,0-2-7 16,8-8 3-16,23-3 0 16,14-8 0-16,9-3 1 15,4 0 3-15,8-17-2 16,11-9 3-16,-7-8-5 0,-4 2 2 15,-18 2 1 1,-17 1 1-16,-19 3-2 0,-12 4 1 16,0 0 3-16,-12 4-3 15,-28 3 1-15,-11 4-1 16,-9 8-3-16,-4 3 0 16,-7 0-6-16,5 1-9 15,-2 12-18-15,6 2-92 16</inkml:trace>
  <inkml:trace contextRef="#ctx0" brushRef="#br0" timeOffset="255486.8532">20266 9807 106 0,'-19'-11'39'0,"11"7"-25"15,-8 4 11-15,3-3 13 0,-3 2 10 16,1-2-15-1,3 3-8-15,-5 0 1 16,5 0-4-16,6 0-7 0,-11 3-4 16,5 12-6-16,-7 3-1 15,5 4 2-15,1 0-1 16,9 0-2-16,4-3-2 16,0-1 2-16,0-4-2 15,10-3-1-15,9-3 2 16,8-3 0-16,2-3 0 15,8-2-1-15,9 0 2 16,-3-17 3-16,5-6-4 16,-15-7-1-16,-11-2 2 15,-22 5 2-15,0 2 1 16,-10 0 0-16,-29 6 4 0,-15 5-8 16,-6 6-2-16,-6 8 0 15,-2 0-4-15,-9 8-27 16,-1 9-138-16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04:18.03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5234 1435 96 0,'0'-7'29'0,"0"0"1"16,0-1 20-16,0-1-15 15,0-3-7-15,0 5 2 0,0 3-3 16,0 0 0-16,0 4 8 16,0 0-2-16,0 0-10 15,0 0-9-15,2 0-2 16,-2 0-2-16,0 0 2 15,4 0-2-15,-4 11 0 16,0 3-1-16,0 7 5 16,0 6-3-16,0 1-1 15,0 3-3-15,0 2 0 16,0 4-1-16,0 2-2 16,0 5 2-16,6 2-4 15,1 10 1-15,3 1-2 16,-4 8 2-16,6-1-1 0,1 2-1 15,5 3 1 1,3 4 3-16,6 1-3 0,-2 5-1 16,0 1 3-16,6-4-3 15,-2 3 4-15,2 0-5 16,0 8 2-16,-2 5 0 16,-5 8 0-16,-3 11 5 15,-9 4 0-15,3 10-2 16,-15 10 2-16,0-2 2 15,0 5 0-15,0 3-7 16,0-5 4-16,6 5-2 16,7 7-2-16,-7-1 3 15,-4 8-1-15,4 8-3 16,-2-2 1-16,-2 6 1 0,-2 2-1 16,0 6 1-16,0 6 0 15,0 6 0-15,0 9-1 16,0 1-1-16,0 3 2 15,-6 0-1-15,-2 7-2 16,2 1 2-16,-7 8 1 16,-1-2-2-16,5-9 2 15,5-2-1-15,2-6-1 16,2-5 0-16,0 1-1 16,0-5 0-16,0-5 2 15,2-6-2-15,11-12 0 16,7-4 1-16,-1-10-1 15,2-13 0-15,3-4 0 0,3-13 0 16,-8-9 0-16,-1-9 0 16,-3-15 0-16,4-14 0 15,1-14 0-15,-1-16-3 16,-5-12 2-16,-1-13-4 16,-1-8 0-16,-8-11-8 15,-2 0-9-15,-2 0-17 16,0-14-14-16,0-24-62 15,0-13-298-15</inkml:trace>
  <inkml:trace contextRef="#ctx0" brushRef="#br0" timeOffset="734.1287">5610 1245 71 0,'0'-9'97'16,"0"5"-67"-16,0 2 5 16,0 2 6-16,-10 0-4 15,-9 0-23-15,-1 0-11 16,-20 0-3-16,-3 0 0 16,-5 0-1-16,3 2-8 15,-1 4-19-15,9 0-18 16,10-6-65-16</inkml:trace>
  <inkml:trace contextRef="#ctx0" brushRef="#br0" timeOffset="1033.6701">5162 1266 171 0,'0'0'71'16,"0"1"-52"-16,-5 0 8 15,3 4 0-15,-4 6-5 16,-6 7 6-16,-5 10 3 16,-3 4 3-16,-7 10-5 15,-6 8-7-15,2 4-4 16,-9 4-4-16,7 5-4 16,-4 2-2-16,-4 1-1 15,4 1-1-15,3-8-5 16,14-6-1-16,7-9 0 0,1-11-2 15,6-10-5 1,6-12 0-16,-6-11-10 0,6-5-16 16,0-35-127-16</inkml:trace>
  <inkml:trace contextRef="#ctx0" brushRef="#br0" timeOffset="1298.268">5228 1186 299 0,'14'0'4'16,"19"0"-4"-16,0 3 21 0,13 15 2 16,-7 5 11-16,9 7-14 15,-7 6 0-15,-2 1-3 16,1 9-6-16,-3 3 6 15,4 6-6-15,-2 3-5 16,13 1-6-16,0 4 0 16,6 4-14-16,-3 8-2 15,5 6-44-15</inkml:trace>
  <inkml:trace contextRef="#ctx0" brushRef="#br0" timeOffset="2534.8258">5689 10072 113 0,'-13'10'19'16,"9"-6"19"-16,4-4 10 15,0 0 4-15,0 0-5 16,0 0-16-16,0 0-1 16,0 0-8-16,0 4-5 15,4-1-3-15,21-2-2 16,16 5 4-16,15-2 3 16,19-4-2-16,20 4-8 15,14-4-1-15,17 0-2 16,15 0-1-16,12 0 0 15,21 0 0-15,14 0 11 0,31 0 5 16,19 0-7-16,26 0-4 16,21 0-6-16,7 0-1 15,24-8-3-15,17 1 5 16,18-2-5-16,19 3 4 16,19 3-1-16,8 3 0 15,6 0-2-15,-19 0-1 16,-1 11 2-16,16 0-2 15,6 4 4-15,10-5-2 16,13 1-2-16,-6 0 0 16,2-3 2-16,10-1 2 15,0 5-1-15,2-2-1 0,-6 2-2 16,-19 6 0-16,-10 3 0 16,5 1 1-16,-5-4 1 15,4 4-2-15,-10-6 0 16,-23 5-2-16,-17-6 2 15,-14 4 1-15,-8 1 0 16,-12-3 1-16,-3-4-2 16,-14-1-1-16,-19-2 0 15,-12-1 1-15,-21-6 0 16,-22 1 1-16,-28 2-1 16,-10-1 1-16,-16 2-1 15,-6 0 1-15,-11-2-1 16,-13-2 0-16,-24 1-3 0,-14-4-2 15,-21 0-9 1,-17 0-12-16,-20 0-40 0,-21 0-39 16,-29-4-211-16</inkml:trace>
  <inkml:trace contextRef="#ctx0" brushRef="#br0" timeOffset="2932.2091">22455 10053 295 0,'13'0'10'0,"34"15"-10"15,15 3 10-15,10 8-6 16,13-1 3-16,10 5 0 16,2-1 7-16,-4 3-2 15,-2 1-1-15,-12 4-3 16,-17-3-1-16,-10 2 5 16,-19 3-4-16,-17 0 7 15,-16 5 0-15,0 6-5 16,-49 3 2-16,-34 6-1 15,-22-5-4-15,-17 1-2 0,-17 0 2 16,-12-4-6-16,-6-3-1 16,-8-4-8-16,-5-6-10 15,-12-6-39-15,-31-3-188 16</inkml:trace>
  <inkml:trace contextRef="#ctx0" brushRef="#br0" timeOffset="29116.3575">10590 4755 297 0,'-48'-15'31'0,"34"-1"-2"16,14 6 16-16,0 8-2 16,0 2-18-16,0 0-6 0,0 0-6 15,0 0-6-15,0 0-3 16,8 0-1-16,36 0-1 15,32 4 8-15,34 1-1 16,28-3-3-16,3-2 0 16,3 0-1-16,-13 0-4 15,-22 0-1-15,-20 0 0 16,-23 0-3-16,-12 0-3 16,-27 0-5-16,-11-5-6 15,-16-7-5-15,0-3-10 16,-10-6-124-16,-29-2-152 15</inkml:trace>
  <inkml:trace contextRef="#ctx0" brushRef="#br0" timeOffset="29327.4234">11150 4460 280 0,'-12'-3'53'0,"5"3"-23"16,7 0-10-16,0 0-14 15,-6 27-4-15,-2 13 9 16,-9 15 10-16,3 11-3 15,-13 5 1-15,6-3-2 16,9-6-9-16,6-4-8 16,6-9-1-16,0-6-2 15,0-6-3-15,0-13-5 16,27-7-7-16,18-15-15 16,13-2-172-16</inkml:trace>
  <inkml:trace contextRef="#ctx0" brushRef="#br0" timeOffset="29601.9373">12210 4658 80 0,'17'6'61'16,"-3"3"-21"-16,9 1 10 0,12-2 1 15,11 0-2 1,12-2-7-16,16-2-10 0,9-2-7 16,8-2-10-16,-11 0-5 15,1 0-8-15,-9 0-2 16,-12-3 0-16,-6-2-5 16,-19 1-3-16,-20-1-7 15,-9 2-17-15,-6-4-82 16</inkml:trace>
  <inkml:trace contextRef="#ctx0" brushRef="#br0" timeOffset="29828.1659">12733 4475 330 0,'-6'0'10'15,"6"0"-10"-15,-2 18 0 16,-2 10 20-16,-4 9 3 15,2 6-1-15,-5 6-1 16,5 2-3-16,0-2-7 16,-2-2-8-16,3 1-3 15,5-3-2-15,0-2-6 16,0 1-8-16,11-3-12 16,22-2-30-16</inkml:trace>
  <inkml:trace contextRef="#ctx0" brushRef="#br0" timeOffset="30166.7253">12167 5577 221 0,'0'0'59'15,"0"1"-31"-15,0 0-5 16,0 1 7-16,0 0-3 0,29-2-4 16,14 0 11-1,26 0-11-15,13 0-7 0,5 0-4 16,2-4-10-16,-4-3-2 15,-17-1-5-15,-8 1 0 16,-15-4-9-16,-12 2-13 16,-20 0-47-16,-13-2-222 15</inkml:trace>
  <inkml:trace contextRef="#ctx0" brushRef="#br0" timeOffset="30369.3733">12525 5344 378 0,'-11'20'7'0,"5"9"-3"0,0 13 9 16,0 11 8-16,6 9-3 15,0 3 4-15,6-2-11 16,19-8-6-16,8-3-3 16,-6-6-2-16,-2-2-4 15,-3-4-13-15,-11-1-3 16,-11 1-24-16,-11-4-224 15</inkml:trace>
  <inkml:trace contextRef="#ctx0" brushRef="#br0" timeOffset="30652.8733">10307 6544 204 0,'-9'0'160'15,"9"0"-151"-15,0 0 5 16,25 0-5-16,43-3 16 16,40-5-5-16,32-3-3 15,13 1-1-15,2-2-3 16,-16 5-7-16,-29 0-6 15,-20-1-1-15,-17-2-5 0,-21-2-17 16,-21 2-36-16,-31-8-218 16</inkml:trace>
  <inkml:trace contextRef="#ctx0" brushRef="#br0" timeOffset="30862.9349">10912 6305 183 0,'0'22'58'0,"0"15"-28"16,0 5 15-16,0 5-4 15,0 4 7-15,0 1-21 0,0-2-12 16,4-2-8 0,9-7-4-16,-5-2-3 0,2-5-3 15,-7-2-11-15,-3-8-13 16,0-3-27-16</inkml:trace>
  <inkml:trace contextRef="#ctx0" brushRef="#br0" timeOffset="31171.9866">9288 5867 306 0,'-2'-5'83'16,"2"3"-83"-16,24-1 0 16,45-3 13-16,32-3 12 15,37-1 0-15,15-2-8 16,11-1-7-16,-7 2-2 15,-21 0-5-15,-12 2-3 16,-18-2-2-16,-28 1-7 16,-24-2-11-16,-36-4-17 15,-18-3-136-15</inkml:trace>
  <inkml:trace contextRef="#ctx0" brushRef="#br0" timeOffset="31410.4815">9815 5374 292 0,'0'12'5'0,"0"13"0"16,0 15 15-16,16 13 8 16,-1 14 3-16,3 6-9 15,3 6 1-15,-2-2-8 16,5-6-9-16,1-3-3 15,4-3-3-15,-2-2-5 0,2-9-13 16,-6-12-9-16,-3-14-19 16,-3-10-163-16</inkml:trace>
  <inkml:trace contextRef="#ctx0" brushRef="#br0" timeOffset="31770.7622">9176 4695 348 0,'-12'-8'12'15,"12"7"-12"-15,0-1-1 16,33-3 1-16,37-4 25 16,29 0-8-16,23-1-5 15,8 4 0-15,-2 2-8 16,-12-1-4-16,-17 1 0 0,-22-3-12 15,-23-4-11 1,-27-2-17-16,-27-4-130 0</inkml:trace>
  <inkml:trace contextRef="#ctx0" brushRef="#br0" timeOffset="31973.0314">9565 4352 310 0,'-5'0'36'0,"5"15"-36"16,0 18 0-16,0 19 13 16,0 8 1-16,0 3-2 15,0 5-5-15,7 0-3 16,15-4-4-16,9 2 0 0,7-8-3 16,1-6-14-16,0-11-24 15,-2-15-168-15</inkml:trace>
  <inkml:trace contextRef="#ctx0" brushRef="#br0" timeOffset="32678.2268">9033 1710 145 0,'-20'12'181'16,"3"-9"-166"-16,17-1-3 15,0-2-1-15,0 2 3 16,0-2 4-16,0 0 2 16,0 0-6-16,0 0 2 15,6 1-5-15,40-1 11 16,12 0-3-16,24 0-6 15,11-3-7-15,-2-6-1 16,0-2-5-16,4 1-1 16,-2 1-10-16,9 5-6 0,-9 2-39 15,-15 2-231 1</inkml:trace>
  <inkml:trace contextRef="#ctx0" brushRef="#br0" timeOffset="32948.644">11280 1691 388 0,'0'0'32'0,"0"0"-16"16,0 0-2-16,0 0 5 15,2 0-5-15,15 0-7 0,8 0 0 16,18-2-2-16,17-3-4 16,12-5-1-16,13-1-2 15,12 0-7-15,-4 1-13 16,2 1-30-16,-14 3-247 16</inkml:trace>
  <inkml:trace contextRef="#ctx0" brushRef="#br0" timeOffset="33292.8307">13376 1993 157 0,'0'0'83'16,"9"1"-42"-16,-1-1 9 16,8 2-2-16,9-2-6 15,17 0-9-15,13 0-8 16,12 0-11-16,7 0-5 0,9 0 0 15,8 0-5 1,-11 0-4-16,1 0-7 0,-11 0-13 16,-20 7-27-16,-34 6-198 15</inkml:trace>
  <inkml:trace contextRef="#ctx0" brushRef="#br0" timeOffset="33584.8094">14054 3053 204 0,'25'3'46'0,"-2"0"10"15,14-1 9-15,7-2-18 16,15 0-17-16,12 0-10 16,-1 0-4-16,15 0-8 15,0 0-5-15,3 0-3 16,-3 0-8-16,-12 11-6 16,-7 4-20-16,-21 5-51 15</inkml:trace>
  <inkml:trace contextRef="#ctx0" brushRef="#br0" timeOffset="33938.4349">14383 4229 256 0,'0'15'69'16,"4"-3"-69"-16,13 4 9 0,8-1-1 15,1 4 11-15,14-2-1 16,3-2 5-16,13 2 1 15,4 0-7-15,6 4-11 16,6 1-3-16,1 3-3 16,-11-2-2-16,-9 4-11 15,-9 0-8-15,-19-3-10 16,-13 7-67-16</inkml:trace>
  <inkml:trace contextRef="#ctx0" brushRef="#br0" timeOffset="34216.8892">14168 5504 444 0,'-6'6'0'16,"6"-3"3"-16,0 1-3 15,0 0 9-15,2 1 0 16,23 1 5-16,10 1 6 16,14 4-4-16,16 2-5 0,7 1-1 15,13-1-8 1,6 2-2-16,6 2-14 0,-4-1-12 16,-11 6-18-16,-32 6-106 15</inkml:trace>
  <inkml:trace contextRef="#ctx0" brushRef="#br0" timeOffset="34552.407">13676 7039 183 0,'-21'5'244'0,"21"-3"-241"16,0-1-2-16,0 4 4 15,0 0 2-15,9-1 6 16,15 1 1-16,14 2 1 15,9-1-8-15,9-1 1 16,4 3-6-16,-4-3-2 16,-7 0-7-16,-7 3-15 15,-11-1-43-15,-27 4-118 0</inkml:trace>
  <inkml:trace contextRef="#ctx0" brushRef="#br0" timeOffset="34868.5125">12275 8108 381 0,'0'4'5'0,"14"2"-5"16,29-1 10-16,11 1 12 15,8 1-1-15,4-3-4 16,5 1-4-16,-5-2-9 16,-17 4-4-16,-1-3-8 15,-9 4-5-15,-14 2-19 16,-13-2-21-16,-12 6-237 15</inkml:trace>
  <inkml:trace contextRef="#ctx0" brushRef="#br0" timeOffset="35198.1969">9304 8606 276 0,'-6'5'120'0,"6"4"-120"16,8-1 0-16,38 3 6 15,9-4 11-15,24-1 3 0,14 0-4 16,19-3 5-16,-9-3-8 16,0 0-11-16,-12 0-2 15,-6 0-7-15,-23-6-17 16,-8-3-32-16,-29 2-261 16</inkml:trace>
  <inkml:trace contextRef="#ctx0" brushRef="#br0" timeOffset="35535.1932">6968 7833 396 0,'-16'-8'21'0,"16"5"-16"16,0 2-2-16,0 1 1 15,25 0 2-15,39 0 12 16,27 4-1-16,8 4-9 0,10 2-6 15,-1-6-2 1,-11 0-1-16,-4-4-10 0,-10 0-10 16,-15-4-57-16</inkml:trace>
  <inkml:trace contextRef="#ctx0" brushRef="#br0" timeOffset="35850.289">6592 6679 371 0,'15'-3'25'0,"9"-1"-25"16,22 3 0-16,20-2 9 16,10-4 4-16,22 2 4 15,19-2-13-15,-11-3 3 16,1 5-5-16,-14-7-2 16,-14-4-2-16,-9 2-6 15,-14-8-22-15,-8-4-81 16</inkml:trace>
  <inkml:trace contextRef="#ctx0" brushRef="#br0" timeOffset="36164.419">6749 5352 299 0,'-14'-5'43'16,"12"3"-25"-16,2 2-7 16,0 0-1-16,16-3-5 15,30-4 12-15,30-2-2 16,21-4-6-16,19-3-7 15,10 0-1-15,-8-5-1 16,-2 3-5-16,-9-4-13 16,-3-4-25-16,-11-5-143 15</inkml:trace>
  <inkml:trace contextRef="#ctx0" brushRef="#br0" timeOffset="36429.7494">7369 4473 322 0,'-4'-10'26'0,"4"2"-26"15,21-6-24-15,28 1 24 16,20-6 3-16,13 0-3 16,3 0-5-16,6 0-8 15,0 2-15-15,0-5-88 16</inkml:trace>
  <inkml:trace contextRef="#ctx0" brushRef="#br0" timeOffset="36734.4348">7595 3441 324 0,'-2'-5'17'16,"2"4"-17"-16,0-3 7 15,18-5-5-15,42-3 8 16,10-6-6-16,28 1-4 16,13-2-7-16,5 2 0 15,0 2-10-15,-7-2-35 16,-18-2-156-16</inkml:trace>
  <inkml:trace contextRef="#ctx0" brushRef="#br0" timeOffset="37072.2772">8217 2521 64 0,'97'-18'4'16,"6"0"-6"-16,7-3 2 15,12 1 0-15,4-1-2 16,-10 5 2-16,-11 2-22 16</inkml:trace>
  <inkml:trace contextRef="#ctx0" brushRef="#br0" timeOffset="40722.1841">13775 3904 138 0,'6'0'50'0,"5"0"-46"16,1-19-4-16,3-11-3 16,12-12-8-16,-9-8-5 15,-5 12-46-15</inkml:trace>
  <inkml:trace contextRef="#ctx0" brushRef="#br0" timeOffset="42012.8782">13500 3480 25 0,'-18'-20'32'0,"-9"-1"-15"16,2-1-2-16,4-1 3 16,-3-2-6-16,-9 0-7 15,8-4-5-15,-2 0 0 0,-8-4-4 16,0 0-2-16,-7 0 6 15,-7 2-19-15,-5-1-33 16</inkml:trace>
  <inkml:trace contextRef="#ctx0" brushRef="#br0" timeOffset="63154.7909">23635 9696 363 0,'7'0'31'16,"-7"0"-3"-16,0 0 8 15,0 0-6-15,2 0-13 0,-2 0-8 16,4 0-6-16,8 1-3 15,7 13 0-15,14 15 3 16,21 12 1-16,6 3 2 16,6 15-1-16,0-5-1 15,0 6-4-15,0-2 4 16,-4-2-3-16,-2-1 0 16,-8-4-2-16,-5-8 1 15,-9-2 0-15,-5-11 0 16,-13-8 0-16,-3-8-3 15,-9-8-2-15,-2-6-8 16,-1 0-1-16,1-28-12 16,12-11-162-16</inkml:trace>
  <inkml:trace contextRef="#ctx0" brushRef="#br0" timeOffset="63385.6171">24688 9645 383 0,'-2'5'13'0,"-29"21"-13"16,-21 17 16-16,-16 12 9 15,-21 7 2-15,-10 11-5 16,-11 1-5-16,0-1-3 16,3 4-3-16,8-4-6 0,16-3-5 15,15-6-5 1,10-8-1-16,25-10-5 0,10-7-11 15,23-15-14-15,0-21-159 16</inkml:trace>
  <inkml:trace contextRef="#ctx0" brushRef="#br0" timeOffset="63596.1477">25002 10137 284 0,'-31'44'28'16,"-11"7"6"-16,1-2-5 15,14 2-7-15,-2 1 8 0,7-2-20 16,7 2-6-16,3-1-4 16,1-4-5-16,-3-2-19 15,-5-10-47-15</inkml:trace>
  <inkml:trace contextRef="#ctx0" brushRef="#br0" timeOffset="64773.977">3405 1047 224 0,'-15'-24'34'15,"-4"6"23"-15,7 9-19 16,12 7-15-16,0 2-2 15,0 0 0-15,0 0-8 16,0 0-6-16,0 9-4 16,0 16 1-16,12 11 6 15,22 11-2-15,5 5 3 16,4 4-7-16,5 2-2 0,10-2-1 16,6 2 3-16,8-6-3 15,-6-2-1-15,-4-7 0 16,-6-5 0-16,-8-9-3 15,-7-7-4-15,-20-9-6 16,-5-13-25-16,-16-5-186 16</inkml:trace>
  <inkml:trace contextRef="#ctx0" brushRef="#br0" timeOffset="65030.8061">4143 1062 376 0,'0'8'21'16,"0"6"-14"-16,-17 10-7 15,-14 10 18-15,-17 8 3 16,-9 7-2-16,-20 9-1 16,-1 8-5-16,-3 7-2 15,-2 2-3-15,13 10-7 16,-2 9-1-16,1-2-2 15,15-4-2-15,15-11-10 16,14-10-3-16,13-11-7 16,14-15-80-16</inkml:trace>
  <inkml:trace contextRef="#ctx0" brushRef="#br0" timeOffset="65781.3218">4250 1462 77 0,'12'-5'139'16,"-5"5"-124"-16,-7 0 8 15,0 0 1-15,0 0 10 16,0 0-6-16,0 0-3 15,0 0-6-15,0 0-7 16,6 0 0-16,2 0-3 16,11 0-3-16,20 8 3 15,0 2-1-15,13-1 0 16,4 3-2-16,-3 1-3 16,-7 3-1-16,-7 3 2 0,-18 1-4 15,-21 6 0 1,0 7 3-16,-41 10 11 0,-30 6-8 15,-7 2-2-15,-7-6-2 16,2-6 3-16,21-7-3 16,13-6-1-16,9-8 0 15,20-7-1-15,9-4-1 16,11-3-2-16,0-2 2 16,13 2 1-16,32-2 0 15,11-2 4-15,18 0-1 16,24-12 1-16,11-6-4 15,15-2-2-15,6 4-2 16,-3 1-8-16,-14 5-25 16,-42 5-124-16</inkml:trace>
  <inkml:trace contextRef="#ctx0" brushRef="#br0" timeOffset="70190.6605">11313 9440 233 0,'46'-22'59'16,"-46"10"-25"-16,0 1 0 16,0 9 11-16,0 2-1 15,0 0-13-15,0 0-6 16,0 0-9-16,0 0-1 15,0 0-6-15,0 0-4 16,-6 10 0-16,-48 16-3 16,-41 24 2-16,-40 18 0 0,-36 17 0 15,-26 17-1-15,-9 4 2 16,-1 8 3-16,7 7-5 16,16 0-2-16,22 3 0 15,40 4-1-15,38-3-1 16,34 1 1-16,27-5-1 15,23-12-1-15,13-5-4 16,57-5 6-16,35-7-2 16,38-9 0-16,24-5 2 15,30-1-1-15,16-10-3 16,8-5 2-16,8 0 1 16,-3 8 0-16,-11 3 1 0,-21 4 1 15,-29 6 1-15,-32 2-2 16,-42 11-1-16,-48 15 1 15,-41 16 2-15,-8 14-1 16,-73 8-1-16,-43 5-1 16,-37 4 0-16,-35-2 0 15,-19-3 1-15,-6 1 2 16,-4-15 2-16,18-5-4 16,27-19 8-16,29-16-2 15,34-20-3-15,24-16 0 16,33-17-3-16,16-15 0 15,24-15-1-15,12-10 1 0,6-3-3 16,0-3-2-16,0 0-2 16,33-25-3-16,37-16-5 15,23-15-13-15,8-6-19 16,-14 2-69-16</inkml:trace>
  <inkml:trace contextRef="#ctx0" brushRef="#br0" timeOffset="70536.7701">9808 13588 225 0,'-37'24'23'0,"-10"14"-22"16,-13 16 8-16,-4 13 7 15,-15 12 5-15,-10 10-5 16,9-1-3-16,1 7 4 16,15-11-3-16,21-2 2 15,22-11 0-15,21-7-12 16,0-13 1-16,39-13 2 16,25-9 1-16,21-11 0 15,6-14 2-15,27-4 5 16,37-22-1-16,27-26 4 15,27-14-13-15,16-11-5 16,4 0-2-16,-5 5-9 16,-18 13-13-16,-36 5-61 0</inkml:trace>
  <inkml:trace contextRef="#ctx0" brushRef="#br0" timeOffset="71510.7764">13054 12041 294 0,'-19'-17'44'15,"-34"2"-23"-15,-5 12-2 16,-2 3-6-16,18 0 3 16,5 18-1-16,0 4-7 15,2 11 0-15,6 10-2 16,4 10 2-16,11 9 0 15,14 4-2-15,0 0-2 16,24-4 0-16,28-8-4 16,14-12 1-16,23-9 0 0,17-7 1 15,18-16 4-15,6-10-2 16,4 0 0-16,15-26-1 16,-2-17-2-16,-9-13 1 15,-20-3 0-15,-23-6-2 16,-35-3 2-16,-33 4-2 15,-27 2-2-15,0 9 2 16,-58 13 0-16,-25 10 4 16,-22 11-1-16,-19 14 3 15,-12 5-3-15,-13 10-2 16,0 16 3-16,4 7-2 16,19-4-1-16,33 0-1 0,27 1 0 15,29-5-3 1,20-2-5-16,17 2-4 0,0-9-6 15,31-6-42-15,29-10-129 16</inkml:trace>
  <inkml:trace contextRef="#ctx0" brushRef="#br0" timeOffset="71809.8413">14240 11436 287 0,'0'-3'50'0,"0"3"-42"16,-24 14 4-16,-22 23 14 15,-16 10 2-15,-12 19-1 16,-17 13-10-16,-17 15-2 16,-5 9 1-16,-9 15-3 15,-2 6-5-15,-15 1 2 16,-4 7-6-16,3-4-4 15,10-7 2-15,18-14-4 16,42-23 2-16,18-17-7 16,38-19-3-16,14-20-3 15,0-9-13-15,18-12-29 16,30-7-121-16</inkml:trace>
  <inkml:trace contextRef="#ctx0" brushRef="#br0" timeOffset="72208.6045">15187 11697 275 0,'-35'0'19'0,"-2"15"-16"15,-11 10 9-15,-8 13 11 16,-8 12 6-16,-6 9-10 16,-6 13-3-16,-3 3-3 15,5 6 4-15,12 3-5 16,4 4 0-16,16-3-6 15,16-2 1-15,9-8-3 16,15-9-4-16,2-7 1 16,2-8-1-16,35-11-1 15,15-4-6-15,8-10-3 16,8-15-3-16,6-6-8 16,11-5-41-16,4-12-103 0</inkml:trace>
  <inkml:trace contextRef="#ctx0" brushRef="#br0" timeOffset="72516.1322">15636 12053 184 0,'0'0'162'15,"0"4"-162"-15,14 14 0 0,5 15 22 16,10 3 4-16,6 8-9 16,8 8-5-16,5 4 0 15,6-5 0-15,-9 1-5 16,7-5-2-16,-9-6 0 16,-2-5-5-16,-10-7 0 15,0-7 0-15,-2-3-2 16,-4-8-7-16,-10-4-8 15,-3-7-12-15,-2 0-26 16,-3-15-154-16</inkml:trace>
  <inkml:trace contextRef="#ctx0" brushRef="#br0" timeOffset="72770.4564">16448 11989 363 0,'-39'0'20'16,"-11"13"-17"-16,-6 16 7 16,-16 11 16-16,-9 11-4 15,-10 11-6-15,-8 2 1 16,6 2-3-16,2 3-1 16,4-3-5-16,11-4-6 15,8-6-1-15,14-5-1 16,19-10-4-16,14-11-3 0,17-8-5 15,4-12-7 1,0-10-23-16,29-7-128 16</inkml:trace>
  <inkml:trace contextRef="#ctx0" brushRef="#br0" timeOffset="73121.8385">15598 11655 330 0,'-14'-2'33'0,"14"2"-10"15,0 0 4-15,0 0-5 16,6 0-18-16,36 0-2 16,30 0 6-16,25 0 2 15,29 0 4-15,15 0-2 16,-1 0-4-16,-3 0-3 16,-26 0-5-16,-22 0-1 15,-31 0-5-15,-23 0-1 16,-18 0-17-16,-17 0-13 15,0 0-88-15</inkml:trace>
  <inkml:trace contextRef="#ctx0" brushRef="#br0" timeOffset="73340.3217">16254 11301 311 0,'-4'0'54'15,"4"0"-54"-15,0 15 0 16,0 12 13-16,22 8 13 16,9 1-3-16,13 5-11 15,10-5-10-15,5-3-2 16,8-6-1-16,3 1-8 16,-4-10-18-16,-2-3-33 15,-12-11-281-15</inkml:trace>
  <inkml:trace contextRef="#ctx0" brushRef="#br0" timeOffset="73609.441">17244 11657 54 0,'25'40'89'0,"6"8"-34"16,10 10 8-16,7 2 2 0,1 5-14 15,-1 4-23-15,-9 5 5 16,-12 3-13-16,-25 4 2 16,-2 8-10-16,-8 5-3 15,-46 2-6-15,-25 0 9 16,-18 3-7-16,-12-5-5 16,-5-2-5-16,2 1-8 15,-12-2-4-15,2-7-40 16,-6-4-320-16</inkml:trace>
  <inkml:trace contextRef="#ctx0" brushRef="#br0" timeOffset="74382.1531">6046 14274 179 0,'38'-27'16'15,"-1"5"9"-15,-12 12 22 16,-13 1 4-16,-12 9-1 15,0 0-9-15,0 0-11 16,4 0-15-16,19 19-10 16,2 25 11-16,12 27 11 15,4 28-14-15,-14 18-3 16,2 15 0-16,-10 7-6 16,3 8 0-16,-7 8 6 15,3 2-2-15,-1 17-3 16,-9-3-2-16,-2-1-1 0,-1-2-1 15,-3-9 1 1,6-6-2-16,-8 1 3 0,6-7 0 16,0-5 1-16,0-5-4 15,1-13 2-15,5-18-2 16,3-21-1-16,1-19 0 16,-1-22-6-16,5-17 4 15,-14-17-5-15,1-10-3 16,-7-3-1-16,0-34-6 15,0-33-63-15,-7-39-181 16</inkml:trace>
  <inkml:trace contextRef="#ctx0" brushRef="#br0" timeOffset="74735.5214">6398 14283 188 0,'-33'23'45'16,"0"17"-38"-16,2 8 3 15,-15 4 11-15,9 9 6 0,4 5-3 16,-6 9 1-16,5 2-3 16,-7 6-2-16,4-1-2 15,6-8-3-15,4-9-8 16,8-9-7-16,11-21 0 16,2-13-9-16,6-16-8 15,0-6-6-15,0-38-44 16,25-31-246-16</inkml:trace>
  <inkml:trace contextRef="#ctx0" brushRef="#br0" timeOffset="74938.3797">6464 14178 359 0,'6'30'8'0,"0"17"-7"16,7 16 0-16,7 6 8 15,18 2-2-15,7 2-1 16,9 4-1-16,8 3-5 16,4 9 0-16,13 13-4 15,-7 15-3-15,-4 16-15 16,-2 14-54-16</inkml:trace>
  <inkml:trace contextRef="#ctx0" brushRef="#br0" timeOffset="75507.9573">6658 17425 342 0,'0'0'22'15,"0"0"-21"-15,0 0-1 16,6 0 4-16,32-3 5 15,22-4 9-15,18-2 9 16,32 3-7-16,20 0 4 16,39 1-4-16,24-1-4 15,15 4-5-15,14 0-1 16,15 2-5-16,18 0 1 16,30 0 5-16,23-3 10 15,21-3-11-15,24 6-9 0,17 0 5 16,17 0-5-1,-3 0-1-15,-2 0 0 0,-14 0 0 16,2 0 1-16,-10 0 1 16,-11 2-1-16,-10 0-1 15,-35 0-2-15,-31 1 0 16,-37 1 0-16,-46 2-2 16,-37-1 3-16,-41 1-5 15,-44-1 0-15,-31-4-11 16,-33-1-7-16,-4 0-6 15,-47 0-42-15,-44 0-258 16</inkml:trace>
  <inkml:trace contextRef="#ctx0" brushRef="#br0" timeOffset="75860.7691">13397 17103 449 0,'8'0'26'0,"15"0"-26"16,25 4 0-16,7 14 5 15,24 1 2-15,14-1 4 16,21 8-2-16,12-3 0 16,-8 5 1-16,-9-1-1 15,-12 8-5-15,-20-1-4 16,-24 1-1-16,-28-2 1 0,-25 8-2 15,0 0 2-15,-60 7 3 16,-22 7 1-16,-22 1 4 16,-14 1-3-16,-12 1 3 15,2-5 1-15,4-2-4 16,15-7-3-16,3-11-2 16,30-8-1-16,16-9-8 15,18-10-13-15,20-6-35 16,13-21-125-16</inkml:trace>
  <inkml:trace contextRef="#ctx0" brushRef="#br0" timeOffset="77869.8942">7369 16377 24 0,'-18'-12'211'15,"-5"5"-161"-15,2 4-10 16,15 3 5-16,0 0-2 16,6 0-7-16,0 0-19 15,0 0-7-15,0 0-9 16,0 0 2-16,31 0-3 15,14 0 5-15,9 3 0 16,16 0-2-16,-1-3 1 16,5 0-2-16,-2 1 0 15,-8-1 2-15,-8 3-2 16,-6-3-2-16,-3 0 0 0,-5 0-4 16,-11 0 2-1,-6 0-4-15,-9 0-9 0,-16 0-19 16,0 0-29-16,-27-3-160 15</inkml:trace>
  <inkml:trace contextRef="#ctx0" brushRef="#br0" timeOffset="78097.6856">7702 16109 346 0,'-6'0'29'16,"0"2"-28"-16,-1 25-1 0,7 14 11 15,-6 14 10 1,6 7-3-16,0 7-4 0,0 1-2 16,0 6-4-16,0-5-5 15,0-2-3-15,13-7 0 16,5-6-4-16,3-12-3 16,6-3-10-16,-6-16-21 15,3-10-84-15</inkml:trace>
  <inkml:trace contextRef="#ctx0" brushRef="#br0" timeOffset="78342.4349">8326 16670 302 0,'2'3'83'0,"5"-3"-77"15,9 1-5-15,11 2 6 16,14 0 11-16,15 1-6 16,14-4-7-16,3 0-2 15,-1 0 1-15,-10 0-4 16,-6 0-2-16,-8 0-3 16,-17 0-24-16,-15 0-44 15,-16 0-135-15</inkml:trace>
  <inkml:trace contextRef="#ctx0" brushRef="#br0" timeOffset="78568.3993">8607 16450 323 0,'-8'25'23'15,"-4"11"-20"-15,4 13 11 16,1 2 8-16,7 8 1 15,0-5-4-15,0 3-3 16,4-2-11-16,7-4-3 16,7-3-2-16,-9-4-3 15,3-15-12-15,-2-8-14 16,-3-10-29-16,-7-11-166 0</inkml:trace>
  <inkml:trace contextRef="#ctx0" brushRef="#br0" timeOffset="78860.0553">8159 16128 328 0,'0'2'29'16,"0"1"-29"-16,12 5 0 0,26 3 8 16,15-3 7-16,18-1 5 15,7-6-4-15,-10 2-3 16,-2-3-4-16,-6 0-8 16,-14 0-1-16,-7 0-3 15,-24-4-16-15,-9-8-27 16,-6-5-78-16</inkml:trace>
  <inkml:trace contextRef="#ctx0" brushRef="#br0" timeOffset="79056.2226">8370 15884 317 0,'-4'22'14'16,"4"19"-12"-16,0 6 13 15,0 2 5-15,0-1-10 16,4-1-5-16,14-3-5 16,5-8-4-16,2-2-5 15,-6-9-20-15,1-6-43 16</inkml:trace>
  <inkml:trace contextRef="#ctx0" brushRef="#br0" timeOffset="79751.3142">10925 15088 269 0,'-9'0'30'0,"-1"0"-21"16,8 0 14-16,2 0 11 15,0 0-13-15,0 0-7 16,0 0-5-16,0 0 2 16,2 0 0-16,29 3 1 15,21-2 8-15,10-1-4 0,10 0-5 16,9 0-6 0,-9 0-3-16,-4 0-2 0,-8-1-1 15,-6-2-6-15,-6 0-6 16,-7 3-18-16,-10-4-68 15,-6-1-177-15</inkml:trace>
  <inkml:trace contextRef="#ctx0" brushRef="#br0" timeOffset="80052.0553">11917 14814 312 0,'0'0'73'16,"0"0"-65"-16,0 0 1 16,6 0 16-16,15 0-6 15,10-4-5-15,16-4 3 16,9 1-9-16,10-2-2 15,5 0-4-15,3 1 0 16,-2 3-2-16,-3-1-4 16,-9 6-6-16,-13 0-17 15,-12 10-40-15,-14 14-121 16</inkml:trace>
  <inkml:trace contextRef="#ctx0" brushRef="#br0" timeOffset="80381.7896">11712 15807 255 0,'-4'0'90'16,"4"0"-75"-16,0 0 5 0,0 0 16 16,0 0-3-16,27 0-12 15,6 0-3-15,19 0-6 16,6-8-3-16,12-1 0 16,4 1-6-16,5 3-3 15,-5 0-1-15,-3 1-4 16,-16 4-8-16,-11 0-16 15,-11 0-55-15,-25 14-143 16</inkml:trace>
  <inkml:trace contextRef="#ctx0" brushRef="#br0" timeOffset="80690.3134">11768 16472 238 0,'0'0'92'16,"0"0"-84"-16,0 0 17 15,0 0 13-15,23 0 0 16,14 0-14-16,13-3-6 15,14-5-3-15,8-6-4 0,7 2-4 16,3-2-6-16,1-1-1 16,-11 5-2-16,-12-3-9 15,-10 2-11-15,-9-3-47 16,-14-1-161-16</inkml:trace>
  <inkml:trace contextRef="#ctx0" brushRef="#br0" timeOffset="81126.3657">11088 14644 331 0,'0'0'39'16,"0"0"-33"-16,0 0 2 15,17 0 4-15,26-4 5 16,23 0 0-16,13-5-8 16,12 1-3-16,6 0-5 15,-4 1-1-15,-8 0-6 16,-9 7-14-16,-30 0-48 15,-13 0-207-15</inkml:trace>
  <inkml:trace contextRef="#ctx0" brushRef="#br0" timeOffset="81568.3587">9970 15635 31 0,'0'3'38'0,"0"-3"-3"16,0 0 0-16,0 1-3 15,0 2 12-15,0-3 15 16,12 7-2-16,21-5-3 15,19 0-5-15,6-2-16 16,14 0-13-16,7 0-10 16,5-4-7-16,-1-3-3 15,-15 0-9-15,-8 1-12 16,-12 1-47-16,-30 1-263 16</inkml:trace>
  <inkml:trace contextRef="#ctx0" brushRef="#br0" timeOffset="82327.0036">6416 13004 163 0,'2'0'15'0,"5"0"-11"16,5 0 22-16,5 11 9 16,5 3-6-16,3 5-2 15,12 10 4-15,13 7-11 16,8 8 8-16,6 12-5 15,8 3-5-15,11 10-8 0,10 13-2 16,21 11 5-16,18 19-6 16,11 17 1-16,18 14 3 15,14 10-4-15,7 23-5 16,13 4 0-16,11 18 0 16,7 9-2-16,4-3 2 15,-8 5-2-15,-8 7 2 16,-1-2 2-16,3 3 0 15,-1-2-2-15,11-9 3 16,4-3 1-16,9-2 3 16,-3-2-9-16,8-12-1 15,7-8-4-15,4-18-3 16,-2-13-8-16,-27-16-34 0,-31-18-195 16</inkml:trace>
  <inkml:trace contextRef="#ctx0" brushRef="#br0" timeOffset="83502.7553">6755 16711 99 0,'304'172'37'0,"85"-8"-37"15,74-11-25-15</inkml:trace>
  <inkml:trace contextRef="#ctx0" brushRef="#br0" timeOffset="99846.0532">12539 13267 235 0,'-2'0'52'16,"-2"0"-31"-16,4 0-3 16,-2 0 10-16,2 0-4 15,0 0-8-15,0 0-8 0,0 0-2 16,0 0-5-16,35 5 2 15,27 4 10-15,19 3-3 16,20-2-5-16,13 2 2 16,14 0-4-16,12-1 3 15,13 3-4-15,9-3 5 16,7 5-2-16,7-3-1 16,-5-2-1-16,5 4 0 15,6-1-2-15,12-1 2 16,13 1-1-16,10 4 1 15,-4-4-2-15,0 1-1 16,-9 1-1-16,-9-6 1 16,-7 5 1-16,-17-5 0 0,-7-1-1 15,-1-2 0 1,-6-4 0-16,0-3 0 0,-8 0 2 16,-6 0-2-16,-7 0 3 15,-10 0-3-15,-6 0 0 16,-14 0 0-16,-15 0-1 15,-13 0 1-15,-8 0 0 16,-10 0 1-16,-4 0-1 16,-6 0 0-16,-1 0-1 15,-1 0 1-15,-1-5-2 16,-9 0 4-16,-3-4-2 16,-10 3 1-16,-3 2 0 15,-1-8 2-15,-2 2-1 16,3-8-1-16,3-1-1 0,4-7 0 15,4-4-1-15,2-10 1 16,7 0 1-16,-5-9-1 16,-2-9 0-16,-2-11 0 15,-8-5 4-15,-4-5-4 16,-13-8 4-16,2-7-3 16,-4-15 1-16,3-13-2 15,7-14 1-15,3-3-1 16,-1 7 0-16,-1 7 1 15,-9 15-1-15,-4 11 1 16,-4 17 2-16,0 13 2 16,-12 16-1-16,-21 6-2 0,-6 7 1 15,-7 0 0-15,1 8 1 16,-7 5-2-16,2-2 1 16,3 7 3-16,1 4-3 15,-1 2-2-15,-3-1-1 16,-4 2-1-16,-8 3 1 15,-10 3 0-15,-7-1 1 16,-9 4 0-16,-5 3-1 16,-15 0 0-16,-12-1 1 15,-4-2 0-15,-4 0-1 16,-4-1 0-16,-1-1 2 16,-7 1-4-16,-7 4 2 15,-8-1 0-15,-4-3 0 0,-4-1 2 16,-3 1-2-16,-3-5 0 15,-5 5 0-15,9-4 0 16,6 2 1-16,16-3 2 16,9 2-2-16,5 1 0 15,7 2 0-15,0 1-1 16,5 0 0-16,7 6-2 16,1 0 2-16,-9 0-2 15,-8 9 2-15,-7 1 0 16,1 1-2-16,8-8 1 15,2 2 1-15,2-2 0 16,4-3 0-16,7 0-2 16,5 3 2-16,3-3 0 0,10 0-1 15,0 0 2 1,4 0-1-16,-10 0 0 0,-12 0 0 16,-11-3 0-16,4 0-1 15,15 3 1-15,16 0 0 16,23 0 0-16,12 0 1 15,3 0-2-15,10 0 1 16,12 0 0-16,8 0 0 16,13 0-1-16,4 0 1 15,0 0-2-15,0 0-4 16,0 0 0-16,-2 3 0 16,-2 15 5-16,-2 0 0 15,-2 8 2-15,1-3-1 16,-3 10 1-16,2 0-1 0,-3 7-1 15,3 11 1-15,-4 6 1 16,-5 11-1-16,-1 13 1 16,-1 11 1-16,-4 4-2 15,15-3-1-15,-9 0 1 16,11-2 2-16,6 2-2 16,-4-1 1-16,-2-1 0 15,0 2 0-15,-3-9-1 16,3-7 1-16,-4-8-1 15,4-7 0-15,-1-10 0 16,1-4 0-16,-2-11 0 16,-4-4 1-16,1-11-1 0,5-8 0 15,6-11 0-15,0-3-1 16,0 0-4-16,0 0 1 16,0 0-14-16,0-11-54 15,0-17-357-15</inkml:trace>
  <inkml:trace contextRef="#ctx0" brushRef="#br0" timeOffset="115719.8405">20549 1952 308 0,'-12'-17'40'15,"-7"4"-5"1,-6-3 17-16,3 5-6 0,9 4-12 16,7 1-6-16,0 5-5 15,6 1 0-15,-4 0-2 16,4 0-4-16,-2 0-5 15,-2 0-8-15,4 0 0 16,-3 0 0-16,-1 0-3 16,2 0 0-16,2 5 1 15,-10 7-2-15,-15 14-3 16,-12 16 3-16,-21 14 2 16,0 11-2-16,0 7 0 15,9 7 1-15,7-3 0 16,18-5-2-16,9-7 0 0,15-8-1 15,0-7 1-15,12-1 0 16,19-6 1-16,7-5 0 16,-3-7-1-16,-8-4 0 15,2-8 0-15,-7-8-3 16,-1-2-7-16,2-8-4 16,0-2-28-16,14-6-15 15,19-24-54-15</inkml:trace>
  <inkml:trace contextRef="#ctx0" brushRef="#br0" timeOffset="116041.9528">20975 2088 74 0,'-6'-2'365'15,"4"2"-348"-15,2 0-10 16,0 0-1-16,0 9-1 16,14 13-3-16,21 12 13 15,13 8-1-15,10 3-3 16,8 3 1-16,4 0-1 16,-2-1-2-16,-6-2-6 15,-4 0 4-15,-8-6-7 0,-2-5 0 16,-15-4 0-16,0-6 0 15,-13-8-2-15,-3-6-4 16,-9-9-10-16,-4-1-14 16,5-13-35-16,-3-27-288 15</inkml:trace>
  <inkml:trace contextRef="#ctx0" brushRef="#br0" timeOffset="116266.6347">21866 2030 419 0,'-35'12'4'0,"-15"16"-2"15,-22 13 14-15,-9 13 5 16,-8 8 2-16,5 6-5 0,3-1-5 16,2-3 2-16,7-4-9 15,12-5-4-15,11-5-2 16,11-9-4-16,20-9-10 15,14-11-5-15,4-15-38 16,47-6-237-16</inkml:trace>
  <inkml:trace contextRef="#ctx0" brushRef="#br0" timeOffset="116446.3268">22139 2493 118 0,'0'25'113'0,"-10"5"-64"16,-5 1-3-16,5-3 7 16,4 0-29-16,6 1-18 15,0-2-6-15,0 2-7 16,10-4-22-16,27-6-39 16</inkml:trace>
  <inkml:trace contextRef="#ctx0" brushRef="#br0" timeOffset="116822.852">24196 2015 301 0,'0'0'148'16,"0"0"-141"-16,0 0 3 16,6 0 8-16,6 7-11 15,19 16-2-15,11 10 14 0,7 2 6 16,9 7-10-16,-2 3-2 15,6-1 3-15,4-2-3 16,4-5-5-16,-6-4-7 16,-10-8-1-16,-10-6-5 15,-18-6-6-15,-7-6-11 16,-7-4-25-16,3-3-69 16</inkml:trace>
  <inkml:trace contextRef="#ctx0" brushRef="#br0" timeOffset="117039.868">25095 1952 412 0,'-21'0'53'0,"-14"26"-48"0,-25 15-2 16,-25 18 14-16,-14 7 5 15,-2 10-5-15,4-3-9 16,12-4-1-16,6-8-2 15,15-9-5-15,13-9-7 16,18-11-6-16,20-10-15 16,13-13-32-16,19-9-202 15</inkml:trace>
  <inkml:trace contextRef="#ctx0" brushRef="#br0" timeOffset="117309.8496">25341 2343 202 0,'14'16'43'16,"-7"1"16"-16,-7 4-11 16,0 2 3-16,-13 4-2 15,-24 3-20-15,-7 3-8 16,3-2-11-16,8-2-5 16,12-3 2-16,19-1-7 15,2-3 0-15,0-1-1 16,35-4 1-16,15-2 5 15,16-6 4-15,13-5-3 16,18-4-3-16,6 0-3 16,7-15-3-16,-7-7-7 15,-12-1-15-15,-12-8-53 0,-23-8-305 16</inkml:trace>
  <inkml:trace contextRef="#ctx0" brushRef="#br0" timeOffset="117571.4465">26199 1886 93 0,'29'9'59'16,"2"18"-6"-16,0 6 9 15,2 8 5-15,-6 5-8 0,-3 10-23 16,-1 7-9-16,0 5-4 15,-9 9-1-15,-3 1-6 16,-11 4-7-16,0 0-5 16,-38 0-4-16,-19-2 0 15,-18-3-7-15,-16 0-7 16,-16-4-6-16,-17 0-75 16</inkml:trace>
  <inkml:trace contextRef="#ctx0" brushRef="#br0" timeOffset="118360.373">22048 3296 413 0,'0'-3'39'0,"0"3"-31"16,0 0 5-16,0 0-2 16,6 16-5-16,4 9 12 15,-7 14 2-15,1 10-2 16,-4 8-3-16,0 10 8 15,-17 7-12-15,-18 2-2 16,-8 6-1-16,-5-2-3 16,-2 0 1-16,-3-4-4 15,3-3 0-15,3 0-2 0,13-6 0 16,8-7 0-16,7-4 0 16,11-10 0-16,4-11 0 15,1-4-2-15,3-7 2 16,0-2-3-16,3-5 2 15,19-1 0-15,13 0 0 16,9-4-1-16,5 3 2 16,11-4 0-16,2 2 2 15,5-2-2-15,-5 2 1 16,-2 1-1-16,-13 2 0 16,-10 2 1-16,-12 4-1 15,-15 6 0-15,-10 4 0 0,0 6 3 16,-31 7 0-1,-14 3-1-15,-5-2 1 0,1 1-2 16,5-3-1-16,5-3 0 16,8-2 1-16,4-1-1 15,-2 0-1-15,-8-5 1 16,6 0-4-16,-4-9-3 16,6-4-6-16,4-5-13 15,4-8-26-15,-1-3-17 16,-3-4-117-16</inkml:trace>
  <inkml:trace contextRef="#ctx0" brushRef="#br0" timeOffset="118666.1511">21428 5286 250 0,'-4'0'49'16,"2"7"-28"-16,2 10 12 15,-5 2-3-15,5 1-12 16,0 0 3-16,0 4-2 15,0 3-4-15,0 0-1 16,-2 2-4-16,-8 3-1 16,4 1-2-16,0-2-3 15,1-2-2-15,5-3 3 16,0-8-4-16,0-3-1 16,13-9 0-16,8-6 3 15,3 0-1-15,7-6 7 16,17-23-1-16,14-8 1 0,12-2-7 15,5-2-2-15,-1 3-1 16,-5 4-1-16,-11 3-8 16,-8 10-19-16,-13 5-67 15</inkml:trace>
  <inkml:trace contextRef="#ctx0" brushRef="#br0" timeOffset="119110.4123">19220 6537 50 0,'6'0'369'0,"3"2"-366"0,3 22 4 16,11 8 19-16,12 9-1 15,10 5-7-15,21 4-2 16,19 5 0-16,17 6 0 16,9-1-7-16,-1-2-2 15,-3-7-1-15,-20-4-6 16,-15-9 0-16,-20-8-2 16,-19-12-5-16,-14-8-2 15,-13-7-11-15,-6-3-15 16,0-7-59-16</inkml:trace>
  <inkml:trace contextRef="#ctx0" brushRef="#br0" timeOffset="119312.7047">20188 6573 111 0,'-58'37'363'15,"-15"14"-360"-15,-22 20 4 16,-8 8 4-16,-3 2 10 15,-1 5 3-15,10-3-8 16,14-8-1-16,19-6-8 16,19-11-7-16,20-10-4 15,19-18-14-15,6-12-15 16,24-18-64-16</inkml:trace>
  <inkml:trace contextRef="#ctx0" brushRef="#br0" timeOffset="119500.391">20276 7209 184 0,'0'39'168'0,"0"9"-156"15,0 4 23-15,0-2-3 16,-6-4 10-16,-6-3-22 16,12-11-11-16,0-9-7 15,0-5-2-15,0-14-5 16,6-4-20-16,19-11-27 15,0-29-213-15</inkml:trace>
  <inkml:trace contextRef="#ctx0" brushRef="#br0" timeOffset="119829.8744">20460 6287 134 0,'-6'-11'333'0,"6"1"-333"16,39-1 0-16,38 2 0 16,28 3 12-16,5 6-5 15,-7 0 0-15,-22 4-4 16,-32 18-2-16,-22 6 3 16,-27 5-1-16,-8 11 3 15,-44-3-1-15,-12 0-4 0,6-8 6 16,7-9 5-16,20-8-5 15,12-6-1-15,13-5-6 16,6 3-2-16,0-1-2 16,19 0 2-16,24 1-1 15,21-5 2-15,17-3-2 16,10 0-12-16,6 0-11 16,4 0-119-16</inkml:trace>
  <inkml:trace contextRef="#ctx0" brushRef="#br0" timeOffset="120153.2544">23330 6720 381 0,'6'32'44'16,"29"18"-39"-16,31 1 3 16,0 4 10-16,13 3 9 0,1 0-10 15,3-5-7 1,-9-7-6-16,-14-9-2 0,-10-10-2 15,-13-5-6-15,-12-8-13 16,-8-14-28-16,-11 0-193 16</inkml:trace>
  <inkml:trace contextRef="#ctx0" brushRef="#br0" timeOffset="120354.3386">23999 6660 493 0,'-33'35'21'0,"-16"16"-17"16,-13 15 7-16,-17 8 5 15,-4 2 6-15,3-2-3 0,7-9-8 16,7-16-11-16,19-9-2 16,14-11-10-16,16-12-15 15,17-15-36-15,6-2-319 16</inkml:trace>
  <inkml:trace contextRef="#ctx0" brushRef="#br0" timeOffset="120653.883">24359 7099 168 0,'31'15'158'15,"-8"7"-152"-15,-9-1 23 0,-10 4-2 16,-4 5 21-16,-4 3-8 15,-27 4-18-15,-2-4-10 16,-6 0 0-16,8-5 1 16,2-6-7-16,10-3-4 15,11-3-2-15,8-3 0 16,0-1-4-16,8-2-1 16,38-5 5-16,12-3 1 15,20-2-1-15,5 0 1 16,4 0-1-16,10-13-1 15,0-1-4-15,-6-5-10 16,-8-3-34-16,-23-3-82 16,-27-2-188-16</inkml:trace>
  <inkml:trace contextRef="#ctx0" brushRef="#br0" timeOffset="121005.492">24382 6147 481 0,'0'-3'0'16,"18"3"-2"-16,32 0 2 16,12 0 11-16,-2 8 0 0,-11 6-7 15,-13 7 4 1,-18-1-1-16,-18 5-2 0,0 5 5 15,-27 2 4-15,-20 6-7 16,3-6-5-16,9-6-1 16,10-4 1-16,15 0 1 15,10-3-3-15,0-1-2 16,17-3 1-16,30-4-3 16,21-5 4-16,17-5-1 15,19-1 0-15,1 0-2 16,-4 0-4-16,-16 0-13 15,-23 0-52-15,-39 0-282 16</inkml:trace>
  <inkml:trace contextRef="#ctx0" brushRef="#br0" timeOffset="121426.2163">18610 6384 238 0,'0'3'45'15,"-14"27"-19"-15,-21 21 5 16,-15-2 6-16,-8 8-9 16,-10 8 4-16,-4 20-6 15,-1 11-4-15,11 6-2 16,21 1 5-16,29 2-11 15,12-1-10-15,49-2-4 16,42-2-3-16,33-7-1 16,23-7-3-16,29-7-4 0,26-10-11 15,19-11-60 1</inkml:trace>
  <inkml:trace contextRef="#ctx0" brushRef="#br0" timeOffset="121914.7587">26033 6306 432 0,'-18'0'0'16,"18"0"0"-16,0 25 0 16,2 14 6-16,27 14 9 15,6 17 0-15,8 7 1 0,1 9-2 16,1 9 0-16,-6 7-3 16,-3 6 3-16,-7-1-14 15,-17-7 6-15,-12 0-5 16,-23-5-1-16,-49 0-1 15,-25-7-2-15,-31-7-3 16,-23-7-6-16,-19-8-12 16,-12-11-63-16,-8-19-282 15</inkml:trace>
  <inkml:trace contextRef="#ctx0" brushRef="#br0" timeOffset="224094.9938">9310 12758 407 0,'17'0'0'0,"8"0"2"16,18 10-2-16,19 1 3 15,21 4 2-15,14 0-1 16,6 6 7-16,-4-2 2 16,-8 7-5-16,-14 0-5 0,-17 0 3 15,-23 2-5-15,-12 8 1 16,-25 5 1-16,0 4 6 15,-19 6-3-15,-30 3 0 16,-24 1 2-16,-3-3-4 16,-9-3 0-16,0-8-2 15,7-2-2-15,5-10 0 16,11 0-5-16,13-9-6 16,5-3-4-16,11-2-23 15,13-11-95-15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06:46.0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8072 1534 281 0,'0'13'38'16,"-4"-3"-19"-16,-8-9 22 15,10 1 9-15,2 1-11 16,0 0-2-16,-13 1-6 15,-3 5-9-15,-3 0-1 16,-4 4 1-16,-4 6-3 16,-8 4-7-16,-12 10-2 15,-7 6-4-15,2 6-2 16,-6 6 0-16,5 6 0 16,3 1-2-16,7 10 0 15,-1 8 0-15,13 9-1 0,2 7 0 16,17-4 0-16,12-6-1 15,0-10 0-15,41-11-1 16,5-9 0-16,14-7-2 16,10-8 2-16,6-8 0 15,7-8 1-15,8-8-1 16,8-12 0-16,13-1 1 16,16-28 0-16,6-20 4 15,5-14-2-15,-17-7-2 16,-23-8 0-16,-27 3-1 15,-26-1 1-15,-34 7 2 16,-12 9-2-16,-33 4 3 16,-31 8-2-16,-33 3-1 0,-15 3 0 15,-10 8 1 1,-2 7-1-16,-2 7 2 0,6 8-1 16,17 1 1-16,18 6 3 15,13 3-4-15,14 1 1 16,4 0-2-16,1 4-2 15,11 9 0-15,9 1-9 16,10 2-10-16,19-1-21 16,4 0-29-16,33-11-55 15</inkml:trace>
  <inkml:trace contextRef="#ctx0" brushRef="#br0" timeOffset="359.8909">9060 1359 360 0,'-54'18'57'0,"-10"11"-51"16,2 10 19-16,-6 12 2 15,-10 9 1-15,-1 9-1 16,-4 14-6-16,7 14-2 15,-15 8-3-15,-15 10-8 16,-3 6 2-16,-9 2-4 16,2 3-1-16,-4-3 0 15,5-7-2-15,13-9 4 0,9-12-4 16,9-10 3-16,17-11-4 16,12-12-1-16,13-10-1 15,13-15 0-15,17-13-2 16,6-12-2-16,6-10-12 15,0-2-12-15,25-10-23 16,47-26-6-16,35-22-55 16</inkml:trace>
  <inkml:trace contextRef="#ctx0" brushRef="#br0" timeOffset="704.7396">9728 1691 134 0,'-31'-2'287'0,"-2"2"-282"16,2 0 35-16,-2 15-11 15,-25 14-10-15,-8 21 0 16,-7 17 0-16,3 9 0 15,-13 10-1-15,15 4-3 16,2 4-3-16,10 5-3 16,11 3-3-16,12-3 0 15,20-4-6-15,7-5 1 16,6-7-1-16,6-8-2 0,25-11 0 16,9-8-2-16,7-9-8 15,11-14-6-15,-6-15-13 16,14-15-38-16,10-3-114 15</inkml:trace>
  <inkml:trace contextRef="#ctx0" brushRef="#br0" timeOffset="1035.0132">10098 2052 460 0,'-4'0'0'16,"4"18"2"-16,10 14 3 16,23 13 6-16,13 10 1 15,12 5 2-15,8 8-3 16,12-3-2-16,5 1 6 15,-2-5-5-15,-5-2-7 16,-14-8 0-16,-12-3-3 16,-13-12 0-16,-10-7-3 15,-15-10-3-15,-6-8-4 0,-6-10-11 16,0-1-44-16,0-22-247 16</inkml:trace>
  <inkml:trace contextRef="#ctx0" brushRef="#br0" timeOffset="1274.5691">10875 1996 422 0,'-12'0'70'16,"-1"0"-69"-16,-5 23 11 15,-24 22 5-15,-20 20 13 0,-20 13-2 16,-3 6-7-16,-2 4-3 15,11-6-4-15,18-5-4 16,4-8-10-16,23-8-2 16,8-5-9-16,13-14-8 15,10-11-19-15,0-16-25 16,45-15-69-16</inkml:trace>
  <inkml:trace contextRef="#ctx0" brushRef="#br0" timeOffset="1493.3183">11233 2554 231 0,'8'29'64'0,"2"9"-14"16,-8 3 4-16,7 2 0 15,-9 1-16-15,0-1-19 16,0-9-7-16,0-9-11 15,0-6-1-15,6-11-7 16,0-2-8-16,-4-6-27 16,4-3-221-16</inkml:trace>
  <inkml:trace contextRef="#ctx0" brushRef="#br0" timeOffset="1792.3441">11572 1701 305 0,'45'3'29'16,"26"22"-11"-16,9 15 35 16,11 18-8-16,-8 13-5 15,-11 14-6-15,-10 8-1 16,-14 7-6-16,-17 0-6 15,-11 0-6-15,-11-3-3 16,-3-11-5-16,-6-5-3 16,0-9 0-16,-6-11-4 15,-27-10 0-15,-5-15-3 0,-3-6-3 16,-2-16-16-16,1-5-42 16,15-9-59-16</inkml:trace>
  <inkml:trace contextRef="#ctx0" brushRef="#br0" timeOffset="2391.5357">13112 2121 403 0,'-17'0'28'16,"11"4"-10"-16,-4 12 6 15,-3 8 6-15,-1 1-4 16,1 1-12-16,7-2-3 15,6-6-7-15,0-1-3 16,0-6-2-16,21-7 0 16,20-4-3-16,7 0 0 15,3-19 3-15,-3-7-3 16,-17-3-2-16,-19 6 1 0,-12 4-2 16,-6 8 4-16,-37 7 3 15,-11 4 0-15,-4 0 7 16,0 3 3-16,13 9 3 15,6-1-2-15,20-3-4 16,13-1-7-16,6-3-4 16,4-1-5-16,39-3 7 15,23 0 0-15,19-13 0 16,2-5-6-16,-15 1-2 16,-30 5-6-16,-28 9 5 0,-14 3 6 15,-18 0 3 1,-40 10 2-16,-13 9 5 0,-1 2 6 15,10-2 3-15,19-3-3 16,18-9-7-16,8-1-4 16,17-4-5-16,0-2-17 15,17 0 1-15,26-2-129 16</inkml:trace>
  <inkml:trace contextRef="#ctx0" brushRef="#br0" timeOffset="3194.2629">15460 1586 297 0,'-54'0'22'0,"-8"6"7"16,-16 22 12-16,-17 18 0 16,20 7-6-16,-1 15-4 15,1 13-12-15,7 3-1 16,14 1-2-16,19-5-9 15,27-6-1-15,8-5-4 16,25-9-1-16,37-12 1 16,27-18-2-16,22-15 0 15,17-15 0-15,34-13 2 16,15-31-2-16,16-19-1 16,-3-12 1-16,-23-8-1 0,-30-4-1 15,-36 0-1 1,-41-1 2-16,-35 8-2 0,-25 12 1 15,-23 16 2-15,-49 12 0 16,-26 17 6-16,-19 9-2 16,-11 8 6-16,-11 6-1 15,5 0 0-15,3 12-1 16,22 2-4-16,22 3-4 16,29-5-1-16,27 2-7 15,23-6-13-15,8-1-26 16,0-7-121-16</inkml:trace>
  <inkml:trace contextRef="#ctx0" brushRef="#br0" timeOffset="3510.6333">16394 1331 52 0,'0'2'445'0,"0"8"-438"16,-4 14-3-16,-47 11 0 16,-28 20 2-16,-24 11 0 15,-15 12-4-15,-4 9-2 16,-2 11 0-16,-2 8 2 16,-7 8-2-16,5 3 0 15,-6 0 0-15,6-4-2 0,-3-10 1 16,16-12-3-16,24-14 1 15,23-14-3-15,30-16-3 16,22-15-2-16,16-16-8 16,0-16-22-16,49-4-32 15,36-29-135-15</inkml:trace>
  <inkml:trace contextRef="#ctx0" brushRef="#br0" timeOffset="3838.6085">17238 1478 380 0,'-89'39'21'15,"4"13"-4"-15,2 12 1 16,-1 10 5-16,1 12 5 16,9 7-7-16,7-1-5 15,14-1-1-15,18-8-1 16,22-3-5-16,13-9-3 16,0-8-6-16,35-9 1 15,13-13-2-15,6-9-5 16,3-10-1-16,7-15-6 0,3-7-20 15,1-1-87-15</inkml:trace>
  <inkml:trace contextRef="#ctx0" brushRef="#br0" timeOffset="4110.9018">17540 1754 222 0,'0'12'222'16,"0"17"-211"-16,14 15-6 15,21 9 5-15,6 7 10 0,11 3-1 16,6 1-4-16,4-2-1 16,4 0 3-16,0-7-6 15,3-4-4-15,-10-9-3 16,-3-7-4-16,-14-11-2 15,-18-11-6-15,-11-7-8 16,-9-6-12-16,-4 0-61 16</inkml:trace>
  <inkml:trace contextRef="#ctx0" brushRef="#br0" timeOffset="4342.8682">18184 1773 458 0,'-37'18'2'16,"-12"25"7"-16,-22 15 12 15,-13 14 1-15,-9 6 4 16,2 4-7-16,2-3 0 16,16-7-7-16,16-8-12 15,17-12 0-15,20-13-11 16,20-14-10-16,0-14-10 15,24-11-44-15,38-7-107 16</inkml:trace>
  <inkml:trace contextRef="#ctx0" brushRef="#br0" timeOffset="4618.0456">18559 2154 203 0,'43'0'40'0,"5"1"-8"16,-5 12 11-16,-12 4 2 15,-8 2-1-15,-15 4-5 16,-8 6-17-16,-2 5-3 16,-50 6-4-16,-16 2-1 15,-11-1-9-15,5-2-2 16,14-6-1-16,17-8 0 16,26-9-2-16,17-5 0 15,0-4 0-15,29-1 0 16,27-6 0-16,16 0 1 0,13 0-1 15,6-16-1-15,2-6-2 16,2-5-9-16,-4-2-24 16,-6-4-101-16</inkml:trace>
  <inkml:trace contextRef="#ctx0" brushRef="#br0" timeOffset="4904.5931">19536 1674 294 0,'48'10'32'0,"16"14"1"16,25 13 13-16,4 13-5 16,-2 9 1-16,-8 9-5 15,-11 3 5-15,-10 0-11 16,-8 4-14-16,-7-5 2 15,-16 0-6-15,-16-3-3 16,-15-9-2-16,0-1 1 16,-44-3-4-16,-41-3 1 15,-26 0-6-15,-21-4-14 16,3-2-32-16,-3-10-94 16</inkml:trace>
  <inkml:trace contextRef="#ctx0" brushRef="#br0" timeOffset="9985.1819">6886 3000 96 0,'0'-5'21'16,"0"-2"-17"-16,0 2 13 16,0 1 1-16,0 1 4 15,0 1 2-15,0 1-2 16,0-1 4-16,0 2-1 16,0 0 5-16,0 0-10 15,0 0-5-15,0 0 0 16,0 0 1-16,0 0 1 15,0 0-2-15,0 0 0 16,0 0-3-16,0 0-4 0,0 0-1 16,0 0-3-16,0 0 0 15,0 0-1-15,0 9-1 16,-7 13 2-16,-1 10 1 16,-4 5 1-16,-1 5-1 15,-7 5 0-15,5 0-3 16,-1 2 2-16,3 4-1 15,1-3 0-15,6 0 1 16,-3-4-4-16,3-2 2 16,0-4 0-16,-2-4 0 15,6-8 1-15,2-8-2 16,0-4-1-16,0-6 0 16,0-1 1-16,0-4-1 0,0 0 0 15,0 0 1 1,10 0-1-16,11 0 0 0,14-3 0 15,6 2 3-15,9-3 0 16,10-1 3-16,12 0-4 16,2 0 3-16,17 0-1 15,9 0-2-15,11 0 2 16,-1 0 0-16,8 0-4 16,12 0 2-16,4 0 2 15,23-5-3-15,-2 1-1 16,19 0 2-16,-2-2-2 15,3 3 0-15,5 0 0 16,-8 1 2-16,-5 2-2 16,-14 0 0-16,-2 0 2 0,0 0-2 15,2-3 1-15,-2-1 0 16,-9-1-1-16,-5 2 0 16,-3 0 0-16,1 3-1 15,-7 0 1-15,2 0 0 16,-14 0 0-16,-7 1 0 15,-5 4 0-15,-1-2-1 16,0-1 1-16,-3-2 1 16,-1 0 0-16,-2 0 1 15,-12 0-2-15,-5-5 1 16,-1-1-1-16,-5-1 0 16,3-2 2-16,-3 1-2 15,-8 3 2-15,-22-2-2 0,-20 3 1 16,-11 3-1-1,-9 0 1-15,-4-1 4 0,0 2-2 16,0-1 6-16,0-1 0 16,2 1-2-16,4-8 1 15,15-1-3-15,-2-5-5 16,5-3 0-16,7 1 0 16,-2 3 0-16,-8 1 0 15,-4 2 0-15,-9 0 1 16,2 0 1-16,-2-4-1 15,1-3-1-15,-3-4 3 16,-6-3-3-16,2-4 2 0,-2-1-1 16,4-4-1-1,-2 0 0-15,4 0 0 0,1 3 1 16,-1 2-1-16,-2 3 0 16,-4 1 0-16,0 4 0 15,0 4 0-15,0 0-3 16,0 5-1-16,0 2-5 15,0-2-8-15,0 2-32 16,14 1-57-16,3-3-210 16</inkml:trace>
  <inkml:trace contextRef="#ctx0" brushRef="#br0" timeOffset="10757.1516">14677 2656 178 0,'-21'-26'40'0,"6"5"-30"15,-7 2 24-15,9 7 19 16,1 3-22-16,6 5 2 16,4 0-7-16,-7 2-10 15,3-1-3-15,0-3-2 16,0 3-4-16,0 0-7 15,-7 0-2-15,1 1-2 16,-3 0-13-16,-1 1-16 16,-1 1-24-16,5 0-32 15,6 0-29-15</inkml:trace>
  <inkml:trace contextRef="#ctx0" brushRef="#br0" timeOffset="11527.8816">14327 2492 152 0,'0'0'38'16,"0"0"-13"-16,0 0-6 15,0 0-6-15,0 0-5 16,0 10-5-16,0 10 11 16,17 10 9-16,-3 5 0 15,5 5-7-15,1 7 2 16,-5 4-3-16,2 0 4 15,-9 4 2-15,-2 4-7 16,-6 2 1-16,0 5-1 16,0-4-2-16,0-5 0 0,0-9-7 15,0-6 0-15,0-9-2 16,0-6 0-16,12-6-1 16,5-6-2-16,12-3 1 15,14-2 3-15,19-3 2 16,35-5 0-16,25-2 0 15,29 0 8-15,19-4-7 16,24-11-2-16,19-2-4 16,23-2 3-16,20 1-1 15,15 4-2-15,-5 1 1 16,1 7-2-16,0 3 1 16,-17 1 1-16,-6 2 0 15,-4 0 2-15,-13 0-4 0,0 0 3 16,-8 0-2-1,-18 0 1-15,-17-5 2 0,-17-1-2 16,-16 0 1-16,-16 0 0 16,-13-1 1-16,-9 0-1 15,-7 4-2-15,-3-3 0 16,-8 2 0-16,-14 1-1 16,-17-2 2-16,-12 3-1 15,-11-4 1-15,-6 0-1 16,-4 1 2-16,-8 0 0 15,-11-3 2-15,-4 4 1 16,-8-2 3-16,5-4 2 0,-3 1-2 16,-2-2-5-16,6-2-2 15,-2-3-1-15,-2 2-2 16,4-1 1-16,-2 0-1 16,3 6 1-16,-1-2-2 15,-4 6 0-15,2-1 0 16,-2 1-1-16,2 1 0 15,0-3 0-15,3-8 2 16,-5-3 1-16,-2-4-5 16,0-4 1-16,0-5-2 15,-17-1-8-15,-10-4-14 16,-4 9-32-16,2 3-75 16</inkml:trace>
  <inkml:trace contextRef="#ctx0" brushRef="#br0" timeOffset="24532.4239">4438 5322 113 0,'0'1'43'16,"0"-1"-15"-16,0 0 3 15,0 0 15-15,0 0 11 0,0 0 0 16,0 0-12-16,0 0-6 16,0 0-8-16,0 0-10 15,0 0-6-15,0 0-1 16,0 0-4-16,0 0-5 16,0 0 4-16,0 0-2 15,0 0-3-15,0 2 0 16,0 3-4-16,0 9 0 15,0 2 4-15,0 12 0 16,0 4 3-16,0 12 0 16,0 15 0-16,0 11-1 15,0 7 4-15,0 7-3 0,0-2-2 16,0 5-1-16,0 2-2 16,0-1 1-16,0 7-1 15,0 1 2-15,-6 3 0 16,-2 6 1-16,1-1 0 15,-1-1-1-15,2 6-2 16,0-6-2-16,0-1 0 16,1-6 3-16,-1-7-3 15,4 2 1-15,2-5-1 16,0-6 0-16,0-7 1 16,0-7-1-16,0-15 0 15,0-9 1-15,0-11-1 16,0-9-1-16,0-5 1 0,0-10 1 15,0-4-1-15,0 0 0 16,0-3 0-16,0 0-1 16,0 0-1-16,0 0-1 15,0-3-2-15,0-19-9 16,0-10-64-16,0-16-70 16</inkml:trace>
  <inkml:trace contextRef="#ctx0" brushRef="#br0" timeOffset="25373.1239">5302 5991 277 0,'0'-1'34'0,"0"1"-25"16,0 0 6-16,0 0 7 16,0 0 6-16,0 0-4 15,0 0-7-15,0 4 0 16,0 6-2-16,-2 9 5 15,-17 8-1-15,-7 9-4 0,-14 10-2 16,-13 3-3-16,-9 3-3 16,-9 3 2-16,-7 3-1 15,-9 1-2-15,-10-2 2 16,-7 3-7-16,3-8 4 16,14-9-1-16,9-11-3 15,22-9 0-15,10-8 1 16,20-9 0-16,-3-6 3 15,-2 0-3-15,-7 0 0 16,-7-15-2-16,12-2 0 16,2 3 0-16,8 1-1 15,7 3 1-15,7 1 0 0,3 0 0 16,2 5-1-16,2 1 1 16,2 0 0-16,0 3 0 15,0 0-2-15,0 0-2 16,0 0 0-16,0 3 1 15,25 10 3-15,16 3 1 16,-2 3 2-16,13 3-2 16,-2 4 0-16,3 2 1 15,5 5 1-15,2 1-2 16,11 9 2-16,-7-1-2 16,2-2 2-16,4 4-1 15,-4 0 1-15,-2-1-1 16,-4 1 1-16,-2 0 1 15,-15 0-1-15,5 1 0 16,-9 2-1-16,3-2 1 0,-1-1-1 16,2-1 0-16,-1-3 3 15,1-3-4-15,-2-6 3 16,-1 0 0-16,5-8-4 16,-8-4 3-16,11-5-3 15,-9-3 1-15,-2-4 0 16,3-4 0-16,-3-3-1 15,11 0 0-15,-5 0-4 16,11-13-4-16,-3-9-10 16,7-7-42-16,-14-4-71 0</inkml:trace>
  <inkml:trace contextRef="#ctx0" brushRef="#br0" timeOffset="26774.7136">6625 5917 169 0,'0'-27'60'0,"0"17"-25"16,0 5 17-16,0 1 5 15,0 2-1-15,0 2-18 0,0 0-8 16,0 0-9-16,0 0-2 16,0 0-6-16,0 11-7 15,-8 21-1-15,-17 16 1 16,-6 18 2-16,-4 11-3 15,-2 8 1-15,2 10-1 16,4 5 0-16,8 7-1 16,8-1 2-16,9 0-4 15,6 1 2-15,0-5-4 16,0-6 2-16,31-4 1 16,6-9-1-16,7-9 0 15,3-11-2-15,3-6 0 16,8-11-1-16,-13-10 1 0,7-4 0 15,-19-12 0 1,-4-6 0-16,-10-6-2 0,-9-5-2 16,-4 0-1-16,-6-3-6 15,0 0-10-15,0-22-27 16,0-14-163-16</inkml:trace>
  <inkml:trace contextRef="#ctx0" brushRef="#br0" timeOffset="27240.6553">7301 6262 332 0,'0'0'49'16,"0"0"-18"-16,0 0 5 16,0 0-10-16,6 9-9 15,3 18-1-15,9 10 6 16,11 12-3-16,12 6-3 15,11 6-4-15,14 5 0 0,7 4-2 16,3-5-3-16,9-1-4 16,-2 0 1-16,7-4 3 15,1 0-4-15,-6-7 4 16,-8-4-6-16,-11-8 1 16,-15-9 0-16,-5-3-2 15,-19-11-1-15,-9-6 1 16,-3-5-2-16,-9-7-4 15,-6 0 0-15,0 0 0 16,-6-18-8-16,-23-15-71 16,-8-14-33-16</inkml:trace>
  <inkml:trace contextRef="#ctx0" brushRef="#br0" timeOffset="27519.3547">8299 6229 389 0,'-14'0'52'16,"4"0"-43"-16,-5 6 9 15,-16 21 0-15,-10 17 3 16,-9 14-3-16,-8 11 1 16,3 8-2-16,-5 6 0 15,4 6-1-15,6 3-3 16,-4 1-5-16,11-4-3 0,-5-9-3 15,11-6-1 1,4-13-1-16,15-9 0 0,9-12-4 16,9-13-13-16,0-6-8 15,38-20-38-15,21-1-198 16</inkml:trace>
  <inkml:trace contextRef="#ctx0" brushRef="#br0" timeOffset="27758.5036">8893 6937 381 0,'0'36'12'16,"0"7"22"-16,0-1-8 15,0 2 5-15,0 0-1 16,0-3-8-16,0-1-13 15,0-4-6-15,0-3-1 16,0-5-2-16,0-7-11 16,0-7-10-16,12-6-14 15,19-8-109-15</inkml:trace>
  <inkml:trace contextRef="#ctx0" brushRef="#br0" timeOffset="27974.994">9930 7106 183 0,'0'8'163'0,"0"14"-131"16,0 5 10-16,-8 3-3 16,-21 6-3-16,-8 6-10 15,-11 1-12-15,1-2-10 16,4-4-4-16,1-9-4 15,11-6-11-15,19-9-18 16,12-13-90-16</inkml:trace>
  <inkml:trace contextRef="#ctx0" brushRef="#br0" timeOffset="28305.9051">11040 6298 477 0,'11'0'14'16,"18"17"-14"-16,-9 14 9 16,11 9 4-16,15 8 3 15,-7 11 1-15,19 7-4 0,0 3-2 16,8 5-2-16,6 4 2 15,5-2-3-15,-3 2-4 16,-5-7 2-16,-12-13-5 16,-13-11 1-16,-9-11-2 15,-16-14-3-15,-7-7-4 16,-10-8-4-16,-2-7-6 16,0-5-8-16,0-24-46 15,0-21-286-15</inkml:trace>
  <inkml:trace contextRef="#ctx0" brushRef="#br0" timeOffset="28544.7441">11826 6451 427 0,'-41'26'18'0,"-7"12"-13"15,-8 17 12-15,-20 11 11 16,-11 16 2-16,-4 7-1 15,6 4 0-15,11-5-7 16,14-10-9-16,8-8-6 16,9-8-5-16,10-4-2 15,0-7-8-15,12-11-5 16,9-11-10-16,12-10-16 16,0-10-41-16,6-9-246 15</inkml:trace>
  <inkml:trace contextRef="#ctx0" brushRef="#br0" timeOffset="29024.3792">12105 7066 304 0,'-12'0'9'15,"3"0"23"-15,9 0-5 0,0 0-11 16,0 10-8-16,0 6 1 16,0 0-4-16,21 3 6 15,12-1-5-15,2-2 2 16,-4 1-3-16,-2-2-2 15,-8 1 1-15,-9-2 2 16,3 2 0-16,-15-3 0 16,0 9 8-16,-21 4-3 15,-37 3 1-15,-8 1-3 16,0-1 0-16,16-8 0 16,15-4-2-16,12-1-3 15,11-7-3-15,12 1-1 16,0-2-4-16,0-2 1 0,10-1 0 15,32-1 3 1,9-4 3-16,22 0 2 0,16-4-5 16,2-8-1-16,2-8-3 15,-9-2-16-15,-7-4-28 16,-19-5-127-16</inkml:trace>
  <inkml:trace contextRef="#ctx0" brushRef="#br0" timeOffset="29384.8506">13035 6166 171 0,'77'30'47'0,"-7"3"38"15,15 9-21-15,-7 2-14 16,-5 11-17-16,-3 5-6 16,-14 5-2-16,-2 1-2 15,-11 1-5-15,0 7-3 16,-5 7 0-16,-5 3 6 16,-21 7-10-16,-12-2-7 15,-6 3-1-15,-40 5 2 16,-5-5-5-16,-3-2-3 15,2-7-3-15,9-12 3 0,4-13-1 16,-1-6-3-16,13-15-2 16,11-18-6-16,16-16-33 15,0-10-121-15</inkml:trace>
  <inkml:trace contextRef="#ctx0" brushRef="#br0" timeOffset="29714.3981">14722 6551 376 0,'12'4'1'0,"11"2"6"15,12-1 18-15,11 2 3 16,14-2 2-16,10 0-4 16,9 0-8-16,-5-5-6 15,-2 1-6-15,-6-1-6 16,-10 0-7-16,-8 0-10 0,-15 3-22 15,-27 0-162-15</inkml:trace>
  <inkml:trace contextRef="#ctx0" brushRef="#br0" timeOffset="29932.6751">14575 6940 371 0,'0'9'1'0,"13"-7"29"16,28 2 12-16,19-4-5 16,19 0-2-16,18 0-7 0,8 0-11 15,5-4-11 1,-7-1-6-16,-8-4 0 0,-10 2-6 16,-11-1-14-16,-14 4-28 15,-18 4-180-15</inkml:trace>
  <inkml:trace contextRef="#ctx0" brushRef="#br0" timeOffset="31222.9456">14683 6122 41 0,'-6'0'60'16,"-9"3"-44"-16,13-3 6 15,2 0 7-15,0 0 5 16,0 0 2-16,0 0-6 16,0 0 4-16,-4 0-1 15,4 0 0-15,-2 0-4 0,2 0 1 16,0 0-11-16,0 0-10 16,0 0 2-16,0 0 1 15,0 0-3-15,0 2 0 16,8 3-4-16,38-3 7 15,22 3 5-15,21-1-3 16,20-3-1-16,7-1-3 16,8 0 0-16,0 0-1 15,-2 0-5-15,-12 0 1 16,-19 0-5-16,-19 0-1 16,-23 0 1-16,-18 0 0 15,-12 0-4-15,-13 0 1 0,-6 0-8 16,0 0 1-16,0-7-11 15,0-5-23-15,-6-7-180 16</inkml:trace>
  <inkml:trace contextRef="#ctx0" brushRef="#br0" timeOffset="31523.2619">15152 4874 349 0,'-6'-3'54'15,"6"3"-28"-15,0 0-7 16,0 0-2-16,0 0 1 15,-2 0-11-15,2 0-7 16,0 7 1-16,0 11 0 16,12 4-1-16,-6 3-4 15,-6 2-14-15,0 1-36 16,-33-3-218-16</inkml:trace>
  <inkml:trace contextRef="#ctx0" brushRef="#br0" timeOffset="31701.6369">14575 5212 217 0,'0'40'32'0,"11"5"-14"15,15-2-4-15,12-7 6 16,7-1 1-16,5-7-5 16,-7-5-9-16,-6-9-7 15,-4-4 0-15,-24-10-10 16,-3 0-27-16,-6-11-23 15</inkml:trace>
  <inkml:trace contextRef="#ctx0" brushRef="#br0" timeOffset="32174.6329">14980 5259 7 0,'75'-6'163'16,"8"6"-154"-16,-3 0 14 15,-1 0 17-15,-17 7-12 16,-19 8-1-16,-16 3-5 15,-19 2 7-15,-8 2 0 16,0 1 10-16,-35 3-12 16,-8-2-11-16,-1-6-5 15,9-4-2-15,10-6-7 16,17-3-2-16,8-1 0 16,0 1-6-16,0 2-5 15,27 5 10-15,8 1 0 0,2 3 1 16,-6-2 1-16,-6 4 0 15,-8-1 1-15,-7 3-1 16,-10 4 6-16,0 0 0 16,-29 6 1-16,-12-2 1 15,-3 0-5-15,-3 1-2 16,14-6 1-16,4 0-1 16,10-2-2-16,9-4 0 15,10-3-1-15,0 0-2 16,4-2 0-16,29-1 3 15,8 1 0-15,9-3 3 16,8-1 0-16,4-3 0 16,-2-3-2-16,2-2 1 0,-2 0-2 15,-13 0-2 1,-3-1 0-16,-9-13-11 0,-2-4-7 16,-4-5-60-16,-13-7-257 15</inkml:trace>
  <inkml:trace contextRef="#ctx0" brushRef="#br0" timeOffset="32362.7329">15826 5510 256 0,'4'5'1'0,"10"4"9"15,9 2 15-15,0-1 5 16,8 0-4-16,2-2-7 0,2 0-13 15,2-4-6-15,-4 2-10 16,-6 0-41-16,-14 1-173 16</inkml:trace>
  <inkml:trace contextRef="#ctx0" brushRef="#br0" timeOffset="33975.2431">17670 5784 170 0,'-6'0'86'0,"6"0"-20"16,-3 0-19-16,3 0-5 16,0 0-7-16,0 0-6 15,0 0-7-15,0 0-8 16,-4 0-2-16,4 1-2 15,-2-1-6-15,-2 0 0 16,-2 3 0-16,-2 7 1 16,-15 5 0-16,-8 7-1 0,-6 7 4 15,-9 5-5 1,3 5 2-16,-1 12-3 0,3 5 1 16,4 6 1-16,6 8-3 15,14 0 0-15,15 0 1 16,2-3-1-16,9-6 0 15,32-6 0-15,15-9-1 16,10-6-1-16,6-7-1 16,9-12 2-16,8-4 4 15,16-15-2-15,19-2 1 16,19-22 2-16,18-21 2 16,-8-13-4-16,-12-9-1 0,-24-10 0 15,-24-6-2 1,-24-2 0-16,-22-2-1 0,-28 8 1 15,-19 3-1-15,-9 12 1 16,-50 13 1-16,-24 7 0 16,-14 13 4-16,-13 10-2 15,-18 10 3-15,-11 9-4 16,-3 0-2-16,3 11 4 16,19 7-2-16,21 4-2 15,21 2-1-15,20 2-6 16,27-1-4-16,23 1-9 15,8-6-14-15,33-7-31 16,39-13-125-16</inkml:trace>
  <inkml:trace contextRef="#ctx0" brushRef="#br0" timeOffset="34356.6262">18993 5377 311 0,'0'-1'27'16,"0"1"-4"-16,0 0 23 15,0 0-4-15,-21 19-14 16,-27 14-16-16,-14 14-2 16,-16 15 1-16,-7 14 2 15,-10 11-3-15,-8 9-2 0,-13 13 0 16,-10 6-2-16,-4 8-3 15,-3 7 0-15,1 3 0 16,4 2-1-16,12 2-1 16,9-4 2-16,9-11-1 15,18-11-2-15,14-12-1 16,18-13 1-16,17-10 0 16,17-12 0-16,3-15 0 15,11-10-2-15,0-16-1 16,0-8-2-16,0-11-4 15,17-4-9-15,28-27-11 16,32-27-20-16,26-23-105 16</inkml:trace>
  <inkml:trace contextRef="#ctx0" brushRef="#br0" timeOffset="34814.4511">19987 5703 275 0,'-37'-7'17'0,"14"3"19"15,-4 4 13-15,-4 0-4 16,-8 0-11-16,-7 0-9 16,-11 13-10-16,-5 12-8 15,-7 10 1-15,-3 10-2 16,-5 11 3-16,5 6-4 16,-2 13 2-16,5 3-2 15,-3 6 2-15,6 5-3 16,6 3 3-16,17 2 1 15,12-1-4-15,18-4 0 16,13-2-2-16,0-3 2 16,25-6-4-16,16-9 0 15,3-10-3-15,3-15 3 0,-1-10-6 16,-5-12 0 0,-4-7-5-16,-6-11-9 0,-2-4-10 15,9-8-37-15,3-22-159 16</inkml:trace>
  <inkml:trace contextRef="#ctx0" brushRef="#br0" timeOffset="35144.6953">20266 6137 440 0,'0'0'25'16,"0"1"-23"-16,0 17-1 16,0 13 15-16,6 6-3 15,19 7-1-15,14 3 0 16,11-2-2-16,12 4-1 16,17-2 3-16,5 0-6 15,5-1 1-15,-8-6-1 16,-5-2-4-16,-18-7 0 15,-6-6-2-15,-13-3-1 16,-8-3-1-16,-10-8-3 16,-13-4-7-16,-4-7-6 0,-4 0-9 15,0-7-43 1,0-18-334-16</inkml:trace>
  <inkml:trace contextRef="#ctx0" brushRef="#br0" timeOffset="35406.4741">21219 6074 191 0,'-27'-7'234'0,"2"4"-224"16,7 3 25-16,-5 0-4 16,-14 22-12-16,-11 11-9 0,-8 14-1 15,-8 10 2 1,0 4 0-16,-6 8-2 0,-2 5 1 15,-1-6 1-15,5 0-8 16,6-3-3-16,10-3-2 16,15-6 2-16,12-2-7 15,13-10-11-15,12-10-4 16,0-12-31-16,16-15-72 16</inkml:trace>
  <inkml:trace contextRef="#ctx0" brushRef="#br0" timeOffset="35633.5477">21440 6570 253 0,'0'22'31'16,"0"8"22"-16,0 8-6 15,-10 4-5-15,-5 7-9 16,5-2-12-16,0-4-9 15,8-9-5-15,2-1-7 16,0-11 0-16,0-6-6 16,0-11-12-16,8-5-19 15,19-5-55-15</inkml:trace>
  <inkml:trace contextRef="#ctx0" brushRef="#br0" timeOffset="35983.4568">21860 5890 139 0,'16'0'201'16,"5"0"-189"-16,14 21 7 15,9 7 14-15,3 11 6 16,1 8-3-16,1 6-11 15,-1 10-1-15,-9 3-4 16,-10 7-4-16,-6 0-5 16,-17 7-2-16,-6 1 1 0,0 4-6 15,-10-1 3-15,-19 4-2 16,-9-4-3-16,-1-3-2 16,-12-7 0-16,-3-10 0 15,-4-2 0-15,-6-11-1 16,2-9 0-16,6-8-7 15,4-12-3-15,19-11-19 16,15-11-24-16,18-3-126 16</inkml:trace>
  <inkml:trace contextRef="#ctx0" brushRef="#br0" timeOffset="36367.1365">22751 6411 311 0,'0'1'21'0,"-4"20"-7"16,-5 2 17-16,-3-1-4 15,0 0 5-15,5-5-16 16,7-4-6-16,0-6-5 15,0-5-3-15,0-2 3 16,9 0-1-16,20-22 11 0,4-5-5 16,-7-4-10-1,-13 6 6-15,-13 9 0 0,0 7 9 16,-4 5 4-16,-21 4-1 16,-10 0-9-16,-2 0-2 15,-5 7 0-15,17 3-5 16,11-1-2-16,10-3-7 15,4 3-5-15,0-5-2 16,16-3-9-16,34-1-26 16,4-7-244-16</inkml:trace>
  <inkml:trace contextRef="#ctx0" brushRef="#br0" timeOffset="37116.581">24251 6083 250 0,'-18'0'35'0,"3"0"-17"15,9 0 9-15,-4 11-2 16,-5 13-5-16,-5 10 8 0,-7 9-2 15,4 5-9-15,2 3 0 16,5 4-2-16,6 5-1 16,10-5-4-16,0-5-7 15,4-6 2-15,33-7 0 16,10-8 0-16,15-10-2 16,11-8-1-16,12-11 4 15,18 0 3-15,17-26-3 16,8-7-3-16,-2-10-1 15,-16-9 2-15,-26-6-3 16,-28-6-1-16,-25-2 1 16,-31 5-1-16,0 8 0 15,-56 7 2-15,-22 10 7 0,-13 8-3 16,0 7 5-16,4 10 0 16,4 7-5-16,11 4-2 15,10 0-3-15,12 0-1 16,17 12-1-16,13 2-10 15,13 5-6-15,7-5 0 16,3-6-10-16,50-8-27 16,26 0-109-16</inkml:trace>
  <inkml:trace contextRef="#ctx0" brushRef="#br0" timeOffset="37447.1794">25395 5608 379 0,'0'0'71'0,"0"0"-63"16,0 12 1-16,-36 24 8 15,-13 11 2-15,-24 16-2 16,-9 9-1-16,-9 7 0 16,-13 8 2-16,-7 9 0 15,-5 6-11-15,-4 5 5 16,4 4-9-16,-3-1 4 15,5-1-6-15,8 1 1 16,11-8-1-16,17-7 1 16,16-16-1-16,12-12-1 0,13-13 0 15,4-7 0 1,8-13-2-16,13-13 2 0,10-11-5 16,2-8-3-16,0-2-7 15,0-15-13-15,39-21-36 16,37-17-60-16</inkml:trace>
  <inkml:trace contextRef="#ctx0" brushRef="#br0" timeOffset="37822.1987">26114 5738 387 0,'0'-2'23'16,"-15"2"12"-16,-13 4-6 16,-18 21-18-16,-18 14-1 15,-15 17 2-15,-7 15 1 16,-5 10 0-16,6 6 2 15,6 2-2-15,7 7 0 16,12-2-1-16,10 0-2 16,13-3-5-16,19-7-1 15,18-7 1-15,0-5-4 0,26-9-1 16,22-14-1-16,2-11 0 16,3-14-8-16,7-16-5 15,13-8-13-15,7-7-31 16,9-25-141-16</inkml:trace>
  <inkml:trace contextRef="#ctx0" brushRef="#br0" timeOffset="38166.4775">26269 6159 240 0,'0'0'172'0,"0"0"-172"15,0 2 1-15,0 18 9 16,6 8 15-16,7 9 2 16,5 10-10-16,11 7 3 15,4 5 3-15,13 3 3 16,3 2-4-16,7-7-7 15,4-3-3-15,2-7-5 16,-2-8 3-16,-10-4-6 16,-5-10-3-16,-14-9-1 15,-10-6-5-15,-7-10-4 16,-12 0-12-16,2-10-11 0,-2-17-59 16,-2-16-251-16</inkml:trace>
  <inkml:trace contextRef="#ctx0" brushRef="#br0" timeOffset="38422.5858">26974 6147 391 0,'-8'0'28'0,"-9"5"-22"15,-18 24 1-15,-21 17 18 16,-18 15 11-16,-11 8-9 0,0 8-4 15,9 1-1-15,7-2-1 16,14-5-7-16,9-6-12 16,13-5-2-16,8-10-3 15,11-9-5-15,14-11-4 16,0-17-5-16,8-13-11 16,44-3-71-16,20-33-249 15</inkml:trace>
  <inkml:trace contextRef="#ctx0" brushRef="#br0" timeOffset="38730.4374">27338 6537 370 0,'4'0'29'0,"4"0"-26"16,-2 0 16-16,7 12 9 15,-1 0 7-15,-2 7-10 16,-8 1-11-16,-2 5 0 15,0 9-2-15,-39 5 0 16,-15 2-6-16,1-2-4 16,3-6 2-16,15-10 0 15,16-1-2-15,7-11-2 16,8 0-1-16,4-3 0 16,0 1-3-16,0-3 0 15,33 0 3-15,25-5 1 0,18-1-1 16,17 0 1-16,4-7-11 15,-6-9-10-15,-6-5-26 16,-21-1-104-16</inkml:trace>
  <inkml:trace contextRef="#ctx0" brushRef="#br0" timeOffset="39044.2997">28156 5906 309 0,'11'0'137'15,"7"0"-127"-15,19 6-10 16,13 21 27-16,10 10 1 16,2 10 7-16,-2 11-14 15,-4 8 1-15,-9 8-5 16,-5 7-3-16,-7 3-2 15,-17 7-2-15,-9-2-4 16,-9 3 4-16,-2-4-3 16,-36-5-3-16,-9-4-1 15,-17-9-3-15,-17-9-4 16,-28-4-6-16,-36-4-16 16,-12-4-62-16,-15-9-296 0</inkml:trace>
  <inkml:trace contextRef="#ctx0" brushRef="#br0" timeOffset="40230.6064">2483 4134 74 0,'45'-13'85'0,"-33"11"-39"16,-5 2-3-16,-5 0-17 0,8 0-3 15,2 15 10-15,5 5-8 16,2 9-3-16,-1 9 0 16,-3 13-1-16,-3 10 4 15,-2 8-2-15,-1 8-5 16,5 2-4-16,-1 8 2 16,5 10-2-16,-12 7-1 15,3 7-2-15,1 8-1 16,-2 3-1-16,3 6-6 15,-1 16 4-15,2 6-4 16,-12 7 1-16,0 12 1 16,0-7 1-16,0 3 1 15,0-4-2-15,-6 1-1 0,0 0 1 16,-4-2-2-16,3 2-1 16,1 3 0-16,0-8 1 15,2 2 2-15,-2-10-2 16,-1-5 0-16,-7 4 0 15,2-4 0-15,-21 1-2 16,2-6 0-16,-3-6 1 16,-13-9-1-16,10-6 0 15,-5-13 0-15,11-19-1 16,7-17 0-16,11-18 0 16,5-21-2-16,8-15-1 15,0-12-2-15,0-3 2 0,0-14-1 16,0-25-12-1,14-25-31-15,19-23-13 0,11-18-55 16,7-19-248-16</inkml:trace>
  <inkml:trace contextRef="#ctx0" brushRef="#br0" timeOffset="42704.4905">2832 4829 77 0,'35'6'42'15,"17"0"-5"-15,-1-4 11 16,-1 1 13-16,10 0-11 0,6 3-11 15,19 1 6-15,12 1-14 16,25-1-4-16,12-2-7 16,23 0-5-16,19-3-6 15,6-1 0-15,8-1-2 16,21 0-2-16,19 0 2 16,13 0 6-16,26 0-4 15,10 0-3-15,0 0 1 16,15-1-1-16,-3-1-1 15,15-3-3-15,31 0 9 16,0-1-1-16,21 2-4 16,-1-1-6-16,-11 3 0 15,-12 2 3-15,-15 0 1 0,-9 0-2 16,10 0 4-16,-10 5-1 16,17 0-4-16,-3-1 1 15,3 0-2-15,2 0 2 16,-3-2 0-16,3 0-1 15,10-2 1-15,10 0 2 16,5 0-4-16,8 0-1 16,-3 0 1-16,1-8 0 15,14 0 1-15,-2-4 3 16,6 2-4-16,5-3 0 16,-11 2-1-16,-2-2 1 15,0-1 0-15,17 2 1 0,3-2 1 16,15-1-2-16,1 2-2 15,-18 0 2-15,-18 4 0 16,-6 2 0-16,-13 4 3 16,-10 1-3-16,11 1-1 15,-11-1 1-15,-2 2 0 16,-4 0 0-16,-2 0 1 16,4 0-1-16,-9 0 3 15,1 0-2-15,-2-1-1 16,-17-2 0-16,-2 2 1 15,-17-1-1-15,-10-3 0 16,2 2 1-16,-4-4 0 16,-4 3 2-16,2-3-3 0,-4-1-2 15,-12 1 1 1,-1-4 1-16,-12 6-1 0,-16-1 1 16,-9 1 1-16,-14 5-1 15,-5 0 2-15,-9 0-1 16,-24 0-1-16,-7 0 0 15,-14 0-2-15,1 0 0 16,2 0 2-16,0 0-1 16,2 0 1-16,-8 0 0 15,-13 1 0-15,-7 6 0 16,-14 1 0-16,-9 2-1 16,-11 2 2-16,-9 2-1 15,-15 2 0-15,-12-1-2 16,-13 1 2-16,-9-3 0 0,-10-3-1 15,-4 2 1-15,-1 1 0 16,-5 3 2-16,1 3-2 16,-1 1 0-16,1 5 0 15,3 4 0-15,-3 3 1 16,-1 6 0-16,-3 4-1 16,5 4 1-16,-5 6 0 15,3 4 1-15,1 5 1 16,1 7 1-16,-5 5-2 15,-4 12 0-15,5 11 2 16,-13 6-3-16,0 7 2 16,0-1-1-16,0 2 1 15,0 3 0-15,0 5 0 0,0 2 2 16,0 4-2-16,0-1-1 16,0 9 1-16,0 7 1 15,-6 0 3-15,-7 5-3 16,1-3-1-16,6-7 1 15,4 5-1-15,2-8-2 16,0-8 3-16,6 1-4 16,12-5 0-16,1-10 1 15,-5 2-1-15,3-10 0 16,-1-9 0-16,-3-2 2 16,-5-14-2-16,-2-6 1 15,-2-16-1-15,-4-10 0 0,0-11-1 16,0-11 2-16,0-7 0 15,-6-11-1-15,0-1 2 16,2-3 2-16,2 0 3 16,-17 0 0-16,-32 0 1 15,-42 3-8-15,-46 6-4 16,-33-2 3-16,-26 0-3 16,-19 3 4-16,-33-5-2 15,-42 3 1-15,-24-1-4 16,-48 3 5-16,-22-2 1 15,-13-1 1-15,-21 4-2 16,-16-3-1-16,-15 4 0 16,-32 1 1-16,-11 3 4 0,-9 2-4 15,-13 4-2 1,-3-4 2-16,-10 4 1 0,-9 0 2 16,7 0-3-16,-7-3-2 15,-3-1 1-15,1-4 1 16,1 4 0-16,5-4 0 15,14-1-1-15,-8 1 1 16,12-3 1-16,5 4 1 16,13-2-2-16,25 0 0 15,1 0 0-15,22 2 1 16,3 1 0-16,15 1-1 16,10 2-3-16,7-1 3 15,-9 4 0-15,0 1 2 16,1-7-2-16,1 0 0 0,-12-1-3 15,2-4 1-15,-11 4 1 16,7-4 1-16,6 0 1 16,4-3-1-16,15 1 0 15,8-4 0-15,4 1 1 16,10-1 3-16,26 1-3 16,17-1-1-16,26-1-2 15,26 0 2-15,15-4-2 16,19 0 2-16,12 0 0 15,10 0 0-15,-2 0 1 16,32 0 0-16,13 0 0 16,26 0-2-16,24-8 2 15,19 1 0-15,33 3-1 0,14-3 5 16,28 3 0-16,20 0-2 16,10 1-1-16,9-1 0 15,5 4-2-15,1-3 0 16,6 1 0-16,-6 0 0 15,-15-2 0-15,3-1 0 16,-9-1 0-16,-4 1 0 16,-4-1 0-16,-2 6-1 15,-11 0 1-15,-2 0-2 16,-14 0 1-16,-2 4-1 16,-4 9 1-16,-2-2 1 15,-13 0-1-15,-6-3 1 0,-6 0 0 16,6-2 1-16,6-1-1 15,6-1 0-15,13-1 0 16,10-3 2-16,3 0-1 16,3 0-1-16,-2-7 0 15,7-4 0-15,-3 3 0 16,5-2-1-16,4-1 0 16,12 1-1-16,2-3 0 15,-2-1 2-15,13 3-2 16,3 0 2-16,3-3 0 15,2 2-1-15,6-2-1 16,0-4 1-16,0-1-3 16,0-3 1-16,12 1-1 0,7-5-1 15,6-1 1 1,4-2-1-16,-2-1 0 0,-3 1 1 16,3 6-2-16,-8 2-4 15,-7 3-9-15,7 2-20 16,-1 3-34-16,5-5-51 15</inkml:trace>
  <inkml:trace contextRef="#ctx0" brushRef="#br0" timeOffset="45074.5089">16688 7453 128 0,'12'-2'54'0,"-1"-3"-40"15,-11 3 24-15,0 2 5 16,0 0 0-16,0 0-18 15,0 0-3-15,0 0-2 16,0 0 1-16,0 0 5 16,0 0-5-16,0 0-1 15,0 0-2-15,0 0-1 16,0 0-3-16,0 0-2 16,0 0-5-16,0 0 0 15,0 0-3-15,0 4-3 16,0 17-1-16,0 7 4 0,0 7 5 15,-7-3-5-15,3 1-1 16,2 0 1-16,2 4 0 16,0 0 0-16,0 2 1 15,0 2 1-15,0-1-2 16,0-2 1-16,0-5-1 16,0-1-2-16,0-6 0 15,0-4 0-15,0-3-1 16,0-7-1-16,6-2 1 15,1-4-1-15,3 0 1 16,2-3-1-16,3 1-1 16,14-1 1-16,8-3 3 0,23 0 2 15,12 0 0-15,19-7 4 16,8-5-5-16,5 2 2 16,7 3-1-16,5-1-3 15,2 1 4-15,8 3-2 16,6 0 0-16,-1 0-2 15,5 4-1-15,0-1 2 16,9-1 0-16,6 1-2 16,6-2 3-16,2 0-1 15,3 3-3-15,-9-4 1 16,-13 3 0-16,-1-2 1 16,-7-1-2-16,4 4 1 15,3-1-1-15,1 1 0 0,-3 0 0 16,-7 0-1-1,2 0 1-15,7 0 0 0,6 0-4 16,1-2 2-16,-1 0 1 16,-11-4 1-16,-12 3 0 15,-12 0-1-15,-13-2 1 16,-2 3 1-16,-10-3-1 16,-5 1 0-16,-1 0 0 15,0-3 1-15,-7 4-1 16,2-5 0-16,9 5 2 15,8-1-2-15,6-2 2 16,0 1-2-16,-4-2 0 0,-10 3 0 16,-21 1 0-16,-14 0 0 15,-24 2-1 1,-15-3 1-16,-5 4 1 0,-4 0-1 16,0 0 3-16,0 0 0 15,0-4 1-15,0 0 2 16,0-5-1-16,0-7-2 15,2-2-2-15,4-7-1 16,4-5 0-16,3-6-1 16,3-2 1-16,3-3-1 15,0 1-2-15,-5 6 2 16,3 3-2-16,-7 1 2 16,-4 7-3-16,0-3-4 0,-4 3-11 15,9 1-16 1,3 3-55-16,5 3-138 0</inkml:trace>
  <inkml:trace contextRef="#ctx0" brushRef="#br0" timeOffset="45494.2733">23685 7156 35 0,'-23'-10'0'16,"-1"3"-35"-16</inkml:trace>
  <inkml:trace contextRef="#ctx0" brushRef="#br0" timeOffset="46582.3278">23685 7156 132 0,'-192'-99'50'0,"192"99"-10"15,0 0 21-15,0 0-10 16,0 0-22-16,0 4-9 15,0 11 6-15,0 4 6 16,0 4-6-16,0 5-1 16,0 8-7-16,0 6-4 15,0 5 1-15,0 1 3 16,0 3-8-16,-2-4 1 16,-2 2-1-16,-3-2-4 15,1-3-2-15,4 1 3 16,2-2-7-16,0-3 1 0,0-4 3 15,0-3-3-15,0-5 0 16,2-7-1-16,11-3-2 16,3-8 2-16,-3-5 0 15,-1 0-1-15,7-2 0 16,3 0 1-16,11-3 2 16,15 0 4-16,8 0-3 15,16 0 2-15,7 0 0 16,16-3-2-16,2-1 1 15,6-3-3-15,3-1 3 16,5 4-3-16,5-3 0 16,6 0 1-16,17 3 2 0,7 1-2 15,5 3-1-15,0-1-1 16,-10 1-1-16,-7 0 0 16,4-3 0-16,-1 2 1 15,1 1 0-15,-3-3 0 16,-9 2 0-16,2-1-1 15,8-3 1-15,11 3 0 16,19-2 1-16,9 3-1 16,11 1 1-16,-4 0-1 15,2 0 1-15,-4 5 0 16,-8 4-1-16,-9 0-2 16,-10-2 2-16,-4 0 0 15,-7-2 0-15,-5-5 1 0,-15 0 1 16,-6 0-1-16,-9 0 0 15,-14-5 0-15,-12-2 0 16,-15 2 0-16,-19-5-1 16,-12 5 2-16,-10-2-1 15,0 0 1-15,-6-3-1 16,-1-1 2-16,1 2-3 16,-7 4 2-16,-1-1-2 15,-1 3 2-15,-8 0-2 16,-2 3 0-16,4 0 0 15,-2 0 0-15,-2 0 0 16,0 0 1-16,0 0 1 0,0 0 0 16,0-7 3-16,4-5 4 15,3-1-4-15,1-10-5 16,-2 5 4-16,0-8-3 16,0-4 2-16,1-6-3 15,3-4 1-15,-4-4-1 16,-4-2 2-16,2 0-2 15,-2 2 0-15,-2 8 0 16,0 5 2-16,0 9-1 16,0 4 1-16,0 3-2 15,0 3 1-15,0 6-2 16,0 3 1-16,0 3-2 16,0 0-8-16,0 0 0 0,0 0-8 15,0 0-11 1,0 19-37-16,-14 2-3 0,-9-3-214 15</inkml:trace>
  <inkml:trace contextRef="#ctx0" brushRef="#br0" timeOffset="48292.8976">20326 5934 183 0,'-6'-13'64'0,"6"7"-31"15,0 3 31-15,-2 0-9 16,2 3-8-16,-4 0-18 16,4 0-11-16,0 0-4 15,0 0-4-15,0 0-3 16,0 0-7-16,0 0 0 16,6 3-4-16,35 8 4 15,27 0 2-15,27 1 0 16,23-5 0-16,12-4 2 15,-5-3-3-15,-12 0 1 16,-26 0-2-16,-21 0 0 0,-29 0-4 16,-14 0 1-16,-10 0-2 15,-9 0-2-15,-4 0-7 16,0 0-5-16,0-2-18 16,-7-13-209-16</inkml:trace>
  <inkml:trace contextRef="#ctx0" brushRef="#br0" timeOffset="48524.0598">21070 5648 264 0,'0'0'12'15,"0"0"-11"-15,0 9 2 0,6 12 15 16,7 4 1-16,12 5-8 15,10 3-4-15,4 1-1 16,21-2 1-16,10 5-7 16,17-5 0-16,21 1-1 15,7-7-9-15,9 0-32 16,2-9-51-16</inkml:trace>
  <inkml:trace contextRef="#ctx0" brushRef="#br0" timeOffset="49184.421">26149 5765 205 0,'-2'1'39'16,"2"-1"-34"-16,0 3 2 16,0 1 24-16,0 0-5 15,14 6 3-15,24 1 14 16,13 1 1-16,16 0-5 15,11 1-11-15,9-4-6 16,0-4-5-16,4 0-8 16,-2-4-4-16,-3 1-1 15,3-2-2-15,-2 1-2 16,-2 1-2-16,-2 0-5 16,-17 0-5-16,-21 0-13 15,-16 1-21-15,-23-3-83 0</inkml:trace>
  <inkml:trace contextRef="#ctx0" brushRef="#br0" timeOffset="49416.2581">27160 5660 292 0,'0'0'71'0,"0"0"-70"15,0 0-1-15,0 6 6 16,2 14 3-16,29 8 4 0,8 5-2 16,-2 2-3-16,11 3-3 15,-3-3-5-15,13 5 0 16,-8 4-11-16,-7-4-14 16,-20 0-45-16</inkml:trace>
  <inkml:trace contextRef="#ctx0" brushRef="#br0" timeOffset="71314.9279">21843 8703 175 0,'19'6'0'0,"-13"-6"-10"0,11 0 10 15,-5 0 3-15,0 0-1 16,-12 0 3-16,0 0 10 16,0 0 7-16,0-10-22 15,-12-12-1-15,-36-15-66 16</inkml:trace>
  <inkml:trace contextRef="#ctx0" brushRef="#br0" timeOffset="74726.4845">3789 7524 262 0,'0'0'42'15,"0"5"-34"-15,0-5 8 16,0 0 4-16,0 0 5 16,0 0-5-16,0 0-1 15,0 0 1-15,0 0-5 16,0 2 1-16,0-1-3 16,0-1-5-16,0 7-3 15,0 7-1-15,0 5 7 16,0 6-2-16,0 8 2 15,-21 5 2-15,9 8-5 16,-3 0 2-16,3 3-7 16,-7 5 3-16,-3 3-2 0,-1 2 1 15,4-3-3-15,5-1-1 16,8-8 0-16,-7 0 1 16,7-10 3-16,0 0-2 15,-2-8-2-15,6-2 1 16,2-5 2-16,0-5-4 15,0 1 0-15,0-5 1 16,0-3-1-16,0 2 2 16,0-2-1-16,2-2 0 15,12 3 1-15,-1-1-1 16,1 2 3-16,15-1-2 16,18 0 3-16,5 0 2 0,18-1 0 15,11 2-1-15,10-2 0 16,10 1-3-16,5 0 2 15,9 0-2-15,10 4-2 16,9-4 4-16,11 1-4 16,10 1 0-16,8-4 2 15,4-3-2-15,9 5 0 16,2-6 0-16,8 6-1 16,-2 0 0-16,2 2 1 15,-2 2 0-15,4 1 0 16,0-1 1-16,0 2-2 15,4-2 3-15,11 2-2 16,6-2 1-16,0-5-1 0,1 0 0 16,3-1-2-1,4 1 1-15,-4-4 0 0,0 5 0 16,4-4 1-16,-14 3 0 16,10-1 2-16,14-6-3 15,5 4 5-15,18-6-5 16,8 1 3-16,-8-2-2 15,0 0-1-15,-8 5-1 16,-6 1 1-16,-7 2 1 16,-7 0-1-16,11-1 1 15,11 4-1-15,6-7 2 16,11-1-2-16,-1-2 0 0,-4-1-2 16,-1 0 2-1,-14 0 0-15,-15 0 0 0,-15 0 0 16,-17 0 2-16,-20 0-1 15,-26 0 0-15,-17 0 0 16,-34 0 0-16,-33 2-1 16,-25-2-2-16,-26 0 1 15,-7 0 1-15,-6 0 2 16,0 0 2-16,0 0 2 16,0 0-2-16,0 0 2 15,0 0-2-15,0-3 0 16,0-16-2-16,0-9-2 15,0-1 0-15,0-4 0 16,0-7 0-16,0-9 0 16,0-5 0-16,0-12-2 0,6-2 0 15,0-5 0-15,0-3 0 16,-4 3-1-16,3-5 1 16,-5 2 2-16,0 1-1 15,0-1-2-15,0 13 0 16,0 16 1-16,0 10 2 15,0 12 0-15,0 12 0 16,0 4 0-16,0 6 0 16,0 3 0-16,0 0-1 15,0 0 0-15,0 0 0 16,0 0-1-16,0 0-2 16,0 0 0-16,0 9-6 0,0 14 5 15,0 10 5-15,6 12 0 16,-4 9 1-16,-2 13-1 15,0 4 0-15,0 5 1 16,0-3 0-16,0-5-1 16,0-6 0-16,0-2 1 15,0-2-1-15,0 0 0 16,0-5 0-16,0-3 0 16,0-6 0-16,0-6 0 15,10 0 0-15,3-7-1 16,-1-5 1-16,5 0 1 15,-9-4-1-15,-2-7-1 16,-2-4 1-16,-2-3 0 0,-2-5 1 16,4 0-1-16,-4-3 0 15,0 0 0-15,0 0 0 16,0 0 1-16,2 0-1 16,-2 0 0-16,0 0-1 15,0 0-2-15,0 0-3 16,0 0-9-16,0 0-21 15,0 0-17-15,-18 0-16 16,-21 0-189-16</inkml:trace>
  <inkml:trace contextRef="#ctx0" brushRef="#br0">7733 9117 298 0,'0'-11'42'16,"0"8"12"-16,-10 3-2 15,4 0-19-15,6 0-14 16,-3 0-10-16,3 7-4 16,-4 19-3-16,-2 21 8 15,-2 19 2-15,-2 15-5 16,1 11 2-16,-3 6-2 15,-9 10-1-15,3 5 2 16,-3 8-1-16,2 5 1 0,-1 5 2 16,1 4-4-16,7 9 1 15,3 13-2-15,9 5-1 16,0 6 0-16,0 5 1 16,0-1 2-16,0 1-5 15,-18 4-1-15,-24-1-1 16,-13-4 2-16,-18-7-2 15,-9-12 0-15,-3-13 1 16,-2-11-2-16,8-18 2 16,11-16-2-16,15-17 1 15,22-16 0-15,24-15 0 16,7-3-1-16,27-8-1 16,43-2 2-16,21-5 1 15,33-3 4-15,-124-26-3 0,311 40 1 16,-136-24-3-16,11-6 1 15,9 0 0-15,9-1 2 16,-3 1-3-16,1-3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14:30.99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3094 745 158 0,'0'-7'41'15,"0"-1"-32"-15,0 4 11 16,0-2 20-16,0 5-16 16,0-2-7-16,0 3-3 0,0 0 1 15,0 0 0-15,0 0-1 16,0 0-6-16,0 0 0 15,0 0 0-15,0 0-2 16,0 0 4-16,0 0-1 16,0 0-3-16,0 0-1 15,0 0-3-15,0 0 1 16,0 0 0-16,0 0-2 16,0 0 1-16,0 0-2 15,0 0 1-15,0 0-1 16,0 8 0-16,0 7 0 15,0 10 2-15,0 2 4 16,0 6-4-16,0 2 1 16,0 4-1-16,5 6-1 15,-3 2 2-15,2 6-3 0,2 3 1 16,0-6 0-16,0-3 1 16,1-3-1-16,3-4-1 15,2-2 0-15,-5-6 0 16,5-5 0-16,-4-5 0 15,3-4 0-15,-5-2 1 16,-4-7-1-16,2-3 0 16,-4-2 0-16,0-2-2 15,0-2 2-15,0 0-2 16,0 0-1-16,0 0-2 16,0-8-12-16,0-12-76 15</inkml:trace>
  <inkml:trace contextRef="#ctx0" brushRef="#br0" timeOffset="494.3214">3634 761 264 0,'0'0'61'16,"0"0"-53"-16,0 0 9 16,0 0 13-16,-8 11-14 0,-17 8-10 15,-16 6 0-15,-3 6 2 16,-14 1-4-16,5 0 3 16,1 0-3-16,-12 2 3 15,6-3-2-15,-2-1-4 16,8-6 4-16,13-4-4 15,14-10-1-15,19-3 0 16,6-4-2-16,0 1-3 16,0 2-1-16,12 5 5 15,21-1 1-15,13 2 1 16,-3 3 1-16,17-1-2 16,-10 1 0-16,10 3 1 15,-15-2 0-15,7-1 1 0,-13-1 1 16,1 0-2-1,-9-4-1-15,-5 0 0 0,1-3 0 16,-8-1-1-16,0-3 1 16,-5 1-2-16,3-2 1 15,5-2-7-15,-3 0-7 16,2 0-20-16,3-4-40 16,9-5-130-16</inkml:trace>
  <inkml:trace contextRef="#ctx0" brushRef="#br0" timeOffset="1027.4822">4008 1145 33 0,'-4'0'245'15,"4"0"-221"-15,0 0 6 16,0 0 2-16,0 0-17 16,0 0-15-16,0 0 0 15,25 0 1-15,14 4 11 16,5 2-5-16,3-1 2 16,-4-5-4-16,5 0 3 15,2 0-2-15,3-5-2 16,-15-5 4-16,-12-4-2 0,-5 1-5 15,-15-4 6-15,-6-5 5 16,0-6 0-16,0-3-9 16,-20 1-3-16,-18 4 0 15,-1 5 1-15,-15 6-1 16,3 5 2-16,5 7-4 16,1 3 2-16,6 0 0 15,7 0 0-15,6 5 3 16,7 11-1-16,5 4-2 15,3 8 1-15,9 5-1 16,2 3 0-16,0 1-1 16,21 1 1-16,18 0 0 0,0-5 0 15,3-2 0 1,1-1 1-16,5-2-1 0,-1-7-3 16,-1-2-1-16,1-10-12 15,5-6-10-15,-2-3-49 16,3-5-168-16</inkml:trace>
  <inkml:trace contextRef="#ctx0" brushRef="#br0" timeOffset="1395.0755">4969 965 184 0,'0'23'15'0,"0"12"23"0,0 6 2 15,0 1 0-15,0 5-12 16,0-1-8-16,4-1-4 16,-1-5 0-16,1-4 0 15,-4-5-3-15,0-5-8 16,0-8 2-16,0-7 0 16,0-7-6-16,0-4 2 15,0 0 2-15,0-11 5 16,0-16 6-16,0-15-15 15,10-10-1-15,9 0 0 16,12-2 0-16,2 7 0 0,0 6 2 16,-8 12-2-1,-7 6-2-15,-3 10 1 0,-1 2 1 16,5 2-3-16,-7 6-5 16,9-1-11-16,18 4-4 15,-2 0-52-15,17 0-114 16</inkml:trace>
  <inkml:trace contextRef="#ctx0" brushRef="#br0" timeOffset="2594.8994">5988 1082 261 0,'-18'-10'57'16,"-9"-4"-35"-16,2-3 11 0,-4-3-7 15,4 2-13-15,1-1 0 16,5 3-11-16,-2 7 0 16,13 5 4-16,2 3 5 15,2 1-4-15,4 0-3 16,-9 12-4-16,-1 19 1 16,-4 10 3-16,1 3-3 15,1 2 0-15,2-2-1 16,5-5 3-16,5-4-2 15,0-10-1-15,0-7 0 16,0-8 0-16,15-5-3 16,3-5 0-16,7 0-1 0,12-15 3 15,5-19 1-15,3-6 2 16,1-8-1-16,-15 4 1 16,-4 4-4-16,-7 8 4 15,-7 11-7-15,-7 11 8 16,-4 6-3-16,-2 4 0 15,0 0 0-15,0 7 0 16,0 17 0-16,4 6 8 16,-2 2-2-16,4-1-5 15,1-4 1-15,5-3 0 16,7-5-2-16,7-5 2 16,-1-5 0-16,6-6-2 15,11-3 0-15,3-3 1 16,15-17 1-16,4-9-1 0,-2-3-1 15,-6 0 0-15,-6 1-1 16,-9 7-2-16,-12 10 3 16,-11 6 1-16,-7 6-1 15,-5 2-4-15,0 0 1 16,7 1 3-16,-1 12 0 16,7 2 1-16,5-3 0 15,5-4 0-15,2 0-1 16,7-8 1-16,9 0 3 15,7-3-2-15,10-15-1 16,6-4 1-16,-4-5-2 0,-8 0 1 16,-12 3 0-1,-15 1-1-15,-17-1 0 0,-10 1 0 16,-4 4 0-16,0-2 1 16,-10 4-2-16,-11-1 2 15,-10 4-2-15,-2 4 1 16,6-2-1-16,3 6 1 15,5 2 0-15,-2 4 0 16,13 0 0-16,-2 0-1 16,1 5 0-16,-1 19 1 15,2 8-2-15,2 5 4 16,6 2-2-16,0 0 1 16,0 2-1-16,14-6 1 15,15-3 0-15,12-1-1 16,9-9 1-16,10 0-2 0,6-8 1 15,2-10 0-15,0-4 1 16,5 0-1-16,3-16 2 16,-5-13-2-16,7-10-2 15,1-12 0-15,-1-5 0 16,-1-6-2-16,-11-10-4 16,-8-2-9-16,-7-5-7 15,-13 6-16-15,-14 12-6 16,-7 14 18-16,-17 17 21 15,0 9 7-15,0 9 15 16,0 7 7-16,0 2-6 16,0 3 9-16,-6 0-5 0,6 0-15 15,-8 23-5 1,-1 17 0-16,-3 12 8 0,-5 11-3 16,3 2 1-16,4 0-3 15,10-7 2-15,0-4 2 16,0-8-4-16,0-2 0 15,22-3-2-15,9-4-1 16,11-1 0-16,1-7-5 16,7-6-5-16,3-5-5 15,1-9-21-15,6-7-132 16</inkml:trace>
  <inkml:trace contextRef="#ctx0" brushRef="#br0" timeOffset="2767.1231">9085 926 316 0,'-19'7'0'0,"-14"0"-14"15,-6 5-23-15,-13 0-89 16</inkml:trace>
  <inkml:trace contextRef="#ctx0" brushRef="#br0" timeOffset="3323.4158">3456 1618 79 0,'0'2'27'0,"0"-1"-12"16,13 1 14-16,18 0 10 15,18 0 13-15,22-2-4 16,26 0 1-16,27 0-12 16,31-7-5-16,27-10-3 15,33 0-13-15,37-3-5 16,14-2 0-16,22 0-4 15,1 0-4-15,3 0 2 16,-1 3-4-16,-10 0 0 16,-4 0 1-16,-8 2 0 15,-2 1-1-15,-19 0 0 0,-17-2-1 16,-22 3-4-16,-21-3 2 16,-27 3 1-16,-16 2-1 15,-31 0 0-15,-27 6-4 16,-28 0 0-16,-15-1-1 15,-5 1-2-15,-12-2-2 16,-8 0-18-16,-3 2-62 16,-14 0-182-16</inkml:trace>
  <inkml:trace contextRef="#ctx0" brushRef="#br0" timeOffset="3974.3513">2724 433 63 0,'-14'-6'17'15,"-5"3"8"-15,19 2 13 0,-6 1-9 16,6 0 3-16,0 0-12 15,0 0-3-15,0 0-10 16,0 13-7-16,0 14 6 16,0 19 5-16,0 17 4 15,6 9 6-15,7 11-3 16,-1 3-4-16,1 0 1 16,1 3 1-16,5-1-5 15,8-5-9-15,-1-6 4 16,-1-5-3-16,2-10-3 15,-8-11 0-15,-5-8-1 16,-3-10-1-16,-5-10-4 16,-4-8-3-16,2-8-7 0,-4-7-10 15,0 0 4 1,0-29-72-16</inkml:trace>
  <inkml:trace contextRef="#ctx0" brushRef="#br0" timeOffset="4709.9894">3299 494 221 0,'35'-15'48'0,"9"1"-48"0,22-5 13 15,12 4 11 1,13 2 7-16,19 2-11 0,18 1-7 15,31-2 1-15,23 0 1 16,37-2-10-16,23-4 1 16,23 1-3-16,14-1 0 15,-6-1-3-15,-7 1 0 16,-7 1 1-16,-5 1-1 16,-2 3 0-16,2-3 1 15,7 0-1-15,-5-2 1 16,-8-1-1-16,-12 5 0 15,-23-4-1-15,-25 2 1 16,-19 3-2-16,-45 3-1 16,-26 4 0-16,-28 2 2 15,-27 3-3-15,-14 1 3 0,-14 0-1 16,-9 0-7-16,0 1 5 16,0 9 2-16,0 2 2 15,5 2 4-15,-3 3-3 16,4 5 0-16,3 5 0 15,-1 6 2-15,3 8 1 16,-5 9-3-16,-3 8 4 16,-5 12-2-16,-4 7 4 15,0 6-4-15,0-3-2 16,0-2 1-16,2-12 0 16,14-3-2-16,1-1 0 15,-5-4 0-15,-6-1 4 0,-3-3-4 16,1-6 1-16,-4-5 0 15,0-6-1-15,0-3 0 16,-11-8 0-16,3-4 0 16,-8-5 0-16,5-6 0 15,5-3 1-15,0-5 1 16,4-2 0-16,-4-1 0 16,-11 0 5-16,-16 0-5 15,-21 0-1-15,-16 0 0 16,-15 0 0-16,-14 4 1 15,-11 2-4-15,-5 3-2 16,-11 1 4-16,6 1-7 16,4 1-3-16,4 2-16 0,-1 0-58 15</inkml:trace>
  <inkml:trace contextRef="#ctx0" brushRef="#br0" timeOffset="6553.7228">10584 536 7 0,'0'-5'54'0,"0"2"-33"0,0 1 6 15,0 2 13-15,0 0-5 16,0 0 2-16,0 0-4 16,0 0 1-16,0 0 0 15,0 0-9-15,0 0-4 16,0 0-5-16,0 0-7 15,0 0-3-15,0 0 0 16,0 0-2-16,0 0 0 16,0 0 2-16,0 0-2 15,0 0 2-15,0 5-4 16,0 11-1-16,0 10 5 16,0 13-1-16,6 7 0 15,0 5-1-15,0 4-1 0,-4-1-1 16,5 5 1-16,1 3-3 15,-8 2 4-15,0-3-3 16,0-2 0-16,6-8 0 16,0-7 0-16,-6-7-1 15,2-6-1-15,-2-8 1 16,0-6 0-16,4-8 1 16,-4-5-2-16,2-3 0 15,-2-1-2-15,0 0-2 16,0 0-1-16,0-10-7 15,0-14-27-15,0-8-70 16,0-4-36-16</inkml:trace>
  <inkml:trace contextRef="#ctx0" brushRef="#br0" timeOffset="7133.0716">10608 499 134 0,'0'-2'49'0,"0"2"-34"16,0 0 11-16,0 0 1 15,0 0-13-15,11 0-7 0,7 0 5 16,7 0 2-16,8 0 6 15,9 6-7-15,5 1 1 16,1 6-7-16,-3 3 5 16,1 3-1-16,-9 3-5 15,-8 6 7-15,-9 2-5 16,-7 1 2-16,-13 2-2 16,0 1-2-16,0 0-1 15,-15-2-1-15,-20 1-1 16,-6-1 0-16,-13-1 2 15,-10 3-2-15,-12-1-2 16,1-2-1-16,11-7 2 16,12-5-1-16,13-8-1 0,19-4 1 15,3-4-1-15,15-3 0 16,2 0-4-16,0 0-1 16,0 4-5-16,8 4 4 15,23 3 6-15,11 7 2 16,7 1-2-16,5-1 4 15,4 4-2-15,0 0 0 16,0-1 0-16,-1 0 0 16,1 0-2-16,-4-2 2 15,-9-3-2-15,1-1 0 16,-9-2-1-16,-12-6-5 16,-2-1-3-16,-11-2-15 0,3-4-51 15</inkml:trace>
  <inkml:trace contextRef="#ctx0" brushRef="#br0" timeOffset="7560.3366">11336 1079 36 0,'17'5'39'15,"1"1"-7"-15,9-2 19 16,10-3 5-16,9-1-8 0,3 0-16 16,1-6-1-1,2-7-11-15,-21-3-2 0,-6-2-11 16,-13-4-1-16,-12 1 1 16,0-2-6-16,0 1 0 15,-29 4 2-15,-4 6-3 16,-8 5 6-16,-3 5-3 15,-1 2 3-15,5 0-4 16,1 2 2-16,6 14-1 16,4 3-2-16,6 7 3 15,5 6-4-15,12 7 0 16,6 1 2-16,0 1-2 16,10-2 0-16,25-1 3 15,-2-5-3-15,19-4 0 0,-3-2-2 16,11-3 0-16,13-7-3 15,-11-4-5-15,6-6-13 16,-2-7-56-16</inkml:trace>
  <inkml:trace contextRef="#ctx0" brushRef="#br0" timeOffset="8280.4556">12361 1036 291 0,'-24'-13'17'16,"-1"-1"8"-16,0 1 6 0,-4 0-1 15,4 2-3-15,2 3-13 16,9 1 0-16,2 4-3 16,-5-1-1-16,7 0 1 15,4 3-6-15,-1-1-3 16,1 1 0-16,-2-1-2 15,-2 1 1-15,1 1 0 16,-1-2-1-16,-7 2 1 16,3-1 3-16,-9-1-4 15,5 1 1-15,3 0 2 16,3-3-1-16,-5 2 0 16,5 0-2-16,1 1 3 0,3 1-1 15,2 0 3-15,0 0-4 16,-5 1-1-16,-1 18 0 15,-5 12 0-15,5 4-1 16,6 3 0-16,6-3 0 16,0-6-1-16,0-2 1 15,10-6-1-15,13-6-2 16,2-4 3-16,2-5-1 16,12-4-1-16,6-2 3 15,19-7-1-15,3-16 1 16,-5-4 0-16,-2-3-1 15,-17 4 0-15,-12 3 1 16,-8 7 1-16,-15 6 0 16,-4 9 0-16,-4 1-1 15,0 0 0-15,0 0 0 0,0 20-2 16,0 9 2-16,0 12 5 16,0 4-5-16,0 0 3 15,0 0 0-15,0 2-3 16,0-1 0-16,0-2 4 15,0-3 0-15,-6-3-4 16,-6-8 1-16,-7-1 0 16,-20-2 5-16,-7-3-3 15,-14-2 1-15,-4-4-3 16,-4-6-1-16,6-7 0 16,2-5-3-16,6 0-7 15,11-15 1-15,12-20-27 0,20-12-49 16,11-13-141-16</inkml:trace>
  <inkml:trace contextRef="#ctx0" brushRef="#br0" timeOffset="8684.2247">12645 1050 111 0,'6'34'52'0,"-4"5"5"15,2 0-9-15,2 0 1 16,2-2-21-16,9-4-10 16,2-6-6-16,1-5-2 0,3-5-3 15,0-6-3 1,-5-6-4-16,7-5-2 0,0 0 2 16,10-13 2-16,2-16 1 15,5-9-3-15,-9-5-3 16,-6 1-5-16,-7 4-9 15,-7 11 14-15,-7 12 3 16,0 9 1-16,-6 6 0 16,4 0 1-16,2 6-1 15,1 14 2-15,1 8 12 16,2 2-3-16,7-1-3 16,-3-4-3-16,9-5-4 0,2-4 0 15,-5-3-1-15,9-7-1 16,0-6-4-16,4 0-5 15,9-17-8-15,1-12-51 16,-4-9-247-16</inkml:trace>
  <inkml:trace contextRef="#ctx0" brushRef="#br0" timeOffset="8894.7285">13618 918 157 0,'0'39'24'0,"0"5"12"0,0 4 8 16,0 1 3-1,0-2-11-15,6-1-15 0,11-4-10 16,6-2-8-16,1-5-3 16,10-6 0-16,7-9-9 15,8-7-14-15,11-11-35 16</inkml:trace>
  <inkml:trace contextRef="#ctx0" brushRef="#br0" timeOffset="9344.884">14207 1123 118 0,'-27'-21'130'15,"-4"5"-125"-15,-2 2 17 0,2 4 22 16,0 8 17-16,11 2-25 15,-13 0-16-15,8 5-10 16,-2 17-4-16,0 9-2 16,8 3 0-16,11 2 1 15,4 0-3-15,4-6-2 16,0-4 0-16,10-6 1 16,17-7-2-16,8-5 1 15,3-8-7-15,7 0 1 16,1-12 2-16,-1-11-3 15,-6-5-7-15,-10 5 4 16,-10 4 3-16,-9 8 7 16,-4 7 1-16,-6 2 4 0,0 2-1 15,2 0-1-15,5 14-3 16,-1 5 13-16,4 4-3 16,3-1-6-16,-1-1 0 15,5-4-1-15,1-2-2 16,-3-5 2-16,3-3-3 15,-5-4 0-15,-1-3-1 16,9 0-2-16,-13 0-3 16,9-15-1-16,1-3-9 15,1-4-45-15,-5-2-129 16</inkml:trace>
  <inkml:trace contextRef="#ctx0" brushRef="#br0" timeOffset="9906.2114">14637 1080 117 0,'19'19'49'16,"4"3"-5"-16,1 2 3 16,5 5 0-16,7 1-2 15,-12-2-11-15,7-2-15 16,-6-2 0-16,-6-4-6 15,-1-2-7-15,-5-5-2 16,-7-3-1-16,4-2-3 0,-8-5 0 16,-2-2 2-1,4-1-2-15,-4 0 3 0,0 0-3 16,0 0 5-16,0 0 2 16,0 0 4-16,0 0-1 15,0 0-2-15,0 0-3 16,0 0 1-16,0 0-5 15,0 0 2-15,0-2-2 16,0-7-1-16,0-2 0 16,-6-1 0-16,0-5-1 15,-6-5 1-15,5-3-3 16,-3-8 2-16,-2 0-2 16,10 1 1-16,-5 3 1 15,7 8 1-15,0 2 0 0,0 6 0 16,0-2 0-16,15 3-1 15,4 3 1-15,3 0 0 16,-1 5-1-16,2 3 1 16,1 1 0-16,1 0 0 15,0 0-1-15,2 0 1 16,-2 1 0-16,-7 6 0 16,-3-3-3-16,6 0-4 15,-13 0-12-15,4-1-11 16,5 0-67-16,-3 2-109 15</inkml:trace>
  <inkml:trace contextRef="#ctx0" brushRef="#br0" timeOffset="10643.1855">15485 1138 123 0,'8'17'62'16,"7"0"-22"-16,-3 0-11 16,0-1 0-16,1 1-4 15,-5-4-5-15,2-2-2 16,-1-2-9-16,-3 0-1 16,0-5-2-16,-6-1-4 0,4-1 4 15,-4-2-4-15,0 0-1 16,2 1 2-16,-2-1-1 15,0 0-1-15,0 0 5 16,0 0-5-16,0 0 5 16,0 0-4-16,0 0-1 15,0 0 2-15,0 0-1 16,0 0 0-16,0 0-1 16,0 0 6-16,0 0-5 15,0 0 2-15,0 0 2 16,0 0-1-16,0 0-2 15,0 0-2-15,0 0 4 16,0 0-3-16,0 0 1 16,0 0 2-16,0 0 0 15,0 0 0-15,0 0-4 0,0 0 2 16,0 0-3-16,0 0 0 16,0 0 2-16,0 0-1 15,0 0-2-15,-14 0 0 16,-5 0 0-16,-4-3-4 15,9 0 3-15,2 1 2 16,-5 0 2-16,7-2-2 16,1 2 0-16,-1 1 0 15,4-1 0-15,4 1 2 16,-4-1 0-16,6 1 1 16,-7-1-3-16,7 2 4 15,-4 0-3-15,4 0-1 0,0 0 1 16,0 0-1-16,-2 0 0 15,2 0 0-15,0 0 0 16,0 0-1-16,0 0 1 16,0 0-1-16,0 0-3 15,0 0 3-15,0 0-2 16,-4 0-3-16,-2 0-1 16,-2 0-6-16,-9 0-6 15,5 2-56-15,-1-2-261 16</inkml:trace>
  <inkml:trace contextRef="#ctx0" brushRef="#br0" timeOffset="10860.3274">15266 988 280 0,'0'0'42'0,"0"0"-42"15,0 0 0-15,0 0 2 16,0 4 5-16,0 3-3 16,6 3-1-16,2-2-3 15,9 0-7-15,-3-1-11 16,3 0-24-16,1-3-78 16</inkml:trace>
  <inkml:trace contextRef="#ctx0" brushRef="#br0" timeOffset="11204.7658">15572 1070 105 0,'12'7'34'15,"9"-2"-3"-15,-1 0 1 16,9 0 10-16,9 1-6 16,5-2-8-16,9 0-12 15,-7 2 1-15,1 2-10 16,-13 0-6-16,-11 4 3 15,-9 1-3-15,-13 5 6 16,0 2 1-16,-4 4 4 0,-23 1 1 16,-8 1 0-1,6-3-4-15,4-1 1 0,10-5-1 16,9-2-4-16,6-1 3 16,0-1-4-16,0-4-3 15,15 3 2-15,20-4-1 16,8-1 0-16,5-2 1 15,6-3-1-15,-5-2-2 16,1 0-7-16,1 0-11 16,-5-3-39-16,6-8-234 15</inkml:trace>
  <inkml:trace contextRef="#ctx0" brushRef="#br0" timeOffset="11880.709">16527 1229 26 0,'-33'-14'338'0,"8"2"-330"15,0 0 29-15,0 5-1 16,2 4-16-16,5-1-7 16,3 4 0-16,-1 0-6 15,-3 5-3-15,1 16-2 16,-1 6 1-16,0 7-2 15,9 0 1-15,10-1-2 16,0-3 0-16,0-7 2 16,0-3-2-16,19-6-1 0,3-6-2 15,3-2-1 1,4-5 3-16,2-1 1 0,0 0-1 16,-6 0 1-16,-2 0 1 15,-5 0-1-15,-3 0-1 16,5 0 1-16,-1 7 1 15,2 5 1-15,4 0 0 16,3 1 0-16,8-3 0 16,-3 0 1-16,6-7-1 15,4-3 0-15,1 0 0 16,3-10 1-16,7-16 2 16,8-14-5-16,4-10 0 0,0-11-2 15,3-10-1-15,-1-8-3 16,-2 0-3-16,-12 9 1 15,-17 15 5-15,-14 16 3 16,-17 15 2-16,-6 12 3 16,0 5 6-16,0 7 2 15,0 0-2-15,0 0-7 16,0 7-4-16,0 21 0 16,-11 16 3-16,3 10 6 15,-2 8-6-15,4 0 3 16,6 1-3-16,0-5-1 15,0-2 1-15,18-6-3 16,22-5 3-16,-1-5-2 0,8-8-1 16,3-9-3-1,-5-7 1-15,-5-6-5 0,-3-9 0 16,-4-1-7-16,-2-1-13 16,0-18-43-16,-19-5-244 15</inkml:trace>
  <inkml:trace contextRef="#ctx0" brushRef="#br0" timeOffset="12096.9166">16959 1244 247 0,'24'2'1'16,"26"1"21"-16,16 0 14 15,11-1 12-15,7-1-18 16,14 1-23-16,5-1-4 16,-6-1-3-16,-4 0-10 15,-10-1-29-15,-9-14-172 16</inkml:trace>
  <inkml:trace contextRef="#ctx0" brushRef="#br0" timeOffset="12276.6693">18110 1282 231 0,'0'27'27'0,"6"1"-9"0,3-1 3 15,1-3 15-15,-2-1 9 16,9-6-19-16,-5-2-12 16,7-4-13-16,-3-8-1 15,-3-3-18-15,-1 0-12 16,-6-3-182-16</inkml:trace>
  <inkml:trace contextRef="#ctx0" brushRef="#br0" timeOffset="12442.2929">18034 936 121 0,'0'0'136'15,"0"0"-136"-15,10 7-4 16,17 6-27-16,12 5-38 16</inkml:trace>
  <inkml:trace contextRef="#ctx0" brushRef="#br0" timeOffset="13192.1074">18571 1246 194 0,'-19'30'8'0,"-1"3"8"16,5-3 26-16,5-4 8 15,8 0-13-15,2-4-15 16,0-7-4-16,6-4 6 16,21-8-6-16,6-3-8 15,6 0 8-15,9-19-2 16,-1-8-15-16,-9-4 0 15,-9-3-2-15,-15-2-3 16,-10-2-1-16,-4 3-11 16,0 2-1-16,-18 10 10 15,-20 6 0-15,-3 8 7 16,-2 2 4-16,1 5 5 16,7 2 3-16,10 0-6 15,9 0-1-15,10 0-4 0,6 11-1 16,0 2-3-16,10 3-2 15,27-1 5-15,6-4 0 16,5-3 0-16,0-3 0 16,-5-2 0-16,-2-1 1 15,-6-1 0-15,-4 2 0 16,-4 1 1-16,-4 0-1 16,-4 2 3-16,-1 5-1 15,-5 0 2-15,-1 3 0 16,-2 5 6-16,-3-3-5 15,-1 1 4-15,-4 1-7 16,8-4 2-16,-4 0-2 0,1-7 2 16,-1-4-4-16,-2-3-1 15,-4 0-1-15,0 0 1 16,2 0 2-16,2-10-2 16,4-9 2-16,11-4-2 15,6 2-3-15,10 3-1 16,0 1 2-16,-4 6-3 15,-6 5 3-15,-6 5 0 16,-7 1 1-16,0 0-2 16,-1 0 1-16,-3 4 2 15,9 8 4-15,1 1-1 16,5 3 5-16,-2-1-7 16,1 0 1-16,1 1 1 0,4-3 0 15,-2 1 1 1,4-4 3-16,-5-4-7 0,-5 0-2 15,-2-3-2-15,-3-3-5 16,7 0-15-16,-1 0-48 16</inkml:trace>
  <inkml:trace contextRef="#ctx0" brushRef="#br0" timeOffset="13379.4062">20440 1344 294 0,'0'0'65'15,"0"0"-57"-15,0 0 8 0,0 0 1 16,0 0-17-16,0 0-4 16,-13 0-54-16,-22-7-271 15</inkml:trace>
  <inkml:trace contextRef="#ctx0" brushRef="#br0" timeOffset="14263.5505">9868 297 93 0,'-29'-11'69'16,"9"4"-32"-16,3 3-22 15,9 1 18-15,2 2 21 16,-2 1-11-16,5 0-11 15,3 0-6-15,0 0-10 16,0 0-7-16,-4 19-5 16,4 17-1-16,0 13 9 15,0 14-2-15,0 11-8 0,0 12 4 16,15 5-2-16,3 10 8 16,3-2-8-16,-2 0 4 15,-1 0-3-15,9-2-5 16,-6-5 3-16,2-6-2 15,-5-6 0-15,-1-5 1 16,-11-6-1-16,0-10-2 16,-6-3 1-16,0-10 0 15,2-9 0-15,-2-6 0 16,4-9-4-16,-2-10-3 16,-2-11-8-16,5-1-19 0,3-30-82 15,10-17-200-15</inkml:trace>
  <inkml:trace contextRef="#ctx0" brushRef="#br0" timeOffset="15981.8785">10172 286 108 0,'0'-3'36'15,"7"3"-33"-15,5-3-3 16,7 2 12-16,9-3 20 16,14 3-5-16,18 1 4 15,4 0-4-15,21 0-2 16,12 0 2-16,10 0-3 16,13 0-4-16,4 3-4 0,19 0-3 15,4 0-1 1,12 1 1-16,10 0-4 0,11 2-4 15,8 3 2-15,13-2-1 16,7-2-5-16,14-1 2 16,-3-4-1-16,2 0 1 15,6 0-3-15,1-6 1 16,-7-4 0-16,-8-2-1 16,-17 5 0-16,-10 0 0 15,-2 1 1-15,-2 3-1 16,4 1 0-16,-2 2 0 15,-2 0-1-15,0 0 0 16,4 0 0-16,-4 0 1 0,0 0-2 16,-11-1 2-16,-1 1-1 15,-5-2 1-15,3 2 0 16,-5 0-1-16,-4 0 1 16,4 0 1-16,3 0-1 15,1 0 1-15,5 2-3 16,1 1 2-16,-1-2 0 15,4-1 0-15,-7 0-1 16,-10 0 1-16,-8 0 0 16,-12 2-1-16,-7-1 1 15,-4 1 0-15,-2-2 0 16,-4 0 0-16,0 0-1 0,-10 0 1 16,-5 0 0-1,-9-2 0-15,-3-4 0 0,-9 1 0 16,-1-1-2-16,-6 1 2 15,-7 1-3-15,-12 1 3 16,-8-2-2-16,-7 3 2 16,-8 2 0-16,-6 0 1 15,-6 0-1-15,-2 0 0 16,-2 0-1-16,1 2 1 16,1 4-1-16,-2 5 1 15,-3-1-2-15,-1 4 2 16,-5 0 0-16,5 3 0 15,-5 7 1-15,3 1 0 0,3 5-1 16,1 2 1 0,4 4-1-16,-1 5 1 0,-3 5 0 15,-5 1 1-15,3 2 0 16,-5 1 0-16,-1 2 2 16,-5 0-4-16,-4 2 3 15,2 2-2-15,2 3 0 16,-4 3 0-16,3 2 0 15,-5-1-1-15,2-2 0 16,2-4 1-16,-2-4-2 16,4 0 2-16,4-2-1 15,3 0 0-15,-1 3 0 16,1-4 0-16,-1-1 2 16,-2-1-2-16,-3-1 3 0,-5 1-3 15,4 3 1-15,-2-1-1 16,2-5 1-16,0-2-1 15,-4-8 0-15,-2-8 0 16,0-5 0-16,0-5 0 16,-6-5 1-16,-14-2 0 15,-5-3 1-15,-10-2 2 16,-9-4-4-16,-1 2 3 16,-1-3-1-16,-12 0-1 15,3 0 1-15,-14 0 0 16,-9 0 0-16,-17 0 2 15,-17 0 0-15,-26 0 3 0,-20 0-5 16,-17 0-2 0,-26-2 3-16,-12 1 0 0,-18 1-3 15,-17 0 0-15,-4 0 2 16,-9 0 1-16,-4 0-3 16,-14 0 1-16,-10 5 3 15,-2 6-1-15,-7-2 0 16,0 3-2-16,-4 1 2 15,-12 1 1-15,-4 4-1 16,-19 1 3-16,-2-2-1 16,2-3 1-16,6-3-4 15,21-3 0-15,17-4 0 16,14-1 1-16,18-1-2 16,13-2 1-16,17 0-1 15,-3 0 1-15,19 0-1 0,-2 0 0 16,10-8-1-16,21 1 0 15,8 0 1-15,15 1-1 16,18-2 4-16,13 2-4 16,16 0 0-16,5 4 0 15,1 0-1-15,13 2 1 16,6 0 0-16,6 0-3 16,7 0 3-16,5 4-1 15,1 6 0-15,10-5 1 16,-2 1-1-16,8 1-1 15,7-4 1-15,7-1-2 16,11-2 2-16,6 0-3 0,13 0 2 16,12 0-1-16,-6 0-9 15,6 0-16-15,0 0-30 16,-11 0-107-16</inkml:trace>
  <inkml:trace contextRef="#ctx0" brushRef="#br0" timeOffset="23392.7396">23123 983 6 0,'0'-2'19'15,"0"0"4"-15,0 1 4 16,0 1-2-16,0-1-6 16,0 0-19-16,0-1-7 15,6-2-9-15,0 0-17 16</inkml:trace>
  <inkml:trace contextRef="#ctx0" brushRef="#br0" timeOffset="23954.5396">23485 957 184 0,'0'0'56'0,"0"0"-40"16,0 0 9-16,-11 0 16 0,-14 0-15 15,-16 0-10-15,-15 0-3 16,-18 8-3-16,-15 5 2 15,-8 3-4-15,-9-1 10 16,-11 6-13-16,-12-1-4 16,-11 2 7-16,-7-2-4 15,2 2-1-15,5-2-3 16,3 1 3-16,1-2-3 16,-7 1 3-16,3-1-3 15,1-2 0-15,11-1 1 16,12-2-1-16,19-3 0 15,17-2 4-15,9-1-3 16,15-5 0-16,3 2-1 0,5 1 0 16,3 1-2-1,-1-3 1-15,1 3 0 0,-1-1 1 16,3-1 0-16,-1 1-1 16,1 0 1-16,4-1 0 15,12 0-1-15,4-3 1 16,15-2 0-16,2 2 0 15,6-2-3-15,0 0 0 16,0 0-7-16,0 0-15 16,0 0-34-16,24 0-105 15</inkml:trace>
  <inkml:trace contextRef="#ctx0" brushRef="#br0" timeOffset="24622.426">21597 1017 209 0,'0'0'72'0,"0"0"-64"15,-22 0-2-15,-16 8 1 16,-22 3 1-16,-10 4-2 16,-11 6 5-16,-5 5-3 0,-5 3-6 15,-4 6 3-15,-3-1-1 16,8 3 2-16,3 3-3 16,8-4-3-16,15-3 5 15,19-5-5-15,9-2 1 16,18-1-1-16,8-3 0 15,10-3 0-15,0-3 0 16,0-1 0-16,31-2 0 16,20 1 0-16,15 2 0 15,11-2 2-15,18 0-2 16,4 1 0-16,2-2 1 16,3 5-1-16,-3-1 0 0,-4 1 1 15,-4 3 1-15,-4 1-1 16,-8-2 0-16,-9-2 1 15,-12-6 3-15,-17-3-1 16,-18-7 0-16,-12-2-3 16,-7 0 3-16,-6 0 18 15,0 0 10-15,0-17 6 16,0-19-5-16,0-11-30 16,-8-10 0-16,-9-4-3 15,-2-2 3-15,-5-3-3 16,1-1 0-16,-2-2 1 15,-2 0 0-15,0 8 0 16,7 5-1-16,1 6 0 16,7 8 0-16,-1 9 0 15,3 2-2-15,0 8-5 0,1 6-6 16,-1 9-4-16,-4 8-41 16,-11 0-134-16</inkml:trace>
  <inkml:trace contextRef="#ctx0" brushRef="#br0" timeOffset="26016.0994">6307 1414 160 0,'-13'14'21'0,"-16"-6"0"16,7-4 10-16,-3 2 4 15,-2 5 8-15,-12-3-9 16,-1 6 0-16,-17 3-6 16,-5 4-3-16,-19 6-12 15,-10 8-6-15,-16 2-1 16,-1 6-5-16,15-1 2 15,8 2-1-15,17-2-2 16,4-2 2-16,10-7 1 0,17-3-2 16,16-8-1-16,21-8-1 15,0-3 0-15,15-2 2 16,34-1-1-16,18-6 0 16,15-2 5-16,11 0-1 15,11-1-3-15,11-8 3 16,9 2-3-16,-6-2-1 15,8 2 1-15,0 3 0 16,-8-1 1-16,2 3-1 16,-6-2 1-16,-23 0-2 15,-11 1 1-15,-20 2 0 16,-27-1-1-16,-12 1 0 16,-8-1 2-16,-13-2 3 0,0-11 5 15,0-7 3-15,0-7-12 16,-19-10 1-16,-20-2 0 15,-1-4-2-15,-7-1 2 16,-9 0-2-16,-2 4-1 16,2 6 1-16,7 4 0 15,-3 9-1-15,13 5-2 16,6 6-1-16,14 4-4 16,7 6-6-16,5 2-12 15,7 0-67-15,0 5-188 16</inkml:trace>
  <inkml:trace contextRef="#ctx0" brushRef="#br0" timeOffset="27838.3914">6164 1791 99 0,'0'5'1'0,"0"1"0"0,0 4 6 16,0 6 10-16,0 7 7 15,0 8 0-15,0 7 4 16,0 6-2-16,0 8-3 16,0 10 2-16,0 6-8 15,0 10 0-15,0 3-6 16,0 0-1-16,0 0-3 16,0-1 2-16,6 0-5 15,15-2 5-15,4 2-4 16,0-3-4-16,2 0 4 15,6-2-4-15,0-6 3 16,12-6-2-16,-6-4 1 16,13-6 0-16,-9-3 0 0,11-3-2 15,-10-2 1-15,9-3 3 16,-7-2-3-16,6-7 2 16,-1-2 1-16,9-4 8 15,10-5-4-15,3-5-7 16,7-3 6-16,18-2 0 15,15-2-1-15,5 0 4 16,10-1-5-16,5-2 1 16,5 0-3-16,13-3 0 15,12 0 0-15,13-1-2 16,-2 0-2-16,5 2 3 16,3 1-3-16,6 2 5 0,11 0-2 15,10-4 1-15,22 3 5 16,21-3-3-16,11 0-5 15,10-2 0-15,4-2-1 16,2 0 2-16,6 0-1 16,-10 0 0-16,14 0 2 15,9-2-1-15,4-3 0 16,10-2-2-16,4 3 1 16,-2 0 0-16,7-3-1 15,-5 4 1-15,7-1-1 16,9 2 2-16,12-3 1 15,9-2-3-15,5-1 0 16,-1 3-1-16,-9-2 1 16,3-1 2-16,7 1-1 0,-1-3 0 15,13-4 1-15,-6 5-2 16,-13-2 0-16,-10 0 0 16,-8 3 3-16,0 0-2 15,-12 0 0-15,3 0 2 16,1-3-3-16,-9-1 0 15,-4-2-1-15,-6-3 2 16,-15 2 0-16,-5 1 0 16,-13 1 1-16,-13 2 1 15,-14 1-2-15,-10 0-1 16,-11-1 0-16,-4-1 0 16,-14 2 0-16,-17 1 0 15,-10-1 0-15,-23 2 2 0,-14-1-1 16,-13 2 1-16,-19-3-1 15,-9 3 0-15,-24-4 1 16,-26 4-2-16,-23 3 0 16,-17-5 4-16,-6-2 1 15,-6-6 9-15,0-5-13 16,0-4-1-16,0-3 0 16,0-4 0-16,-8-10 0 15,-8-9-1-15,3-5-3 16,1 0 2-16,6-1 0 15,-1 3 2-15,-3 2-1 0,8-1 1 16,-8-3 0 0,-3 0 1-16,-1-3-1 0,-5-1 0 15,-8-2 0-15,3-2-1 16,3-2-1-16,-4 4-2 16,4-1 3-16,3 3 0 15,-3 4 1-15,3-5 1 16,-5 2-1-16,0 1 0 15,2-4 0-15,-8 2-1 16,1 3 0-16,-3 6 1 16,0 7 0-16,0 5 0 15,-1-2 0-15,1 4 0 16,3 4 0-16,-1 2 1 16,4 4-1-16,4 5 0 0,0 3 0 15,3 1 0-15,3 3-1 16,-1 1 1-16,1 2 1 15,-1 3 0-15,-1-2-2 16,3 3 1-16,-5-1 0 16,3 1 0-16,-7 1 0 15,4 0 0-15,-1 0 0 16,-9 3-2-16,4-1 2 16,-4 1 0-16,2 0-1 15,-2-1 0-15,4 2 1 16,1-3 0-16,-1 2-1 15,-4-4 1-15,4 0 0 16,0-1 0-16,0 0 1 16,3 0-1-16,3 0 0 0,3 1-1 15,1 0 1-15,3 3 0 16,-1-3 0-16,3 2 0 16,-2 0 0-16,1-2 0 15,-1 0 1-15,-1 0-1 16,-1-1 0-16,2-1-1 15,-5 2 1-15,5-1 0 16,-5 2-2-16,9 1 2 16,-5 0-1-16,7 3 1 15,0 0 0-15,0 2 1 16,2-1-2-16,2 1 1 0,2 2-1 16,0 0 1-16,-5 0-2 15,5 0 0-15,0 0 0 16,0 0-2-16,0 0 0 15,0 0-2-15,0 0-3 16,0 0-6-16,0 0-20 16,0 0-38-16,13 0-20 15,16 0-130-15</inkml:trace>
  <inkml:trace contextRef="#ctx0" brushRef="#br0" timeOffset="28822.3843">25004 2121 199 0,'0'0'38'0,"0"-1"-19"0,0 1-3 16,0-3-11-16,0-1-5 16,0 2-16-1,-2-1 0-15,-2 2-4 0,-3 1 18 16,5 0 1-16,-2 0-1 16,-2 0-7-16,4 0 0 15,-2 0 9-15,2 0 0 16,2 0 0-16,0 0 3 15,0 0 2-15,0 0 1 16,0 0-1-16,0 0-3 16,-11 0 0-16,-3 0 4 15,-11 0-6-15,-8 0 0 16,6 0 0-16,-4 0 2 16,4 1 2-16,7 2 0 15,-3-1-3-15,2-1 0 0,11 2 6 16,4-2-2-16,6 1 5 15,0-2-3-15,0 1-1 16,0-1 1-16,0 2-3 16,0-1 2-16,0 0 0 15,0 3 5-15,16 0 2 16,3 2 2-16,12-2 2 16,19 0 5-16,16-4 8 15,20 0-7-15,28 0 1 16,14 0-7-16,17-10-5 15,14-2-1-15,11 4-7 0,-7 1 0 16,-8 0-3-16,-19 5 3 16,-14-1-2-16,-2 1-2 15,-4 2 1-15,-8 0-1 16,-11 0 1-16,-10 0-1 16,-15 0 0-16,-6 0 1 15,-10 0 0-15,-9 0-2 16,-11 0 0-16,-16 0-2 15,-3 0-4-15,-15 0 0 16,8 0-13-16,3-4-64 16,-3-9-308-16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15:05.17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16675 6409 220 0,'7'3'40'0,"-7"0"-38"15,0-3-2-15,0 0 2 16,0 3-1-16,0 10 5 15,0 9 5-15,0 7 2 16,-9 11-3-16,3 11 5 16,0 10-3-16,0 15-5 15,2 16 1-15,-3 10-5 16,1 6 4-16,-2 4-1 16,4 6-4-16,2 7 2 15,2-2-2-15,0-5 2 0,0-7-1 16,0-5-1-16,0-1-2 15,0-2 4-15,-4 1-2 16,-9-5 0-16,-5 1 2 16,1-1 6-16,3-1-9 15,1-2 3-15,7-11-2 16,0-16-2-16,2-14 1 16,4-11-1-16,0-16 0 15,0-12-1-15,0-9-1 16,0-7-3-16,0 0-3 15,0-7 0-15,0-26-15 16,6-22-216-16</inkml:trace>
  <inkml:trace contextRef="#ctx0" brushRef="#br0" timeOffset="1709.6935">16558 6217 179 0,'14'-12'42'0,"-1"5"-25"16,5 0-10-16,11 1 8 15,8-1 1-15,9-1 7 16,3 3-10-16,7 1 0 16,14 2 7-16,7-1-4 15,20 3 0-15,17 0 3 16,14 0-4-16,8 0-8 15,7 0 0-15,6 0-3 16,4 0 4-16,10 3-2 16,9-3-3-16,8 0 1 0,-5 0-1 15,-5 0 2-15,-9-3-3 16,-4 1 0-16,4-2 3 16,3-2-4-16,17-1 6 15,22-5 2-15,22-2 0 16,11-1-2-16,2 2-7 15,4 1 1-15,-1-3 1 16,1 7 2-16,2-3-3 16,-8 2 0-16,-11 0 2 15,1 0-1-15,-5 2 1 16,-2 1 0-16,-4 3-1 16,8 2-1-16,2 1 1 15,9 0 1-15,0 0-1 0,1 0-2 16,1 1 0-16,-1 5 1 15,7-2-1-15,-2 5 0 16,2-7 2-16,-6 3-2 16,-17 0 0-16,-15-2-2 15,-15 4 2-15,-24-1 0 16,-31 3 0-16,-20-3 0 16,-27 4 0-16,-17-4 0 15,-27 0 0-15,-12-3 0 16,-14 2 0-16,-5-2 0 15,1 7 0-15,5 1 0 16,1 4 2-16,0 7 1 0,-1 7-3 16,-5 4 2-16,-7 7-2 15,-6 4 2-15,0 7 0 16,0 5 0-16,-21 3-2 16,-2 4 1-16,-1 10-1 15,1 4 0-15,4 12 5 16,1 3-5-16,-1 3 2 15,7 3-2-15,-1 2 0 16,3 6 5-16,8 8-5 16,2-3 2-16,0-2 0 15,0 5-2-15,0-1 0 16,0 5 0-16,0 8 1 16,0-2 1-16,0 3-2 0,0-5 0 15,0-4 1 1,-4 2-1-16,-3-5 0 0,1-5 1 15,-6-8-1-15,-1-3 0 16,-1-6 0-16,-3-2 0 16,3-7 1-16,0-8-1 15,1-8-1-15,5-9 1 16,-9-11 1-16,3-7-1 16,-9-9 0-16,-2-3-2 15,-6-10 2-15,-10-6 2 16,-9-8 1-16,-22-5 0 15,-19 0-1-15,-18 0-1 0,-20-12 0 16,-13-9 0-16,-5-1 1 16,-10-1 5-16,-15-1-6 15,-16-3 1-15,-12 8-1 16,-11-3-1-16,-8 8 0 16,-17-1-1-16,-20 5 1 15,-21 6-1-15,-11 4 1 16,-11 0 0-16,-13 0 2 15,-5 0-2-15,-9 11 0 16,-7-4-2-16,4 5 1 16,-14-2 1-16,2 5 1 15,-10-5 0-15,3 5 3 16,3-2-3-16,2 3-1 16,6 0-1-16,0 1 1 15,8 2 1-15,19-1-1 0,13-2 2 16,18-6 0-16,24 2 0 15,24-7-2-15,20-3 0 16,23 1-1-16,14-3-3 16,21 0 3-16,21 0 1 15,22-3 1-15,24-4 0 16,24-5-1-16,8 2 1 16,19-2 2-16,16 6 1 15,9-2-2-15,4 5-1 16,6-2 2-16,0 5-3 15,0 0 0-15,0-3 0 16,0 3-1-16,0 0 1 0,0 0-2 16,0 0 1-16,0-1 1 15,0 1-1-15,4-2 0 16,2-3-2-16,6 1 1 16,7-9-2-16,12-2 2 15,0 0-2-15,-4 5 1 16,-9-2 1-16,-9 5-3 15,-3-5 5-15,-2 5-1 16,-2-5 2-16,-2 2-2 16,4-5 1-16,-4 1-2 15,0-6-5-15,0-5-7 16,0-4-4-16,0-11-10 16,0-1-8-16,0-7-12 0,-25-3-59 15,-10 3-104 1</inkml:trace>
  <inkml:trace contextRef="#ctx0" brushRef="#br0" timeOffset="8082.6375">18495 8119 56 0,'-19'-7'83'0,"4"-2"-60"15,7 0 0-15,6 7 17 16,2 0-8-16,0 2-12 16,0 0-9-16,0 0 0 15,0 0 3-15,0 0 1 16,0 0-3-16,0 0 1 15,-4 0-1-15,2 0 3 16,-2 0-2-16,4 0-5 16,-2 0-1-16,2 0-5 0,-4 0 1 15,2 0-3-15,-9 0-2 16,5 4 2-16,-2 3-3 16,4-4 2-16,4 1-3 15,0-4-2-15,0 0 2 16,0 0 0-16,0 0 2 15,0 0 2-15,0 0 0 16,16-9 2-16,-3-4 2 16,-5 2-1-16,-8-1-2 15,0 2 6-15,0 1-3 16,0 3 1-16,-19 1-1 16,-6 3 2-16,1 2-4 0,-5 0-1 15,2 0-1-15,4 6 1 16,2 3-1-16,7 0 0 15,6-1 0-15,3-1-4 16,5-2 1-16,0-1-1 16,0-1 0-16,0 1 2 15,13 2 0-15,10-6-2 16,1 0 1-16,5 0-4 16,-4 0-20-16,0 0-45 15,4 0-160-15</inkml:trace>
  <inkml:trace contextRef="#ctx0" brushRef="#br0" timeOffset="8899.4746">20388 8236 160 0,'-37'0'23'0,"0"0"-20"15,6 6 9-15,2-1 10 16,8 1-11-16,4 1-8 16,7-2-3-16,8 5-3 0,2-4-1 15,0 0-2-15,0 1-1 16,0-3 5-16,10-3 2 15,11-1 3-15,8 0 10 16,4 0-6-16,0 0-2 16,-8-8-4-16,-11 3 0 15,-9 3-1-15,-5 2 2 16,0 0-2-16,-11 0 5 16,-20 0-3-16,-4 0 2 15,-2 3-3-15,6 8 3 16,8-6 0-16,11-2-1 15,10-1-3-15,2-2-2 16,0 1-10-16,0-1-7 16,0 3 1-16,12-3-36 15</inkml:trace>
  <inkml:trace contextRef="#ctx0" brushRef="#br0" timeOffset="24151.7255">6015 1475 188 0,'0'-7'47'16,"0"3"-38"-16,-12-1-3 16,12 3 5-16,0 2 4 15,0 0 11-15,0 0-6 16,0 0-3-16,0 0-3 0,0 0 1 15,0 0-4-15,0 2-4 16,0 14-2-16,-8 6 5 16,6 6 5-16,-5 5-4 15,3 5-1-15,2 13-4 16,-4 18 1-16,2 11-1 16,-4 16 2-16,1 3-4 15,1 1 3-15,0 2-3 16,2 3-2-16,2 0 2 15,-4-3 2-15,6-2-4 16,0-5-2-16,0-5 2 16,0-3-1-16,6-5-2 0,2-2 4 15,4-9-3-15,-1-7 0 16,-5-9 1-16,-6-8-1 16,0-9 0-16,0-10-2 15,0-5 2-15,0-8-1 16,0-5-2-16,0-6 1 15,-4-3 0-15,2-1-3 16,-2 0-1-16,4-11-10 16,0-22-42-16,0-14-134 15</inkml:trace>
  <inkml:trace contextRef="#ctx0" brushRef="#br0" timeOffset="25965.7044">6174 1171 312 0,'3'-2'38'0,"5"0"-33"16,4 1-1-16,3 0-3 0,14-1 2 16,18 1-2-1,3 1 3-15,18 0 4 0,15 0 0 16,8 0 2-16,8 0-3 16,15 0 1-16,8 3 0 15,6 3-3-15,12 4-1 16,3 0 0-16,-3 0-3 15,-1 2 4-15,-5-1-4 16,5-3 3-16,1 2-1 16,7-4-1-16,8 0 1 15,-12 0 4-15,6 0-3 16,8-3-4-16,-2-1 8 16,14-2 0-16,5 0-4 15,-3 0 0-15,16 0-3 16,3-2 2-16,4-3 5 0,7-1-5 15,-1 0 0-15,-2 3 0 16,7 2 2-16,-2-1-4 16,-5 2-1-16,3 0 2 15,-1 0 0-15,-1 0 0 16,7 0-1-16,15 0-1 16,13 2 3-16,6-1 0 15,12 2-3-15,-4-3 1 16,2 0-1-16,7 2 1 15,-5-2-1-15,-10 1 4 16,-5 1-4-16,5 1 3 16,-8 1-1-16,8 0-1 0,4 2-1 15,-13 0-1-15,3 4 1 16,-1-1-1-16,-5 0 1 16,-3 0 0-16,3-1 1 15,1-1 1-15,15-2-2 16,0 0 1-16,9-3-1 15,-1 1-1-15,-6-2 1 16,0-1 0-16,-6 0 1 16,-5 0-1-16,-5 0 0 15,-5 0 1-15,-1 0-1 16,-11 0 1-16,0 0-1 16,-13 0 0-16,-3 0 0 15,-11 0 0-15,0 0-1 16,-6 0 1-16,-7 0 0 15,1 0-1-15,-6 0 2 0,-11-1-1 16,-14-3 0-16,-11 0 0 16,-8 0 2-16,-2 1-1 15,2 2-1-15,-10 0 0 16,-7 1 0-16,-11 0-1 16,-14 0 1-16,-13 0 0 15,-13 0-1-15,-7 1 0 16,1 5 0-16,2 1 1 15,6 2 0-15,2 2 1 16,2-1-2-16,-9 4 0 0,-1-1 1 16,-10 1-1-1,-7 1 1-15,-8 0 0 0,-4 4 0 16,-7 4-2-16,-5 5 1 16,-7 7 2-16,0 5-1 15,-2 8 1-15,-2 3-1 16,2 9 1-16,3 4 0 15,-5 4 0-15,2 3 0 16,-2-1-1-16,2 6 2 16,-4 3-2-16,2 8 1 15,-2 2-1-15,0 7 2 16,0 2 0-16,0 6 1 16,0-2-3-16,0 1 0 15,0 0 2-15,-2-2-2 16,-8-5 2-16,-3-7 0 0,-5-7-2 15,-7-7 3-15,0-9 0 16,2-10-2-16,3-10 3 16,1-12-2-16,7-9-2 15,1-11 1-15,5-8-1 16,0-3 1-16,2-3 0 16,2 0 5-16,-11 0 5 15,-12-1 3-15,-28-12-5 16,-32-9-9-16,-16-2 0 15,-21-1 0-15,-7 3 2 16,-21 0-2-16,-20 3 0 16,-20 1 0-16,-21 6 0 0,-25 2-1 15,-24 4-1 1,-32 3 2-16,-24 2 0 0,-12 1 0 16,-20 0 3-16,-13 0-3 15,-5 0 2-15,-27 9-2 16,-8 1-2-16,-21 0 1 15,-22 1 1-15,-5-6 2 16,-12 2-2-16,-6 1-3 16,-6-5 3-16,-11 3 0 15,-8-5 1-15,10-1 2 16,9 0-3-16,12 0 0 16,15 0 0-16,1 0 1 15,11-5 0-15,14 0-1 0,-3 1-2 16,9 0 2-1,-3 2-2-15,-5 2 2 0,0-2 2 16,19 1-2-16,-2-3-1 16,29 3 1-16,6 0 0 15,14 0 3-15,13-1-3 16,6 0 1-16,25 0 0 16,6 2-1-16,27 0-3 15,12-2 3-15,21-1 0 16,11 0 0-16,22-3-1 15,18-2 1-15,14 2 1 16,17-1-1-16,20-4 2 16,22 4-2-16,31 1-1 15,27 1 1-15,26 0-2 0,24 3 1 16,8 1 0-16,6-1-11 16,0 1-4-16,0 1-24 15,43 0-29-15,17 0-35 16</inkml:trace>
  <inkml:trace contextRef="#ctx0" brushRef="#br0" timeOffset="28695.7752">6476 4195 149 0,'0'-10'41'0,"0"6"-17"15,0 4-7-15,0 0 7 16,0 0-3-16,0 0-2 16,0 0-1-16,0 0-3 15,0 0-2-15,0 0-6 16,0 14 4-16,0 12 8 15,0 7-4-15,0 14-3 16,0 9 0-16,0 6-3 16,-6 11 1-16,-15 9-2 15,1 6-2-15,1 8 0 16,7 6-2-16,-1 3-1 16,7 2 0-16,0 3-1 15,6-1 4-15,0 8-4 0,0 8-1 16,0 6 5-1,0 12-1-15,0 9 2 0,-10 0-2 16,-3 6 3-16,-3 1-5 16,7-2 0-16,-1 9-1 15,8 0-1-15,-2 7 4 16,2 4-4-16,-4-5-1 16,-1 4 1-16,-5-7 3 15,-5 7-4-15,1-2 5 16,-3 6-4-16,-1 3 1 15,1-6 1-15,-4 1-1 16,5-9-1-16,1 4 1 16,3-4-1-16,1-1 0 15,1 1 1-15,-5-10-1 0,1-3-1 16,1-5 2-16,3-10-2 16,0-6 1-16,-1 0 0 15,7-13-1-15,-4-8 0 16,3-12 3-16,3-17-2 15,4-5-1-15,0-17 0 16,0-11 0-16,0-13-1 16,6-13 0-16,15-8 0 15,-2-6-1-15,-5-1 2 16,11-5 0-16,8-1-1 16,0-1 1-16,11-1 0 15,7-3 0-15,9 0 0 16,-4 0 0-16,16-12 0 0,3 2 0 15,7-2 0 1,16-5 0-16,1 2 1 0,17-4 1 16,26-3-2-16,17-7 1 15,23 3-1-15,23-7 0 16,10 0 1-16,14-3-2 16,15 3 0-16,11 0 1 15,9 3 0-15,3 0 1 16,30 1 0-16,16 0 0 15,17 0 1-15,13 4-2 16,-4-2 0-16,0 5-1 16,-10 3 1-16,2 0-1 0,10 3 1 15,4 1 2-15,7 4-2 16,-5 0 0-16,-10 3-1 16,-15 5 1-16,-12 1 0 15,5 2 0-15,1 0 0 16,-6 0 1-16,4 0 1 15,-20 0-4-15,-15 0 1 16,-19 0 1-16,-18 0 1 16,-25 0-1-16,-21-9 2 15,-16 1-2-15,-21-3 0 16,-20 0 0-16,-23-2 3 16,-32-4-3-16,-17-5 0 15,-20-2 2-15,-14-11 0 0,-2-10 2 16,-4-15-1-1,-8-14-2-15,-1-14 0 0,-5-11 0 16,1-7-1-16,-4-9-2 16,-5-5 2-16,-5-11 0 15,0-11 0-15,-5-10 1 16,-17-10-1-16,-5-7 0 16,-4 0 0-16,-10-7 0 15,3 0-1-15,-3-7 1 16,4 3 1-16,2 3-1 15,-3 6-1-15,1 5 0 16,-8 1 1-16,-7 2-1 0,-8-5-1 16,-6 1-1-1,-2 1 2-15,4 0-2 0,4 5 3 16,4 2-4-16,2 4 4 16,2 9 1-16,-1 7-1 15,-5 4 4-15,0 10-1 16,0 11 1-16,6 18 0 15,-5 15-1-15,9 9-3 16,3 8 5-16,-3 11-5 16,-2 9 0-16,-3 7-1 15,-7 8 1-15,0 7-4 16,-6 7 4-16,-9 3 0 16,-5 5-2-16,-26 7 2 15,-10 0 0-15,-18 0 0 16,-17 0 0-16,-14 0 1 0,-21 4 3 15,-15-2 1-15,-8 1-3 16,-4 0-2-16,-10 4 0 16,-2 0 0-16,-11 1-3 15,-18 2 3-15,-11-3-1 16,-14 0 0-16,-27-2-1 16,-4-3 2-16,-10-2-3 15,-7 0 3-15,5 0-1 16,-7 0 1-16,-4-2 0 15,-4-10 5-15,3 2-5 16,13-5 2-16,11 3 0 16,17-3-2-16,14-3-1 0,2 2 0 15,10-1 1-15,6-1 0 16,7 4 0-16,8-1 2 16,4-1-2-16,23 1 0 15,4 2-1-15,27 1 0 16,12 1 0-16,21-2 1 15,13 1 0-15,24-2-1 16,21 2 1-16,24 2 0 16,24-2 0-16,14 6 0 15,16 4-5-15,9-1 0 16,10 3-7-16,0 0-26 16,18 0-55-16,20 0-129 15</inkml:trace>
  <inkml:trace contextRef="#ctx0" brushRef="#br0" timeOffset="37837.1233">23590 7453 17 0,'23'-2'16'15,"-1"-1"-1"-15,3-1-5 16,2-1-6-16,8 2-3 16,2 2-1-16,-1 1-1 15,-12 0-12-15,-5 0-24 0</inkml:trace>
  <inkml:trace contextRef="#ctx0" brushRef="#br0" timeOffset="39928.0837">5199 16576 249 0,'0'-16'35'16,"-8"1"-20"-16,-19 3 2 0,18 6-5 16,5 6 7-16,4-3 1 15,0 2-8-15,0 1-3 16,0 0-1-16,0 0-1 16,0 0-6-16,0 4-1 15,-6 21 4-15,-2 16 8 16,-11 17 0-16,-6 15-1 15,-10 17-4-15,0 15-1 16,8 9 1-16,-6 7-3 16,2 0-3-16,4-2 6 15,-6-3-6-15,13-10-1 16,3-13 2-16,15-12-1 16,2-16-1-16,0-13 1 0,12-9-2 15,13-10 1-15,10-9 0 16,-2-4-2-16,11-8 0 15,10-2 0-15,10-5 2 16,8-2 2-16,11-3-1 16,22 0 1-16,11 0 0 15,8 0 1-15,18-6-3 16,-11-2 2-16,5 4-2 16,-18 0 0-16,-15 4 0 15,-14 0-1-15,-16 0 1 16,-28 0 0-16,-6 0-1 15,-20 0 1-15,-7 5 0 0,-6-5 1 16,-6 0-1-16,0 0 0 16,0 0 0-16,0 0-1 15,0 0-4-15,-6 0-14 16,-19-11-100-16</inkml:trace>
  <inkml:trace contextRef="#ctx0" brushRef="#br0" timeOffset="40317.7924">6865 16927 250 0,'0'0'70'16,"-4"3"-63"-16,-4 19-6 15,-11 15 2-15,2 19 4 16,-1 9 0-16,-1 16 0 16,3 3 0-16,7 3 3 15,-3 7-6-15,4-7 1 16,6-2 0-16,2-8-3 15,0-9-2-15,0-5 2 16,0-6-1-16,0-7 0 0,0-6-1 16,0-11 0-16,0-10-2 15,0-9-1-15,0-10-5 16,0-4-7-16,-7-12-1 16,-5-29-144-16</inkml:trace>
  <inkml:trace contextRef="#ctx0" brushRef="#br0" timeOffset="40776.6949">6555 16560 339 0,'0'-11'1'0,"0"0"-1"15,25-7-3-15,20-11 3 16,19-1 3-16,9 0 2 16,11 3-3-16,-5 10 1 15,-3 9 1-15,3 8 1 16,-7 4 1-16,-1 17-1 16,-9 15-2-16,-15 3 1 15,-8 5 6-15,-12 4 4 16,-8 7-5-16,-11 14 7 15,-4 12-5-15,-4 7 0 0,0 11-3 16,0-4-1-16,0 5-1 16,0 3 2-16,0-5 0 15,0-1-4-15,0-10-3 16,19-8-1-16,10-8 2 16,-2-5-2-16,8-10 0 15,0-8 0-15,-14-11 0 16,1-5-1-16,-7-8 1 15,-3-8-3-15,-6-7 1 16,-6-7-5-16,0-2-4 16,-12 0-4-16,-46 0-100 15</inkml:trace>
  <inkml:trace contextRef="#ctx0" brushRef="#br0" timeOffset="41000.291">6673 17573 288 0,'0'0'39'15,"0"0"-39"-15,12 0 0 16,31 0 3-16,15 0 11 16,17-4-1-16,14 0 2 15,4-2-6-15,8 1-2 16,-2-2-6-16,-8 3-1 15,-12-3-8-15,-9 7-12 16,-27-2-29-16</inkml:trace>
  <inkml:trace contextRef="#ctx0" brushRef="#br0" timeOffset="41525.3487">8878 16733 339 0,'-82'0'16'16,"3"5"-10"-16,5 22 2 15,1 3 8-15,17 3 0 16,9 3-7-16,24 0-6 16,21 2 0-16,2 3-3 15,15 0 0-15,36-3 1 16,13-2-1-16,15-1 0 15,10-2 1-15,2 0 0 0,0 0 0 16,-13 3-1 0,-10 1 0-16,-14-1 0 0,-19-1 1 15,-22 4 4-15,-13 0-1 16,0 7 2-16,-13 3 1 16,-28 1-2-16,-9-3-1 15,-3-3-1-15,-3-2-2 16,2-2-1-16,2-11 0 15,3-7-1-15,5-5-6 16,1-12 2-16,12-5-12 16,4-22-29-16,25-26-216 15</inkml:trace>
  <inkml:trace contextRef="#ctx0" brushRef="#br0" timeOffset="41954.0148">10123 16674 308 0,'-42'0'51'16,"-18"21"-45"-16,-20 8 21 16,-22 12 3-16,-9 8-12 15,1 4-1-15,19 1-5 16,21-5 2-16,23-8-7 15,20 0-6-15,16-2 0 16,11-1-2-16,0 2 1 0,52-7 0 16,6 4-2-16,31-4 2 15,14-1-2-15,11 1-1 16,-5 2 2-16,-9 1-2 16,-18 3 2-16,-24-1 1 15,-19-1-1-15,-26 0 1 16,-13 2 2-16,-6 5 2 15,-46 0-1-15,-12 1 2 16,-15-1-1-16,-5-4-1 16,5-9-1-16,7-3-1 15,16-9-1-15,4-9-2 16,25-3-1-16,9-7-3 16,7-3-9-16,11-30-52 0,17-22-267 15</inkml:trace>
  <inkml:trace contextRef="#ctx0" brushRef="#br0" timeOffset="42349.7188">10941 17179 262 0,'-29'34'35'15,"-12"17"-16"-15,-2 8 7 16,1 7 7-16,9 1 1 15,17-5-8-15,16-4-8 0,0-6-8 16,24-5-7-16,28-10 7 16,10-4-3-16,10-10-6 15,7-13-1-15,12-10-4 16,8-14 4-16,15-27-2 16,6-13 1-16,-11-9 2 15,-22-7 1-15,-31 3-1 16,-29-2 2-16,-21 4 0 15,-6-1 0-15,-45 7-1 16,-24 7 2-16,-11 10-4 16,-26 8 7-16,3 4-2 15,-2 8 0-15,3 6 5 16,5 6-10-16,12 7 0 0,17 3-2 16,8 0-5-1,19 0-8-15,16 17-14 0,17 1-48 16,8 1-209-16</inkml:trace>
  <inkml:trace contextRef="#ctx0" brushRef="#br0" timeOffset="43460.2961">4701 18244 20 0,'0'0'105'0,"0"0"-98"16,2 0 0-16,18 0 10 16,1 2 8-16,10 4-4 15,15-1-2-15,-1 4 7 16,21-2-4-16,11-1-2 16,20 3 3-16,19-6-8 15,28 1 0-15,24-4 4 16,34 0-3-16,24 0 4 15,28-4 6-15,21-8-6 16,14 6-6-16,15 4-5 0,-2 2-5 16,-2 0-1-16,-3 0-3 15,-12 6-4-15,-5 5 4 16,-3 0-1-16,-9 0 0 16,3-4 2-16,10 1-1 15,9-8 0-15,7 0 1 16,7 0-1-16,-2-12-2 15,-17-6 1-15,-16-4 0 16,-29-2 0-16,-44-2 0 16,-22 3 0-16,-38-2-2 15,-14-1 3-15,-10 4 0 16,-21 1-4-16,-21 5-7 16,-18-1 5-16,-21 1-3 0,-13-6-26 15,-16-3-83-15</inkml:trace>
  <inkml:trace contextRef="#ctx0" brushRef="#br0" timeOffset="58514.1994">19125 10612 297 0,'-12'-6'14'0,"-11"0"-6"16,-2 5 15-16,13 1 13 15,5 0-11-15,7 0-11 16,0 0-5-16,0 0 1 16,0 0-1-16,0 0-1 15,0 0-5-15,0 0-1 16,0 0 0-16,0 0 3 16,0 0 3-16,0 0 0 15,0 0 0-15,0 0-1 16,0 0 0-16,0 0 1 0,0 0 1 15,0 0-1-15,0 0-2 16,0 0-1-16,-8 7-1 16,-2 12-1-16,-9 10 7 15,1 2-5-15,-7 11-5 16,0 7 5-16,-8 6 0 16,0 7-1-16,-2 4-2 15,4 1-1-15,0-5 1 16,2-7 1-16,4-3-1 15,2-11-1-15,3-6 2 16,1-5-1-16,7-2 1 16,1-9-3-16,5-2 1 15,2-8 0-15,2-5 0 0,2-4-1 16,0 0 0-16,0 0 0 16,0 0 0-16,0 0-1 15,0 0-1-15,16 0 2 16,22 0 0-16,24-2 4 15,16-4-3-15,15 3 0 16,2-1 0-16,0 1 2 16,-4-1-2-16,-14 0 0 15,-17 3-1-15,-23-2 0 16,-16 3 0-16,-19 0 1 16,-2 0-1-16,0 0 1 15,0 0 0-15,0 0 1 0,0 0 0 16,0 0-2-16,0 0-4 15,-7-6-5-15,-11 2-18 16,-1-2-43-16,-3 0-48 16</inkml:trace>
  <inkml:trace contextRef="#ctx0" brushRef="#br0" timeOffset="59062.421">20072 10871 238 0,'-27'-4'53'16,"14"1"-12"-16,-1 3 18 16,6 0-14-16,2 0-12 15,1 0-16-15,-3 0-10 16,-8 25-4-16,-11 13 3 16,-6 5 2-16,6 7-5 15,8-4-3-15,15-5 2 16,4-1-1-16,4-7 0 0,33-5-1 15,13-9-1-15,12-5 1 16,10-9 1-16,11-5-1 16,10-7 0-16,8-20 3 15,-1-12-3-15,-9-5 0 16,-19-1 0-16,-25-3 0 16,-24 1 0-16,-23 6 0 15,0 5 0-15,-45 7 0 16,-17 7 1-16,-13 7-2 15,-7 8 3-15,-3 7-1 16,0 0 1-16,4 10 1 16,11 8-3-16,18-3 0 0,21-4-7 15,21 3-4 1,10 1-11-16,19-8-35 16,43-7-176-16</inkml:trace>
  <inkml:trace contextRef="#ctx0" brushRef="#br0" timeOffset="59459.4806">21506 10728 288 0,'-101'22'34'0,"-13"10"-11"0,-3-2 26 16,3 0 2-16,15-1-19 15,22 2-12-15,21-6-12 16,27-7 2-16,21 0-10 16,8-8 0-16,6 6-1 15,34-1 0-15,24-5 0 16,4 2 1-16,10-2 0 16,-3 2 1-16,-5-2-1 15,-14 4 0-15,-15 2 1 16,-20-2-1-16,-13 0 0 15,-8 2 2-15,-4 3 0 16,-39 3 3-16,-21 2 0 16,-5-2 0-16,1 0-3 15,8-6-1-15,11-2-1 16,13-6 0-16,14-5-7 0,16-3-1 16,6 0-8-16,0-7-11 15,31-15-121-15</inkml:trace>
  <inkml:trace contextRef="#ctx0" brushRef="#br0" timeOffset="59833.5871">22279 10730 301 0,'-72'6'19'0,"-2"8"15"15,-9 8 17-15,6 1-4 16,11-1-18-16,13-4-10 16,17-4-14-16,18 1 0 15,16 3-5-15,2-4-1 16,8 5-1-16,35-1 0 16,15-3 1-16,11 0 1 15,3-5 1-15,2 5-1 16,-8 1 2-16,-1-2-2 15,-20 1 0-15,-16 3 1 16,-17-3-1-16,-12 2 3 16,0 2 1-16,-37 7 1 0,-29 0 1 15,-13 2-3-15,-5-5-2 16,9 2-1-16,9-6-6 16,6-5-4-16,13-2-19 15,9-12-141-15</inkml:trace>
  <inkml:trace contextRef="#ctx0" brushRef="#br0" timeOffset="62061.7605">23193 10695 203 0,'-16'-15'84'0,"-3"4"-38"0,0 5 22 16,9 4-10-16,8 2-24 16,2 0-9-16,0 0-7 15,0 0-6-15,0 0-3 16,0 0-5-16,0 0-4 16,37 3 0-16,23 7 7 15,21-4-4-15,14 0 0 16,8-4-1-16,-4 2 2 15,5-4-4-15,-7 0 4 16,-8 0-4-16,-11 0-1 16,-22 0-4-16,-19 0 1 15,-20 0-5-15,-15 0-6 0,-2 0-14 16,-19 7-48-16,-39 12-172 16</inkml:trace>
  <inkml:trace contextRef="#ctx0" brushRef="#br0" timeOffset="62310.0051">23226 11061 306 0,'0'0'72'15,"0"1"-69"-15,0 3 15 16,29-4 12-16,31 0-10 15,19 0-5-15,14 0 0 16,8 0 2-16,2 0-5 0,1-4-3 16,3-3-3-16,-8 0-6 15,-14-1-2-15,-13 4-7 16,-24 4-10-16,-17 0-31 16</inkml:trace>
  <inkml:trace contextRef="#ctx0" brushRef="#br0" timeOffset="64636.4612">24886 11183 198 0,'-16'0'87'16,"7"0"-62"-16,-1-7 30 0,8-15-17 15,2 0-12-15,0-3-14 16,0-9 5-16,14 0-13 16,17-10-1-16,2-6 5 15,7-2-6-15,5-10 1 16,1 2 2-16,1-1-3 15,1 6 0-15,-11 6 4 16,-8 16-3-16,-15 12 2 16,-3 9-1-16,-9 9 2 15,-2 3 0-15,0 0-3 0,0 0-3 16,0 9-3 0,4 18 1-16,2 14 2 0,0 14 7 15,-4 0-4-15,2 3 5 16,-4-9-6-16,7-2 0 15,-1-10-2-15,4-4 1 16,3-11-2-16,-5-4 0 16,2-14 1-16,-2 1 0 15,-3-5-2-15,1 0 2 16,8-21 2-16,15-14-2 16,6-14-5-16,3-8 4 15,-1-2-3-15,-6 2-2 16,-2 2 0-16,-4 13 5 15,-7 15 0-15,-5 13 1 16,-9 14 0-16,-4 0-1 0,6 7 1 16,2 19 0-16,5 11 4 15,-3 4 3-15,0 3-3 16,-4-4 0-16,3 1-1 16,3-6-2-16,5 3 0 15,-3-10-1-15,3-1 0 16,-1-9-2-16,-1-8-6 15,3-5-3-15,11-5-4 16,15 0-53-16,18-27-312 16</inkml:trace>
  <inkml:trace contextRef="#ctx0" brushRef="#br0" timeOffset="65017.399">26680 10536 1 0,'-58'16'360'16,"-14"10"-349"-16,-9 2 29 16,-9 7 13-16,11-2-10 15,13-2-20-15,18-4-9 16,21 2-3-16,17-7-9 16,10 4 1-16,0 0-3 15,29-1-2-15,19-2 1 16,7-4 1-16,12 3 0 15,-1-2 0-15,2-1-1 0,-2-1 1 16,-4-1 1 0,-8-1-1-16,-13 3-1 0,-10-4 1 15,-18-1 1-15,-11 1-1 16,-2 2 1-16,-7 2 1 16,-38 3 2-16,-13 0-1 15,-4-3 0-15,6 0-3 16,11-9-1-16,14-1-3 15,12-6-6-15,5-3-2 16,3 0-14-16,11-5-29 16,0-15-155-16</inkml:trace>
  <inkml:trace contextRef="#ctx0" brushRef="#br0" timeOffset="65355.8715">27615 10527 294 0,'0'0'91'15,"0"3"-83"-15,-27 19 6 16,-17 10 22-16,-3 9-5 16,-3 10-14-16,9 0-4 15,8 1 1-15,8 7 1 16,8-5-9-16,9-1-2 0,8 2-2 15,0-4-1 1,0-11 3-16,27-2-4 0,8-10 0 16,13-5-1-16,3-8 1 15,14-5 0-15,3-10 1 16,4 0-1-16,0 0-2 16,-5-8-1-16,-12-6-5 15,-7-5-9-15,-13-2-15 16,-10-1-63-16,-11-4-224 15</inkml:trace>
  <inkml:trace contextRef="#ctx0" brushRef="#br0" timeOffset="65580.6303">27701 10471 285 0,'-2'-7'87'0,"2"3"-82"16,13 0-5-16,30 1 12 15,17-2 1-15,6 5-7 16,3 0-5-16,-10 0-1 16,-3 0-5-16,-14 5-20 15,-18 13-48-15</inkml:trace>
  <inkml:trace contextRef="#ctx0" brushRef="#br0" timeOffset="65783.9303">27495 10824 233 0,'-35'10'70'0,"22"-2"-49"16,11-5 14-16,2-2 6 15,0-1-12-15,0 3-20 16,33-3 2-16,27 3 8 15,23-3-10-15,8 0-9 16,2 0 0-16,-8 0-1 16,-13 9-12-16,-12-3-20 15,-19 10-91-15</inkml:trace>
  <inkml:trace contextRef="#ctx0" brushRef="#br0" timeOffset="68056.4137">25213 11975 264 0,'2'-6'53'15,"-2"6"-22"-15,0 0 17 16,0 0-10-16,0 0-19 16,4 0-9-16,8 6-3 15,9 13 8-15,10 7-1 16,4 3-1-16,6 4-3 15,-3 0-2-15,-7-4-4 16,-2 4-4-16,-5 1 0 16,-7-8 0-16,-9-1-6 15,3-6-8-15,-9-4-1 0,2-5-21 16,4-7-96-16</inkml:trace>
  <inkml:trace contextRef="#ctx0" brushRef="#br0" timeOffset="68504.8518">26062 12020 330 0,'-51'18'27'16,"-7"4"3"-16,-8 4 26 15,-5 0-20-15,3 2-19 16,14-5-8-16,15-2 0 15,12-2-2-15,13-7-5 16,7-1-2-16,1 0 0 0,6-5-1 16,0 3 1-16,0-2 0 15,0-1 0-15,0 6 0 16,13 1 1-16,-1 3 1 16,0 6 1-16,5 0-2 15,-5 0 4-15,1 5 0 16,-5 5-1-16,-2 4 2 15,1 5 0-15,-3 3-2 16,-4 0 1-16,0 0-1 16,0 0-4-16,0-8 4 15,0-6-3-15,0-4 1 16,0-12-2-16,0-5 0 0,0-3 0 16,0-6 0-16,0 0 0 15,0 0 0-15,0 0-2 16,0-11-6-16,0-18-15 15,0-8-49-15,0-14-38 16,0-5-217-16</inkml:trace>
  <inkml:trace contextRef="#ctx0" brushRef="#br0" timeOffset="68956.0475">25512 11762 195 0,'-2'-3'108'15,"2"3"-81"-15,0 0 27 16,0 0-4-16,0 0-16 15,0-3-12-15,0-8-8 16,2-11-2-16,23-4-12 16,10-7-1-16,-4 3 0 15,-2 5-2-15,-6 7 2 0,-15 7 1 16,-1 6 0 0,-7 5 1-16,0 0 0 0,0 0 0 15,0 0 0-15,0 0-1 16,4 0-4-16,4 16-2 15,8 6 6-15,3 6 1 16,0 3 2-16,-1-2-1 16,1-4-1-16,-1 2-1 15,5-5 0-15,-8-1 0 16,5-7-2-16,-5-3-4 16,-3-3-7-16,-1 1-33 15,-3-6-204-15</inkml:trace>
  <inkml:trace contextRef="#ctx0" brushRef="#br0" timeOffset="69359.932">26172 12449 260 0,'-6'-6'65'0,"6"6"-36"16,0 0 18-16,0 0-18 15,0 0-20-15,0 0-9 16,8 0 2-16,31 0 2 16,13 0 1-16,14 0 1 15,0 0-2-15,2 0-4 16,-2 3 4-16,-12-3-4 16,-10 0 0-16,-15 3-1 15,-7-3-4-15,-9 0-6 16,-5 0-13-16,-4 0-31 15,-4 0-243-15</inkml:trace>
  <inkml:trace contextRef="#ctx0" brushRef="#br0" timeOffset="69646.0329">26984 12038 248 0,'0'0'75'15,"0"0"-70"-15,0 4-2 0,2 14 21 16,21 1-6-16,2 6-7 16,6 2 5-16,0 1-3 15,0 1-5-15,2-2 0 16,-2-2-8-16,-4-6 0 15,-4 1-4-15,-1-7-8 16,-9-2-5-16,-5-5-11 16,8-6-97-16</inkml:trace>
  <inkml:trace contextRef="#ctx0" brushRef="#br0" timeOffset="70097.0003">27828 12122 133 0,'-5'0'230'16,"-1"0"-217"-16,-8 0 3 15,-11 0 28-15,-14 9-20 16,-7 1-14-16,-5 8 0 16,11 0-2-16,1 1-1 15,8 0-6-15,6 3 1 16,2 0 0-16,11 0-2 15,6-2-1-15,0 0 1 16,4-1 1-16,-3-1-1 16,3 4 2-16,2 0-1 15,0 3-1-15,0 1 4 16,0-1 0-16,0 4-2 0,0-3 1 16,0 1 3-16,0 2-2 15,0 0 1-15,2 1-2 16,5-2-1-16,-1-1 0 15,0 2-2-15,0-6 2 16,5-1-2-16,-9-5 1 16,2-6-1-16,-2-4 0 15,-2 2 0-15,0-7-1 16,0-2 0-16,0 0-2 16,0 0-4-16,0 0-7 15,-15 0-34-15,-3-11-28 16,5-14-222-16</inkml:trace>
  <inkml:trace contextRef="#ctx0" brushRef="#br0" timeOffset="70942.5957">25082 11925 25 0,'-24'-4'13'15,"3"0"-7"-15,-4 4 17 16,2-3 24-16,13 2-20 15,-2 1 5-15,10 0 3 16,-3 0 14-16,3 0-12 16,-2 0-9-16,2 0-6 15,-10 11-7-15,-5 8 6 16,-8 10 1-16,1 8-7 16,-1 6 2-16,-2 5-1 15,2 7-3-15,5 5-2 16,3-1-2-16,9 3-1 15,8 1-2-15,0 2 0 0,0-3-1 16,0-2-3-16,20 2-1 16,18-11-1-16,7 0 0 15,13-7-7-15,14-8-6 16,17-6-5-16,8-11-56 16,13-12-189-16</inkml:trace>
  <inkml:trace contextRef="#ctx0" brushRef="#br0" timeOffset="71498.6726">27666 11936 253 0,'-8'-2'77'15,"8"2"-77"-15,0 0 12 16,0 0 13-16,0 13-3 16,21 12 12-16,12 5-17 15,-6 6-2-15,4 5-3 16,-2 10 0-16,-5 0-2 15,1 4-2-15,-2-1-5 16,-11-2 0-16,-1-3 1 16,-9-2 1-16,-2-7 0 15,0-2-5-15,0-6 3 16,-8-6-3-16,-13-1 1 0,0-3-1 16,-4-6-1-16,1-1-6 15,-5-5-3-15,4-7-2 16,-4-3-15-16,2 0-38 15,6-3-54-15,13-19-116 16</inkml:trace>
  <inkml:trace contextRef="#ctx0" brushRef="#br0" timeOffset="72016.0467">27985 11679 284 0,'0'-2'43'16,"0"1"-43"-16,2 1 19 15,10 0 2-15,11 0-13 16,18 0 0-16,5 0 5 16,7 1 8-16,-3 10-8 15,-2 2-2-15,-5-2 1 0,-10 6-2 16,-12-5-4-16,-9 6 0 16,-6-2 3-16,-6 5-1 15,0-3 1-15,-12 9 1 16,-23-3 0-16,-4 3-3 15,-3-5-5-15,11 0-1 16,6-8 1-16,7-2-2 16,7-5 0-16,5-1 2 15,4-1-2-15,2-5 0 16,0 0-2-16,0 4 0 16,0-4-1-16,13 3 3 15,20-1 1-15,12-2 1 16,7 0 2-16,8 0-4 15,-4 0-2-15,1-2-2 16,-7-5-12-16,-7 2-32 0,-1 2-297 16</inkml:trace>
  <inkml:trace contextRef="#ctx0" brushRef="#br0" timeOffset="73515.9114">23844 12030 144 0,'0'-6'72'0,"0"6"-43"16,0 0 14-16,0 0 2 16,0 0-15-16,0 0-15 0,0 0-2 15,0 0-1-15,0 0 1 16,0 0-6-16,4 0 1 15,11 0-1-15,8 0 3 16,6 0-3-16,8 0 0 16,2 0 0-16,13 3 0 15,8 1-3-15,2 0 2 16,10 3 0-16,0-3-1 16,1-1 1-16,-15-3-1 15,-13 3-2-15,-20-3 0 0,-17 1-3 16,-4-1-1-1,-4 0-3-15,0 0-4 0,0 0-10 16,-10 0-28-16,-33 10-171 16</inkml:trace>
  <inkml:trace contextRef="#ctx0" brushRef="#br0" timeOffset="73980.1367">23638 12318 165 0,'-3'3'95'0,"3"-3"-73"0,0 0 7 15,19 2 6 1,31 0-2-16,18-2-4 0,17 3-3 16,-1 5-7-16,5-1-5 15,-10 3 0-15,-11 2-7 16,-8 3-3-16,-17 3-1 15,-7 0-3-15,-12-3 1 16,-11 3-1-16,-7 0 1 16,-6 4-1-16,0 0 1 15,-19 4 3-15,-24 1-1 16,-11-2 1-16,-6-1-2 16,0 0-1-16,-2 1-1 15,9-3 0-15,5-3 0 16,17-2 0-16,12-4 0 0,7-7-1 15,8 1 1-15,4-3-1 16,0 1 0-16,0 1-1 16,10-2 2-16,21-1 2 15,13-3-1-15,9 0 0 16,11 0 2-16,1 0-3 16,-1-3-1-16,-9-4 1 15,-11-1-3-15,-9 1-6 16,-19 0-19-16,-16 3-111 15</inkml:trace>
  <inkml:trace contextRef="#ctx0" brushRef="#br0" timeOffset="74362.1016">22569 12591 297 0,'-6'0'72'0,"1"0"-68"0,5 0 23 16,0 0-2-1,0 5-21-15,0 17 1 0,0 7 9 16,11 0-2-16,1 6-4 16,1-4 0-16,3 3-1 15,-3-9-5-15,-7 1 1 16,2-8-2-16,-8-2 0 16,4-5-1-16,-4-1-2 15,0-6-8-15,0-4-5 16,0 0-9-16,0 0-29 15,0-11-214-15</inkml:trace>
  <inkml:trace contextRef="#ctx0" brushRef="#br0" timeOffset="74700.0281">22784 12608 109 0,'4'5'47'16,"8"17"-14"-16,7 5 9 15,10 6 4-15,8 5-17 16,7-3 0-16,3-2-5 16,7 1-6-16,2-8-2 15,4-4 1-15,-5-7-2 16,-7-5-5-16,-13-4-5 16,-10-6 0-16,-4 0-2 15,5-3 7-15,-1-16 1 16,-4-6-5-16,-5-7-5 0,-3-6-1 15,-11-1 0 1,2 2-2-16,-4 3 1 0,0 6-2 16,0 6 3-16,0 3 0 15,-10 3 3-15,-3 0-6 16,1 0-5-16,-3-2-6 16,-1 4-22-16,1 2-68 15</inkml:trace>
  <inkml:trace contextRef="#ctx0" brushRef="#br0" timeOffset="75068.5652">22387 12343 192 0,'60'0'6'0,"12"0"25"16,19 0 28-16,19 2-23 16,8 0 0-16,10 1-10 15,10-3-7-15,-3 0 2 0,1 0-3 16,-20 0-5-1,-23 0-7-15,-17 0-3 0,-20 0-2 16,-13-3 2-16,-5-1-3 16,-9 1-1-16,-7 3 1 15,-7-4-3-15,-9 4-8 16,-6-5-12-16,0 5-17 16,0-6-98-16</inkml:trace>
  <inkml:trace contextRef="#ctx0" brushRef="#br0" timeOffset="75343.4765">23224 11810 170 0,'2'8'12'16,"2"15"29"-16,-4 9 11 15,0 4-21-15,0 8-11 16,0 0-9-16,0 1-2 16,0 3-7-16,0-1-2 15,2 0-16-15,-2-2-19 16,5 0-48-16</inkml:trace>
  <inkml:trace contextRef="#ctx0" brushRef="#br0" timeOffset="76680.1945">25946 12533 243 0,'-6'-10'48'15,"0"2"5"-15,2 4 6 16,4 4-9-16,-4 0-19 16,4 0-12-16,0 0-5 15,0 0 2-15,0 0-8 16,0 0 0-16,0 0-7 15,0 0-1-15,0 4 0 16,0 4 0-16,0 2 0 16,0 2 0-16,0-2-8 15,0 5-6-15,-6-3-10 16,-7 2-43-16,7 3-175 0</inkml:trace>
  <inkml:trace contextRef="#ctx0" brushRef="#br0" timeOffset="76868.0817">25843 12758 144 0,'0'7'33'15,"0"7"4"-15,0 1 20 16,0-4-6-16,0 3-21 16,0-2-12-16,0-1-8 15,0 0-5-15,0 3-5 16,0-2-4-16,0-5-13 0,8 1-23 15,5-1-41-15</inkml:trace>
  <inkml:trace contextRef="#ctx0" brushRef="#br0" timeOffset="77468.4046">27732 12589 245 0,'-2'0'78'16,"2"0"-44"-16,0 0 12 16,0 0-13-16,0 0-20 15,0 0-9-15,0 0-4 16,0 4 4-16,0 5-4 0,0 2 0 16,0 0-1-16,0 2-6 15,0-2-15-15,-4 3-38 16</inkml:trace>
  <inkml:trace contextRef="#ctx0" brushRef="#br0" timeOffset="77662.6215">27615 12867 118 0,'0'8'25'0,"0"0"9"16,0 1 1-16,0 0 9 0,0-2-15 15,0 1-16-15,0 3-5 16,0-2-4-16,0 0-4 16,-4 1-7-16,-5 1-26 15,3-3-36-15</inkml:trace>
  <inkml:trace contextRef="#ctx0" brushRef="#br0" timeOffset="78510.2286">25080 14474 379 0,'-18'0'70'16,"7"0"-67"-16,11 0 9 0,0 0 9 15,0 0-11-15,5 0-7 16,34 0 1-16,25 0 6 16,21 6 0-16,14-3-1 15,2-1-2-15,3 3 0 16,-5-2-2-16,-8 0 2 16,-9 3 2-16,-20-6-6 15,-24 0-3-15,-18 3-1 16,-11-3-2-16,-9 0-8 15,0 0-6-15,0 0-8 16,0-7-56-16,-9-8-347 16</inkml:trace>
  <inkml:trace contextRef="#ctx0" brushRef="#br0" timeOffset="78818.0938">25583 14178 315 0,'0'0'12'0,"0"0"-8"16,0 17 9-16,0 10 23 16,0 14-5-16,0 11-6 15,0 9-7-15,0 5 5 0,2-1-1 16,4 6-8-1,0-1-2-15,0-3 1 0,1-5-5 16,-3-7-3-16,-2-5-5 16,2-6-1-16,-4-9-4 15,0-7-1-15,0-6-10 16,0-11-10-16,0-8-49 16,0-3-229-16</inkml:trace>
  <inkml:trace contextRef="#ctx0" brushRef="#br0" timeOffset="80279.8102">27257 14376 290 0,'0'-7'50'0,"0"3"-29"16,0 4 14-16,0 0-4 16,0 0-15-16,0 0-6 15,0 0-3-15,0 3 0 16,0 8 0-16,0 4 3 15,-6 3-3-15,-7-3 1 16,1 4 0-16,-4 3-1 16,-1-3 1-16,-2 6-1 15,1 4-1-15,-3 5-2 0,-6 2 0 16,7 1-3-16,-3-4-1 16,4 3 2-16,1 1 1 15,-1 1-2-15,0 0 3 16,1 7-2-16,1-4 1 15,-1-5-3-15,1-3 2 16,-1-4-2-16,-1-2 3 16,-2-5-2-16,-6 0-1 15,7-3 1-15,-3-6 1 16,2 1-2-16,7-9 1 16,6-2-1-16,1 0 1 15,3-3-1-15,2 0 0 0,-4 0-2 16,-4 0 1-1,-3 0-5-15,-1 0-7 0,-9 0-2 16,0 0-13-16,3-11-30 16,-3-9-67-16,17-3-117 15</inkml:trace>
  <inkml:trace contextRef="#ctx0" brushRef="#br0" timeOffset="80790.0968">26680 14255 223 0,'2'-11'51'0,"5"8"-40"16,5-4 17-16,7-2 11 15,10 1-20-15,8-3-7 16,6 2 1-16,3 5 10 16,-3 1-6-16,0 3-9 15,-5 0 0-15,-3 0 2 16,0 5-5-16,-8 6-2 16,2 12 6-16,-4 0-2 0,4 10-2 15,-3 7 5 1,1 7-6-16,-6 4 4 0,-2-3 0 15,-1 1-1-15,1-2-1 16,1-3-2-16,1 3-2 16,2-2 2-16,-3 3 1 15,3-2-1-15,0-4 0 16,-2-5 3-16,3-1-4 16,5-3 1-16,0-4-3 15,2-7 0-15,-2 0-1 16,-8-3 0-16,2-5 0 15,-9 1-1-15,-1-8-2 16,3 1-5-16,-4-1-3 16,5-4-6-16,-5-2-16 15,7-1-26-15,10 0-98 0</inkml:trace>
  <inkml:trace contextRef="#ctx0" brushRef="#br0" timeOffset="81659.1376">28049 14064 153 0,'0'0'76'16,"0"0"-30"-16,0 0 9 16,0 0-8-16,0 0-20 15,0 0-6-15,0 0-10 16,0 0-2-16,0 15-1 16,0 14 2-16,8 12 7 15,6 7-5-15,-1 13 3 16,-3 6-5-16,-1 6 2 15,-5 3 1-15,2-4-6 16,-4-10 1-16,2 0-4 16,-4-3 1-16,0-5-2 15,0-5 2-15,0-6-3 0,0-9 0 16,0-4-1 0,0-2-1-16,0-6 1 0,0-6 2 15,0-7-3-15,0-1 0 16,0-8-4-16,0 0 1 15,0 0-4-15,0 0 0 16,0 0-1-16,0-8-6 16,0-21-33-16,0-4-27 15,0-12-78-15</inkml:trace>
  <inkml:trace contextRef="#ctx0" brushRef="#br0" timeOffset="82088.3986">28247 14140 171 0,'0'0'57'0,"0"-3"-31"15,0 3 22-15,0 0-2 16,0 0-18-16,0 0-16 15,0 5 0-15,0 15-1 16,6 8 10-16,5 7-3 16,-3 9-6-16,-2 11 1 15,0 4-1-15,1 4-2 16,-1 0 0-16,0 1-4 0,0-7 2 16,-2 1-1-16,-4-7 0 15,2 2-2-15,3-4-2 16,-3-3 2-16,2-2 0 15,-4-5-3-15,0-5 0 16,0-5-1-16,0-7-1 16,0-4 0-16,0-3-1 15,0-11-2-15,0-1-1 16,0-3-3-16,0 0 1 16,0 0-7-16,0 0-7 0,0-7-40 15,10-12-188 1</inkml:trace>
  <inkml:trace contextRef="#ctx0" brushRef="#br0" timeOffset="83954.5493">28768 14394 96 0,'0'-7'57'15,"0"7"-44"-15,0 0 19 16,0-4 20-16,0 4-17 16,0 0-7-16,0 0-7 15,0 0 4-15,0 0-6 16,0 0-3-16,0 0 0 16,0 0 1-16,0 0-7 0,0 0 0 15,0 0-1 1,0 0-3-16,0 0-1 0,0 0 1 15,0 0-2-15,0 0-1 16,0 0-2-16,0 0 4 16,0 0-2-16,0 0 0 15,0 0 0-15,0 0-2 16,0 0 2-16,0 0-1 16,0 0 0-16,0 0 2 15,0 0-4-15,0 0 3 16,0 0-3-16,0 0 3 15,0 0-1-15,0 0-2 16,0 0 1-16,0 0 1 16,0 0 1-16,0 0 0 0,0 0-2 15,0 0 4-15,0 0-5 16,0 0 1-16,0 0-1 16,0 0-1-16,0 0 1 15,0 0 0-15,0 0 0 16,0 0-2-16,0 0 2 15,0 0-2-15,0 0 0 16,0 0 2-16,0 0-2 16,0 0-3-16,0 0 3 15,0 0-4-15,0 0-1 16,0 0-4-16,0 0-3 16,0-4-17-16,0 1-37 15,0-4-115-15</inkml:trace>
  <inkml:trace contextRef="#ctx0" brushRef="#br0" timeOffset="85700.119">19123 7862 45 0,'0'-4'38'0,"0"0"-20"16,0 3 20-16,0-1-5 15,0 2-7-15,0 0-13 16,0 0-10-16,0 0 3 15,0 0 5-15,2 0 3 0,-2 0-1 16,0 0-1-16,0 0-6 16,0 0-4-16,0 0-2 15,0 0-2-15,0 0-6 16,0 0-13-16,0 0-3 16,0 0-8-16,0 0-23 15</inkml:trace>
  <inkml:trace contextRef="#ctx0" brushRef="#br0" timeOffset="88564.4995">28731 14149 113 0,'-6'-3'49'0,"2"-3"-13"0,2 6 27 15,2 0-7-15,0 0-6 16,0 0-20-16,0 0 7 16,-5 0-8-16,5 0-3 15,0 0-10-15,-2 0-1 16,2 0-6-16,-4 0-2 16,4 0-3-16,-12 12-2 15,-7 9-1-15,-4 12 4 16,-1 5-3-16,3 6-2 15,-2 11 1-15,0 0-1 16,3 8 2-16,-3-6-1 16,4 3 0-16,7-1-1 15,6 3 1-15,6-3-1 0,0 4 0 16,0-5-1-16,12-6 0 16,13-1 1-16,4-11 1 15,2-4-1-15,0-9-1 16,0-5-1-16,4-9 2 15,0-4-1-15,3-7 1 16,-1-2 2-16,6 0-1 16,5-17-1-16,1-9 3 15,3-7-2-15,-7-7-1 16,3-4 0-16,0-4 0 16,-5-7-1-16,-6-5 1 15,-2-2 0-15,-10-7-1 16,-8 0 1-16,-9 2 0 15,-8-3-1-15,0 8 2 0,-15 0-2 16,-24 11 1-16,0 6-1 16,-13 6-1-16,1 8 2 15,-7 6 1-15,2 3-1 16,2 7 0-16,7 1 1 16,3 2-1-16,11 5 0 15,6 7 0-15,0 0-1 16,9 0-1-16,-1 0-1 15,3 4 1-15,-1 14-1 16,-2 4 2-16,7 1 0 16,4 5 1-16,4 6 1 15,4 2 1-15,0 1-2 16,4-4 1-16,23 4-1 0,10-5 0 16,8-2 1-16,5-1-1 15,4-2 3-15,1-1-2 16,1-4-1-16,4 0 3 15,-2-4-3-15,-6-1-1 16,-5-6 1-16,1 1-1 16,-7-5 0-16,-8-4-1 15,-2-2-4-15,-4-1-11 16,-8 0-16-16,-7 0-47 16,3 0-150-16</inkml:trace>
  <inkml:trace contextRef="#ctx0" brushRef="#br0" timeOffset="88977.8994">29733 14127 280 0,'0'0'59'0,"0"0"-53"16,0 0-4-16,0 10 10 15,0 12 13-15,0 5-10 16,0 4 3-16,0 7-5 16,0 3 4-16,0 6-4 0,0 4-6 15,0 0 2-15,0 0-4 16,0 1 0-16,5 0-1 15,-3 3 1-15,-2 0 1 16,0-4-5-16,0-2 1 16,0-7-2-16,4-9-1 15,-2-6 0-15,2-5-2 16,-4-4 2-16,0-6-7 16,0-6-1-16,0-2 1 15,0-4-8-15,0 0 0 0,0-4-24 16,2-17-158-16</inkml:trace>
  <inkml:trace contextRef="#ctx0" brushRef="#br0" timeOffset="89487.5522">30186 13987 61 0,'-6'-6'250'0,"2"6"-242"16,4 0-1-16,0 0 12 15,0 13-4-15,0 13 0 16,0 14 10-16,0 1-9 15,0 7 2-15,0 3 1 16,0 7-5-16,0 8 3 16,4 0-10-16,-2 2 1 15,2-2 3-15,-4-5-6 16,2-2 0-16,2-1-1 16,-4-3 1-16,0-2 0 15,0-3-3-15,0-1 2 16,0-6-1-16,0-6-1 0,0-1-1 15,0-3-1-15,0-6 2 16,2-5-2-16,3-3 0 16,-5-3-2-16,2 0 2 15,2-2 0-15,-4 1-1 16,2-8 0-16,-2-4-3 16,0-1 2-16,0-2-2 15,4 0-7-15,-4 0 1 16,0 0-4-16,0 0-30 15,0-5-144-15</inkml:trace>
  <inkml:trace contextRef="#ctx0" brushRef="#br0" timeOffset="91744.3153">27251 14458 95 0,'0'-6'44'16,"0"6"-33"-16,0-3 12 16,0 3 7-16,0 0-10 15,0 0-9-15,0 0-7 16,0-3-4-16,0 2-1 0,2-2-2 15,8 3 0-15,-4 0-6 16,-3 0 3-16,1 0 4 16,-2-3-3-16,-2 3 4 15,0 0 0-15,0 0-2 16,0 0-3-16,0 0-10 16,0 0 0-16,0 0 10 15,0 0 6-15,0 0 0 16,-9 0 0-16,-1 0-1 15,2 3-13-15,2 1-74 16</inkml:trace>
  <inkml:trace contextRef="#ctx0" brushRef="#br0" timeOffset="93214.074">26494 15576 145 0,'-6'-10'102'0,"0"6"-73"16,2 0-2-16,2 4 25 15,-2 0-11-15,1-3-16 16,-1 3-3-16,4-2-2 16,0 2-4-16,0 0-5 15,0 0-3-15,0 0-4 16,0 0-2-16,-2 0-2 15,-4 12 0-15,-6 7 1 16,-7 6 3-16,0 4 1 16,-1-6-5-16,12 3 2 15,-3-1-2-15,9 0 0 16,2-5 2-16,0-2-2 0,0-3 0 16,0-4 0-16,0 0-1 15,13-2 0-15,3-4 1 16,-1-2 0-16,3-3-1 15,5 0 1-15,4 0 2 16,8-3-1-16,-4-12 2 16,0-8-2-16,-4-2-1 15,-13 0 1-15,-3-4-1 16,-9-1 0-16,-2 4 1 16,0 1-1-16,-2 3 2 15,-23 4 1-15,-2-1 2 16,0 3-4-16,2 7-1 0,7 1 3 15,1 5 0-15,7 1-1 16,4 2-1-16,3 0 0 16,3 0-2-16,0 0 0 15,0 0-2-15,-4 0-6 16,-4 5 0-16,-8 14 1 16,3 2 1-16,7 1-21 15,6-3-50-15,0 2-124 16</inkml:trace>
  <inkml:trace contextRef="#ctx0" brushRef="#br0" timeOffset="93514.1325">26856 15785 145 0,'0'0'49'15,"0"0"-32"-15,0 3 37 16,2-3-13-16,2 0-20 16,-4 0-4-16,2 6-2 15,9-3-5-15,-5-1 5 16,0 3-6-16,0-2-8 16,0 1 1-16,-3 0-2 15,3-1 1-15,-2 0-1 0,-2-3-1 16,2 0 1-1,-4 0-3-15,2 0-2 0,-2 0-12 16,0 0-23-16,0 0-30 16</inkml:trace>
  <inkml:trace contextRef="#ctx0" brushRef="#br0" timeOffset="94653.6155">27205 15594 42 0,'0'0'22'15,"0"0"3"-15,0 0 5 16,0 0-15-16,0-3-3 15,0 3-1-15,0 0 3 16,0 0-2-16,0 0-1 16,0 0 7-16,0 0 5 15,0 0-3-15,0 0 0 16,0 0 6-16,0 0-9 16,0 0-3-16,0 0-6 15,0 0-1-15,0 0-1 0,0 0 0 16,0 0-1-16,0 0 0 15,0 0-2-15,0 0-2 16,0 0 2-16,0 0-3 16,-6 11 0-16,6 0 4 15,-2 5 1-15,-4 4 1 16,6-1-1-16,0 0 0 16,0-1-2-16,0 3 1 15,0-3-1-15,0 1 2 16,0 0-2-16,0-4-1 15,0-1-1-15,8-4 0 16,-4-2 2-16,3-3 0 16,-1-2-3-16,-4 0 0 15,2-3 0-15,-4 0 3 16,4 0 1-16,-4 0 0 0,0 0 1 16,6 0 4-16,0 0 1 15,13-14 1-15,2 0-10 16,1-4 2-16,-5 1-3 15,-5 0 1-15,-3-5 0 16,-5 3-1-16,-2-3 0 16,-2 4 0-16,0 4 0 15,0 2 4-15,0 5-1 16,-13-1 4-16,-1 5-1 16,0-1 3-16,-1 1 1 15,3-1-7-15,1 4-2 16,5 0 0-16,0-4-1 0,4 4-1 15,2 0-2-15,-4 0-8 16,2 0-7-16,-5 0-16 16,-3 0-33-16,10 4-134 15</inkml:trace>
  <inkml:trace contextRef="#ctx0" brushRef="#br0" timeOffset="95090.0776">27588 15514 298 0,'0'0'29'0,"8"0"-18"16,4 0 15 0,7 3-5-16,12 11 1 0,6-1-2 15,0 8-2-15,1-1-7 16,-3 2-1-16,-4 2-1 15,-6 2-5-15,-5-1 5 16,-5-3-4-16,-11 0 0 16,-4-1 4-16,0 4 1 15,-4 0-3-15,-21-4 2 16,-6 1-6-16,0-6-1 16,2 2 0-16,0-5 0 15,8-1-2-15,-1-2 1 0,9 0-1 16,1-1 0-1,12-5-3-15,0 0 0 0,0 0 1 16,0-1 0-16,0 1-2 16,4 0 4-16,17 3 0 15,10-7 0-15,8 0 0 16,0 0 0-16,5 0 0 16,3 0-5-16,-3 0-8 15,3 0-32-15,-3-4-93 16</inkml:trace>
  <inkml:trace contextRef="#ctx0" brushRef="#br0" timeOffset="95938.2685">26713 16277 107 0,'0'0'33'0,"0"0"2"16,0 0 34-16,0 0-10 16,0 0-22-16,0 0-1 15,0 0-5-15,0 0 2 16,0 0-10-16,0 0-9 16,0 0-7-16,0 15-4 15,-18 7-1-15,-3 3 2 0,0 1-2 16,13-1-1-1,2-6 0-15,6 0-1 0,0-2 0 16,0-5-2-16,0-5 2 16,19-4-2-16,12-3 2 15,4 0 0-15,8-10-1 16,1-12 0-16,-3-4-1 16,-6-4-2-16,-10 3 2 15,-13 3-2-15,-12 2 3 16,0 4 1-16,0 3 1 15,-18 5 5-15,-11 6-2 16,-2-2-3-16,0 5-1 16,0 1 0-16,-2 0-1 15,8 0-3-15,6 0-3 16,7 0-7-16,4 0-20 0,8 7-104 16</inkml:trace>
  <inkml:trace contextRef="#ctx0" brushRef="#br0" timeOffset="96123.9289">27131 16383 268 0,'0'0'40'16,"0"0"-38"-16,4 0 32 15,-4 0-7-15,6 0-27 16,7 0-1-16,14 0-4 0,10-6-14 15,4-9-46-15,7-1-202 16</inkml:trace>
  <inkml:trace contextRef="#ctx0" brushRef="#br0" timeOffset="96454.8854">27598 16240 237 0,'-29'14'103'16,"9"2"-96"-16,-3 2 21 16,8 0-6-16,9 1-6 15,6-1-3-15,0 1-5 0,0 2-4 16,2 0 3-16,23 1-2 16,0 2 1-16,4-5-3 15,-4 1-3-15,-7-1 1 16,-1 0 1-16,-17 0 0 15,2-1 1-15,-2 0 3 16,0-4-3-16,0-1 0 16,-21 1 1-16,-10-4-1 15,-4 2 1-15,-2-6-4 16,-5-2-2-16,1-4-1 16,0 0-16-16,8 0-34 15,2-18-164-15</inkml:trace>
  <inkml:trace contextRef="#ctx0" brushRef="#br0" timeOffset="96642.4711">27573 16263 165 0,'35'-1'104'0,"11"-2"-104"16,14-3 19-16,-4 5 20 15,-3-7-34-15,-1 4-5 16,0 1-14-16,-1-3-30 16,-11 1-162-16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15:53.89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8636 7296 112 0,'-134'-58'0'16,"31"15"-39"-16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16:48.91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7074 2858 11 0,'-33'-16'213'0,"-13"0"-186"16,7-2 3-16,0 3 15 15,12 4-4-15,-8 0-15 16,20 6-6-16,-14-2 4 15,4 2-7-15,1 0 4 16,-12 1-10-16,-1 0-1 16,0-2-3-16,-15 2-3 15,7-2 0-15,-7 3-1 16,3 1-1-16,-5 0 2 16,0 2 0-16,-4 0 1 15,-14 0-3-15,-5 8-2 16,3 4 6-16,-5 1-6 15,11 0 1-15,2-1 1 0,8 1-1 16,6 3 0-16,-5 1 0 16,5 3-1-16,-12 6 0 15,8 1 1-15,0 7-1 16,5 1 0-16,5 7-1 16,1 5 1-16,11 1 0 15,-5 2 0-15,12 2 0 16,3-4 0-16,5 1 0 15,9 4 0-15,5 3 0 16,5 1 0-16,0 3 0 16,0-4-1-16,0 1 1 15,21-3 0-15,4-3 0 0,2-3-1 16,12-1 1-16,-2 1 0 16,17-2 0-16,4 1 0 15,14-1 0-15,13-4 0 16,4-1-1-16,2-5 0 15,2-1 1-15,-2-4 0 16,4-4 0-16,-8-3 1 16,2-2 0-16,-5-8-1 15,-5-3 0-15,-9-3 0 16,7-8 0-16,1 0 3 16,-3 0 1-16,7-10-2 15,3-10 4-15,-8-7-3 16,7-2 4-16,-5 0-3 15,-9-4 0-15,-4 0-1 16,-2-3 5-16,3-5-2 0,-1-4-2 16,-2-6-1-16,-19-3-2 15,-3-5-1-15,-11-6 0 16,-7-8 1-16,-11-5-1 16,-9-3 0-16,-4 2 2 15,0 5 0-15,0 10-1 16,-19 8-1-16,-12 7 0 15,-4 3 4-15,-8 4-1 16,-5 4 0-16,-8 2 0 16,-8 6-1-16,-2 3-2 15,8 4 0-15,0 5 0 16,19 5 0-16,0 6-1 0,8 2 0 16,10 3-3-16,1 1-6 15,1 1-10-15,0 0-15 16,-1 9-25-16,7 19-33 15,-7 13-107-15</inkml:trace>
  <inkml:trace contextRef="#ctx0" brushRef="#br0" timeOffset="3662.7697">9116 2759 151 0,'-31'-11'12'0,"0"-3"11"15,-21 2-5-15,7 0 2 16,-9 4 4-16,17-1 2 15,10 4 15-15,15 2-12 16,5 3-3-16,5 0 4 16,2 0-10-16,0 0-11 15,0 0-4-15,0 0-3 16,-4 0 0-16,4 3-2 16,-2 18 1-16,-2 7 6 15,2 6-4-15,-4 6 3 16,6 4-3-16,0 4 2 15,0 12-1-15,0 5 2 16,0 8-1-16,0 4 0 0,0 0-3 16,0 2 3-1,0 3-2-15,0-1-1 0,2 4-1 16,2-2 2-16,2-3-1 16,-4-1-2-16,-2-4 2 15,4-2-1-15,-2-7 2 16,3 0-2-16,3-5-1 15,4 1 1-15,-1-2 1 16,5 0-3-16,-10-1 1 16,3-6 0-16,-3-8 1 15,4-6 0-15,-4-5-2 16,0-10 2-16,-3-5-1 0,-3-4 0 16,4-8 0-1,-4-4 0-15,0-1-1 0,0-2 0 16,0 0-1-16,0 0-1 15,0 0 0-15,0-15-3 16,2-18-25-16,10-11-38 16,9-18-56-16,-9-13-136 15</inkml:trace>
  <inkml:trace contextRef="#ctx0" brushRef="#br0" timeOffset="5147.6071">8994 2528 61 0,'0'-9'130'0,"0"5"-79"15,0 3-21-15,0-1 7 16,0 2-8-16,0 0-3 16,0 0-7-16,0 0-8 0,0 0 0 15,0 0-4 1,0 0-1-16,6 0-6 0,25 0 5 15,23-2 7-15,12-3-1 16,13 0-1-16,8 2-1 16,3-1 0-16,12 3 0 15,1 1-5-15,9 0-2 16,1 0 1-16,5 0 0 16,0 1-2-16,0 6 0 15,8 1 1-15,12 0-2 16,11-2-1-16,8 0 1 15,5 2 1-15,-5-1 0 16,-10 0 1-16,-7 2-1 0,-8 0-1 16,-10-1 4-1,-2-3-2-15,-8-5 1 0,4 0-1 16,8 0 1-16,-2 0 1 16,8 0-3-16,-6-3 0 15,-19-3-1-15,-8 6 0 16,-14-2 0-16,2 1 1 15,-17 1-1-15,4-3 0 16,-3 2-1-16,-3-1 1 16,0 0 0-16,6 0 0 15,-3 1 0-15,1-3 0 16,-6 0 0-16,0 2 0 16,-8 1 0-16,-7 1 0 15,3-1-2-15,0 1 2 0,8 0 0 16,10-2 0-16,-2 1 0 15,-6-1-1-15,-8 2-1 16,-11 0 0-16,-3 0 1 16,-16 0 0-16,1 0 1 15,-4 0 0-15,0 0-1 16,-13 0 1-16,2 2 0 16,-2 1 0-16,-1 1-1 15,3 4 1-15,-2 0 1 16,3 5-1-16,-5 3 2 15,0 2-2-15,0 3 1 16,-4 3 0-16,7 3 2 16,-1 4-3-16,4 2 2 0,5 5-1 15,-3 2-1-15,3 3 1 16,-5 4-1-16,5 7 2 16,-11 2 1-16,2 0-3 15,-2 2 0-15,1-7 0 16,3-1 1-16,-2 0-1 15,9 0 3-15,-5 2-2 16,-4 4-1-16,3-2 0 16,-5 1 1-16,0 0 1 15,-2-6-1-15,-2 0-1 16,2-2 1-16,-1-2-1 16,7-5 0-16,-4 1 0 0,6-2 0 15,-3 0 0-15,-3 0 0 16,4 2 0-16,1-2 0 15,-11 2 1-15,2-1-1 16,2 3 0-16,-4 4-1 16,0 1 1-16,0-2 2 15,0-2-2-15,0-5 1 16,0-6-1-16,0-1 0 16,0-6 0-16,-6-2 0 15,-9-3 2-15,7-2-2 16,-2-3 2-16,3-3 1 15,1-2-1-15,4-5-1 16,-2-2 1-16,-2-4-1 0,4 0 1 16,-5 0 5-1,-5 0 0-15,-11 0-3 0,-6 0-4 16,-4-4 0-16,-6 1 0 16,2-2 1-16,-2 2-1 15,-13 1 0-15,2-2-1 16,-10 0 1-16,-2 1 0 15,-16-1 0-15,-11 4-1 16,-8-2 0-16,-7 2 1 16,1 0 0-16,4 0 1 15,2 0-1-15,6 0 1 16,2 0 0-16,2 0-1 16,2 0 0-16,3 0 0 15,9 0-2-15,9 0 0 0,4 0-6 16,2-4-5-16,2-6-2 15,1 2-10-15,1 3-17 16,0-3-47-16,-12 3-164 16</inkml:trace>
  <inkml:trace contextRef="#ctx0" brushRef="#br0" timeOffset="6273.6755">11566 2516 166 0,'0'0'76'0,"-11"0"-19"16,3 0-6-16,2 0-5 15,-5-4-4-15,5-5-13 16,0-5-4-16,0-8-3 0,-5-6-5 16,9-13-4-1,-2-8-7-15,4-17-2 0,0-11 3 16,0-12-7-16,0-18 4 15,0-10-3-15,0-5-1 16,0-2 0-16,0 12-1 16,0 3 1-16,4 8 1 15,5 9-1-15,1 6 0 16,2 11 0-16,-1 9 0 16,-5 6 0-16,0 10 0 15,-6 13 0-15,2 8 1 16,-2 7-1-16,0 5 2 15,4 4-2-15,-4 5 0 16,0 2 0-16,2 2 0 16,3 2 0-16,-5 1 0 0,0 1 0 15,0 0 0-15,2 0-1 16,4 0-2-16,12 0-1 16,22 0 1-16,5-2 3 15,19 2 0-15,9-2 0 16,3 1 1-16,9-2-1 15,6 2 2-15,0-1-2 16,-9 2 0-16,-3 0 0 16,-17 0-2-16,-8 3 1 15,-13 3-2-15,-10 0 2 16,-6 1-1-16,-2-1 0 16,-11-3 1-16,0 0 0 0,-5-1 1 15,-1-2-4-15,-6 0 0 16,0 0-3-16,2 0-5 15,-2 0-1-15,0 0-12 16,0-2-22-16,0-10-148 16</inkml:trace>
  <inkml:trace contextRef="#ctx0" brushRef="#br0" timeOffset="6639.5545">12421 526 128 0,'-4'0'97'16,"4"0"-91"-1,0 0 3-15,0 0-2 0,0 3-3 16,23 13 13-16,18 3 3 16,11 1 0-16,12 2 3 15,10-1 3-15,5-1 0 16,-5 0-13-16,-1 2-8 15,-9 0-2-15,-10 0 3 16,-17 2-5-16,-10-4 1 16,-11 3 2-16,-5 3 1 15,-11-1-2-15,0 5 4 16,-21 1 1-16,-23 0 0 0,1-2-1 16,0-2-5-1,1-6 1-15,5 0-3 0,2-4-3 16,6-5 0-16,10-2-6 15,11-6-7-15,4-2-21 16,4-2-73-16</inkml:trace>
  <inkml:trace contextRef="#ctx0" brushRef="#br0" timeOffset="7534.1774">13817 1155 177 0,'0'0'153'15,"0"-15"-60"-15,0-7-59 16,0-10-26-16,0-4 4 16,2-6 0-16,2-9-6 15,2 0-2-15,0 0-1 16,-4 5-3-16,7 9 1 16,-3 11 0-16,-6 8 4 0,0 10-2 15,0 6 5-15,0 2-3 16,0 0-5-16,0 0-2 15,0 0-3-15,0 18-3 16,8 13 8-16,4 4 3 16,5 10-2-16,-3 0 0 15,5-3-1-15,4 2 0 16,0-6 0-16,-3-5 2 16,3-5-2-16,0-10 0 15,-9-4-1-15,-1-5 1 16,-1-6 0-16,-6-3 0 15,-2 0 0-15,5-7 4 16,7-23-4-16,9-11 4 0,10-12-4 16,-2-5 0-1,0-4-2-15,0-4 0 0,-2 1-1 16,-2 11 1-16,-6 13 0 16,-11 13 4-16,-5 14-1 15,-5 7 1-15,2 6 0 16,-4 1 0-16,0 0-2 15,0 0 0-15,0 5-5 16,0 16 3-16,0 6 2 16,8 10 2-16,6 6 2 15,1 2-3-15,2 2 0 16,-3 3 0-16,5-2 0 16,-1-1 2-16,3-2-3 0,-3-3 1 15,-3-3 1-15,1-1 0 16,-3-6-1-16,-1-7-1 15,-1-5 0-15,-5-3 0 16,0-9 0-16,0-2 2 16,-4-2-2-16,2-4 1 15,-4 0-1-15,0 0 0 16,0 0 4-16,2 0-2 16,-2 0-1-16,0 0 0 15,0 0-1-15,0 0 3 16,0 0-3-16,0 0-3 15,0 0 0-15,0 0-2 16,0 0-7-16,0 0-5 16,0-2-57-16,0-6-254 0</inkml:trace>
  <inkml:trace contextRef="#ctx0" brushRef="#br0" timeOffset="8126.7644">15305 627 323 0,'-8'-2'48'15,"-3"2"-16"-15,-3 0 13 16,-17 0-18-16,-10 9-19 15,-15 15-1-15,-8 5 3 16,4 2-1-16,14-1-1 0,13-4-3 16,19-1-5-1,10-2-1-15,4-1 0 0,10-3-5 16,33 2 4-16,11-2 2 16,8-1 0-16,2 3-1 15,0-2 1-15,-4 1 0 16,-8-2 0-16,-13 2 0 15,-4-1 0-15,-12 0 0 16,-4-3 2-16,-13 1-2 16,-6 1 0-16,0-1 3 15,-17 1 3-15,-26 1 1 16,-19 0-1-16,-11-4-1 16,7-1-4-16,2-8-1 15,19-3 0-15,10-3-2 0,6 0-7 16,10-15-10-16,19-11-54 15,0-3-173-15</inkml:trace>
  <inkml:trace contextRef="#ctx0" brushRef="#br0" timeOffset="8485.6274">15842 674 49 0,'2'0'32'0,"-2"15"11"16,0 9 11-16,0 8 1 16,0 3-10-16,0 7-6 15,-8 3-9-15,2 0-6 16,2 0-15-16,4-1 4 15,0 0-4-15,0-6-3 16,16-7-1-16,3-2 2 16,6-7-6-16,0-5 0 15,4-3 2-15,2-7-1 16,4-5 1-16,4-2-2 16,13-6-1-16,8-19-1 0,10-9 0 15,2-7-11-15,-8-1-41 16,-18-1-115-16</inkml:trace>
  <inkml:trace contextRef="#ctx0" brushRef="#br0" timeOffset="8734.6449">15739 577 277 0,'0'-4'22'0,"2"0"-4"15,29-1-18-15,4-2 17 0,9-2-1 16,9 2-5-16,12 1-5 16,-3 0-6-16,-3 5 0 15,-9 1-18-15,-13 0-9 16,-12 4-38-16</inkml:trace>
  <inkml:trace contextRef="#ctx0" brushRef="#br0" timeOffset="8966.203">15917 863 156 0,'0'0'16'0,"0"0"11"15,0 0 32-15,0 0-12 16,6 0-13-16,23 0 3 16,14 0-9-16,11-8-13 15,8 0-12-15,2-1-3 16,-6 2 0-16,-4 0-14 16,-7 2-13-16,-11 2-44 15,-12 3-188-15</inkml:trace>
  <inkml:trace contextRef="#ctx0" brushRef="#br0" timeOffset="14238.0565">15369 3906 47 0,'0'0'48'0,"0"0"-11"16,0 0-3-16,0 0-2 15,0 0-1-15,0 0-6 16,0 0-8-16,-4 0-5 0,4 0 0 16,0 0-1-16,0 0-7 15,0 0-2-15,-2 0-2 16,2 0-1-16,0 0-1 15,-4 0-1-15,4 0 0 16,0 0-3-16,0 0-3 16,0 0-7-16,0 0 1 15,0 0-1-15,0 0 3 16,0 0 10-16,0 0 3 16,-2 0 0-16,2 0 6 15,0 0 4-15,0 0 3 16,0 0 2-16,0 0-1 0,0 0-5 15,0 0 1 1,0 0 3-16,0 0-1 0,0 0 6 16,0 0 0-16,0 0-2 15,0 0 1-15,-4 0 4 16,1 0-7-16,-1 0 3 16,-2 0-1-16,0 0-5 15,0 0-3-15,-5 0-4 16,3 0 1-16,-2-2 0 15,-5 2-3-15,3 0 1 16,-5 0-2-16,5 0-1 16,0 0 0-16,9 0 1 15,-7 0-1-15,4 0 0 16,-4 0 1-16,-3 3-1 16,5 2-1-16,-4 0 1 0,1 4 0 15,3 0-1-15,-2 0 1 16,-3 2-1-16,3 0 1 15,-3 3-1-15,5 1 2 16,2-2-1-16,2 0 0 16,2 0-2-16,-2-1 2 15,4 1 0-15,0-1 0 16,0 1-1-16,0-1 0 16,0-4 2-16,0 4-2 15,4-2-1-15,8 0 1 16,1-3 1-16,-1 1 0 15,5-1 1-15,-9-4-2 0,4 1 1 16,5-2 0-16,1 1 1 16,3-3-1-16,2 0 3 15,2 0-2-15,-3 0 0 16,-1-7-1-16,2-2 3 16,-5 0 0-16,-1-2-1 15,-3 0-2-15,-1 0 2 16,-3 2 0-16,-2-2-1 15,1 1 0-15,-7-1 0 16,-2 2 0-16,0-4 2 16,0 2-2-16,-2-1 1 15,-19-2-2-15,0 3 2 16,-1-4 1-16,-3 1-2 0,0-1 1 16,2-3-3-1,5 1 1-15,3 1 0 0,3-2 0 16,-3 1 0-16,3-3 0 15,4 0-2-15,-3-2 0 16,5-2 0-16,4-2 0 16,-2-2-3-16,4 0 2 15,0-2-2-15,0 0 1 16,0 3 0-16,0-2-2 16,0 2-6-16,0-1-8 15,12 2-8-15,5 2-46 16,-3 5-7-16,7 0-18 15</inkml:trace>
  <inkml:trace contextRef="#ctx0" brushRef="#br0" timeOffset="27655.9216">3080 3625 144 0,'-6'-24'110'0,"0"5"-77"16,-7 5 19-16,-1 7 0 15,12 7-3-15,-2 0-16 0,4 0-14 16,0 0-8-16,0 0-5 16,0 0-1-16,0 0-5 15,0 15 0-15,0 14 0 16,14 11 2-16,-2 4 3 15,7 1-4-15,-11 5-1 16,3-3 2-16,-5 4 3 16,0-5-4-16,-4-6-1 15,4-7 1-15,0-8-1 16,-1-8 0-16,-3-7 0 16,-2-7 2-16,0-3-2 15,8 0 1-15,-8 0 3 16,0-23 3-16,6-20-7 15,0-15 0-15,7-6-1 16,-1 2 1-16,3 4 0 0,1 10-5 16,7 9 5-16,-11 7 1 15,7 8 1-15,-11 11-4 16,3 3 2-16,1 7 0 16,-4 3-2-16,9 0 0 15,5 0 1-15,9 9 1 16,9 10-1-16,1 6 0 15,3 6-1-15,-5 1 2 16,-6 1 4-16,0 1-4 16,-14-4 1-16,-1-4-1 15,-5-4 1-15,-7-4-1 16,-4-7 0-16,2-7 0 0,-4-2 1 16,0-2-1-16,2 0 0 15,-2 0 1-15,4-6-1 16,4-17 0-16,5-12 0 15,7-7 0-15,-7-1 0 16,1 6 0-16,-3 9-1 16,-3 8 1-16,-2 8-1 15,-2 8 0-15,-4 4-1 16,0 0-1-16,0 0 1 16,0 0-2-16,6 1 1 15,17 16-3-15,-4 10 6 16,12 6 5-16,4 5-4 15,-10-4-1-15,8 0 0 0,6-4 1 16,-8-4-1-16,0-4 0 16,4-7 2-16,-8-4-2 15,2-7 0-15,6-4 0 16,-10 0 0-16,6-7 0 16,4-13 4-16,-10-1-3 15,-4-2 0-15,-5 6-1 16,-10 4 0-16,1 5 0 15,-5 6 0-15,-2 0 0 16,0 2 0-16,0 0-3 16,8 0-3-16,-2 14 5 15,7 4 1-15,1 4 2 0,-2-1-2 16,1-3 1-16,-1 2-1 16,-1-4 0-16,-1-3 1 15,-4-2-1-15,0-7 0 16,1-2-1-16,-7-2 1 15,0 0-2-15,0 0-6 16,0-10-9-16,0-10-115 16,-19-6-95-16</inkml:trace>
  <inkml:trace contextRef="#ctx0" brushRef="#br0" timeOffset="27858.0132">4178 3460 229 0,'0'0'26'16,"0"0"-24"-16,0 0 6 15,6 10 12-15,15 2-4 16,3 3-8-16,3 0-5 16,4-3-3-16,0 1-2 15,4-1-13-15,-8 0-31 16,8 2-145-16</inkml:trace>
  <inkml:trace contextRef="#ctx0" brushRef="#br0" timeOffset="28307.9687">4738 3782 104 0,'16'26'52'0,"-7"2"-6"0,3 2-4 16,5-1-4-16,-7 2-7 15,2-3-6-15,1-2 1 16,-7-5-12-16,2-5-5 16,-2-7-4-16,-1-6-3 15,-3-3 0-15,-2 0 1 16,0 0 3-16,0-12 14 16,0-19 0-16,0-9-20 15,0-9-2-15,0 0-2 16,0-4-1-16,16 14 2 15,7 8 2-15,-5 11 0 0,3 8-1 16,2 6 1 0,-5 6 1-16,-1 0 0 0,2 0 0 15,-1 12 3-15,1 6-2 16,6 6 3-16,-3 2-2 16,3 2 1-16,-4 4 1 15,2-1-2-15,-1-2 0 16,-9-1 0-16,1-6 1 15,-3-4-2-15,-3 0 2 16,2-8-3-16,-2 1-3 16,-1-6-1-16,1-2-2 15,-2-1-7-15,0-1-10 0,-6-1-68 16</inkml:trace>
  <inkml:trace contextRef="#ctx0" brushRef="#br0" timeOffset="31316.3526">4068 4287 17 0,'0'0'83'0,"6"0"-51"15,0 0-15-15,7-7-4 16,-11 2-3-16,8 1 1 16,-8 0 2-16,-2 4 16 15,0 0 22-15,0 0-2 16,0 0-4-16,0 0-11 16,0 0 0-16,0 0-7 15,0 0-4-15,0 0-6 16,0 0-8-16,-8 0-1 15,-4 0-4-15,-1 0 0 0,-9 8-3 16,-3 8 1-16,0 6-1 16,0 8-1-16,-2 4 1 15,7 8-1-15,3 5 0 16,3 5 0-16,1 2 0 16,-1 2 1-16,5 0 0 15,5 5 0-15,4-2-1 16,0-1 0-16,0-2 1 15,0-5-1-15,21-7 0 16,10-11-1-16,2-2 2 16,13-9-2-16,-3-7 0 15,11-9 1-15,-9-3 0 0,9-3 0 16,-4-4-1-16,1-16 1 16,3-11 2-16,-2-2 0 15,-1-7-1-15,-11-2-1 16,-1-2 2-16,-14-7-1 15,-13 0-1-15,0-4-1 16,-12 1 1-16,0-1-1 16,0 6 2-16,-18 0-1 15,-7 1 0-15,-2 6 0 16,-4 5 0-16,4 5 0 16,-6 6 1-16,0 4-1 15,2 7 0-15,-2 0 0 16,6 2 1-16,2 5 2 15,-4 5-3-15,11-1 1 16,1 4 0-16,5 0 0 0,4 0-1 16,1 0 0-16,1 0-1 15,-10 4 1-15,-1 10-1 16,-8 5 1-16,-2 9 0 16,1-1 0-16,5 5 0 15,2 2-3-15,7-2 3 16,6-3 0-16,6 1 0 15,0-1 0-15,0-2-1 16,8-3 1-16,23-2-1 16,14-6 1-16,5-2 0 15,6-3 1-15,8-3-1 16,-8-4 0-16,16 1 1 0,1-3 1 16,-1-2-1-16,-14 0-1 15,-7 0 1-15,-13 0-1 16,-12 0 0-16,-5 0 1 15,-8-2 1-15,-7 2-2 16,-6-2 0-16,0-1 2 16,0 3 0-16,0 0-1 15,0 0 2-15,0 0-2 16,0 0-1-16,0 0 2 16,0 0-2-16,0 0-2 15,0 0 2-15,0 0 0 16,0 0-1-16,0 0 1 15,0 0 0-15,0 0 0 0,0 0 0 16,0 0-2-16,0 0 2 16,0 0 2-16,0 0-2 15,0 0 0-15,0 0 0 16,0 0 0-16,0 0 0 16,0 0 0-16,0 0 0 15,0 0 0-15,0 0 0 16,0 0 0-16,0 0 0 15,0 0 0-15,0 0 0 16,0 0 0-16,0 0 1 16,2 0-1-16,-2 0 0 15,4 0-1-15,-2 0 1 0,-2 0 0 16,0 0 0 0,0 0 0-16,0-1 0 0,0 1 0 15,0 0 0-15,0 0 0 16,0 0-2-16,0 0 2 15,0 0 2-15,0 0-2 16,0 0 0-16,0 0 0 16,4 0 0-16,-2 0-2 15,4-2 1-15,1 1 1 16,-1 1 0-16,-2-1 0 16,-2 1 0-16,2 0 0 15,-2 0 1-15,-2 0-1 16,4 0 0-16,-4 0 0 15,0 0 0-15,0 0 0 16,2 0-1-16,3 0 1 0,-5 0 0 16,2 0 0-16,6 0 1 15,-8 0-1-15,6-2 0 16,0 2 0-16,-6 0 0 16,7 0 0-16,-7-1 0 15,0 1-1-15,0 0 1 16,0 0 0-16,6 0 0 15,-6 0 0-15,0 0 0 16,0 0 0-16,0 0 0 16,0 0 0-16,6 0-1 15,-6 0 1-15,0 0 0 16,0 0 1-16,0 0 0 0,0 0-1 16,0 0 0-16,0 0 0 15,0 0 0-15,0 0 0 16,0 0 2-16,0 0-2 15,0-3 0-15,0 3 0 16,0 0 0-16,0 0 0 16,0 0 0-16,0 0 0 15,0-1 0-15,2 1 0 16,-2 0 0-16,4 0 0 16,-4 0 0-16,2 0 0 15,4-2-2-15,5 1 2 16,-3-3 0-16,2 3 0 15,-1-2-1-15,5 0 1 0,-8 2-1 16,7-1 1 0,-5 0 0-16,2 2-1 0,-8 0 0 15,2-2 1-15,-1 2 0 16,-3 0-1-16,0 0 1 16,0 0 0-16,0 0-1 15,0 0 1-15,0 0-1 16,0 0 0-16,0 0 1 15,0 0-1-15,0 0 0 16,0 0 1-16,0 0-1 16,0 0-2-16,0 0-6 15,0 0-16-15,10-4-28 0,4-1-53 16,-3-2-246-16</inkml:trace>
  <inkml:trace contextRef="#ctx0" brushRef="#br0" timeOffset="36969.8358">15290 4046 44 0,'0'-3'29'15,"3"0"-15"-15,1 1 13 16,-4 2 14-16,0-1-15 16,0-1-8-16,0 2 4 15,0-1-5-15,0 0-6 16,0-3-7-16,0 1 5 15,0 1-7-15,0 1 1 16,0-1-2-16,0 0-1 16,-11 0 0-16,5 2-3 0,-2-2 2 15,-5 2-2 1,1 0-4-16,0 0-3 0,-9 0-6 16,0 4-3-16,3 4-7 15,-5 2-39-15</inkml:trace>
  <inkml:trace contextRef="#ctx0" brushRef="#br0" timeOffset="45863.3992">5709 9613 41 0,'5'-3'55'0,"-5"3"-13"16,0 0-14-16,0 0-2 16,0 0-8-16,0 0 1 15,0 0-1-15,0 0-1 16,0 0-1-16,0 0-2 15,0 0 0-15,-5 0-2 16,-3 0-4-16,-8 3-6 16,-3 4-1-16,-8 8-2 15,-2 2 1-15,-2 2-3 16,0 3 2-16,-8 4-1 0,0 5 0 16,-9 4-2-16,-2 9 2 15,-14 4 2-15,-2 6 0 16,-4 5-1-16,-9 7 1 15,-5 0 1-15,-7 5-1 16,-6 1-1-16,-1-2 1 16,1 7-2-16,0-3 2 15,12 2 0-15,-6 3 0 16,13 1 0-16,-7-3 0 16,7-1 0-16,1-2 0 15,5 4 0-15,8-5 0 16,0 1 0-16,10-6 0 0,4-2-1 15,7-6 1-15,6-5 0 16,-1-1 0-16,-3-1 0 16,-2-2 0-16,-3 0 0 15,7-6 1-15,-3-2 2 16,1 5-1-16,0-1-2 16,2 2 1-16,-5 1-1 15,5-5 3-15,6 3-3 16,-7-5 0-16,9-2 0 15,5 0 0-15,-7 1-2 16,8-4 2-16,4-1 0 16,2 2 0-16,-7-3 0 15,5-5 2-15,-4 2-2 0,6 1 0 16,-9-6 0-16,5-2 0 16,2-1 0-16,-4 1 0 15,5-7 1-15,1-4-1 16,0 2 0-16,5-3 0 15,-11-1 0-15,2 4 0 16,-1-1 0-16,-1 1 0 16,-8 5-1-16,2 1 1 15,4 3 0-15,-12-8 0 16,12 0 0-16,2-2-2 16,-8 1 2-16,8 1-1 15,-2 0 1-15,2-3 0 0,3 1 0 16,-1-5 1-16,8 0-1 15,-3 4 0-15,5-5 0 16,-7 5 0-16,7 0 0 16,-5-1-1-16,3 0 1 15,3-3-1-15,6-3 0 16,-1-5 1-16,7-3-11 16,0 0-10-16,0 0-2 15,7 0 5-15,17-7-1 16,3-3-22-16,6 3-108 15</inkml:trace>
  <inkml:trace contextRef="#ctx0" brushRef="#br0" timeOffset="46907.9194">2567 13172 101 0,'0'0'22'16,"0"0"-15"-16,0 0 2 15,0 0 1-15,0 0 6 0,7 0-3 16,7 0 3-16,5 0 5 16,1 4 5-16,11 11-9 15,2 4 0-15,5 6 2 16,9 1-5-16,-1 10-3 15,11 0 0-15,8 1-1 16,7 4 3-16,4 7-5 16,-3 3 2-16,5 8-1 15,-7 0-2-15,1 3 2 16,11 7-3-16,1-3-6 16,3 0 5-16,4-3-5 15,-2-8 5-15,-4 5 1 0,6 1-4 16,6 2 5-1,-6-4-5-15,-6-1 0 0,-7-3-1 16,-10 0-1-16,1 1 3 16,1 5 1-16,8-1-2 15,7 5 1-15,0 2 0 16,-2-4-3-16,-5-3 2 16,-12-3 1-16,5-5-1 15,-16 1 1-15,7-4-2 16,9-5 0-16,-5 0 2 15,4-4-3-15,7 4 0 16,-3-3 1-16,3 2-1 16,-5 5 0-16,-4 1-1 15,-2-2 1-15,0-4 0 0,-16-2 1 16,4-3-1-16,-5 5 0 16,1 0 0-16,0 1 1 15,1-2-1-15,-5 0 0 16,1-1 1-16,5-4-1 15,-7-4 1-15,7 0-2 16,-9 1 2-16,5-6-2 16,-11-2 1-16,0 3-1 15,-1-2 1-15,-12-5 0 16,-3 2 0-16,6-2 0 16,-15 0 0-16,3-3 0 0,-9-4 0 15,4-5 0 1,-3-5-1-16,-7-1 0 0,0-2-3 15,0 0 1-15,0-2-5 16,0 0-12-16,0 0-27 16,0 0-151-16</inkml:trace>
  <inkml:trace contextRef="#ctx0" brushRef="#br0" timeOffset="48151.7552">2164 12964 111 0,'0'-4'38'0,"0"4"-29"16,0 0 6-16,0 0 7 0,0 0-2 15,2 0 0-15,5 0-2 16,3 11-4-16,2 6 0 16,11 6-3-16,2 10 2 15,8 3 0-15,12 12-5 16,-5 8 4-16,18 10 0 16,-1 6 5-16,14 6-3 15,1-1-3-15,7 8-3 16,5 0-1-16,7 5-2 15,-6 1 5-15,6 5-6 16,-15-4 0-16,7 0 2 16,-2-5-3-16,1-2-2 0,-3 0-1 15,0-1 1-15,-7 1 3 16,-2-8-3-16,3 3 0 16,-3-2 1-16,-12-1-2 15,0 3 1-15,2-2 3 16,-5-2-3-16,7-3 1 15,2-2 0-15,-6-5-1 16,0 0 2-16,2-6-3 16,2-3 0-16,-6 1 2 15,8-5-2-15,-12 2 0 16,12 7 0-16,-8 0 0 16,4-2 0-16,0 1 0 15,-9-2 1-15,1-3-2 0,-7-2 2 16,3 4-1-1,-1 2 0-15,3 6 0 0,-7-4-2 16,5 0 1-16,-11-7 1 16,-4-4 1-16,0-2-1 15,-2-5 0-15,9-4 0 16,-9-3 0-16,10-1 0 16,-8-7 0-16,2-3 0 15,0-6-2-15,-16-6-3 16,0-4 3-16,-7-6-6 15,-4-1-2-15,-4-3-6 16,-2 0-12-16,-2 0-78 16,0-3-79-16</inkml:trace>
  <inkml:trace contextRef="#ctx0" brushRef="#br0" timeOffset="48729.4658">5484 16746 179 0,'0'0'54'0,"0"0"-47"16,0 0-5-16,0 0 6 0,6-13 3 15,25-7 2-15,9-4-9 16,-9-7 1-16,10 3-1 16,-8-2-3-16,10 1 0 15,-1 0 2-15,1-5-1 16,3 1 2-16,-9-2 3 16,4-1 1-16,3 6 7 15,-3-1 2-15,-2 5-10 16,5-3-4-16,1 3 2 15,-2-5-2-15,5-1-3 16,2-4 0-16,-3-4 0 16,-1-1 0-16,7-1 0 15,5 1 0-15,0-4 0 0,2 1 1 16,4 4-1-16,-12-1 1 16,2 0-1-16,-1 0 2 15,-3-1-2-15,-2 2 0 16,-5-5 0-16,-2 5 0 15,1-7 0-15,-3 6 0 16,6 3 0-16,-7 3 1 16,-7 5-1-16,-2 4 0 15,-3 2 1-15,-7 2-1 16,-2 0-2-16,-1 6 0 16,-10 1-8-16,-6 5-5 15,0 2-19-15,0-3-74 0,0 0-77 16</inkml:trace>
  <inkml:trace contextRef="#ctx0" brushRef="#br0" timeOffset="52734.1993">5548 9686 112 0,'-6'0'51'16,"-2"0"-37"-16,8 0 4 15,0 0 11-15,0 0-2 16,0 0-13-16,0 0-9 16,0 0-5-16,0 0-1 15,0 0-4-15,0-1-4 16,0-1 8-16,0 0 1 15,0 2 2-15,0-3 2 16,0 3 0-16,0 0-3 0,0 0 3 16,0 0-1-1,0 0 0-15,0 0 0 0,0 0 0 16,0 0 0-16,0 0 0 16,0 0-3-16,0 0 0 15,0 0-3-15,0 0-16 16,0 0-65-16</inkml:trace>
  <inkml:trace contextRef="#ctx0" brushRef="#br0" timeOffset="55509.7522">18389 3304 90 0,'-10'-8'51'0,"-9"3"-26"16,1-4 17-16,-1-2 14 16,7 3-8-16,-1-2-8 15,-3-1-7-15,3-2-2 16,-3 0-10-16,-5-1 4 16,-2-4-10-16,-12-3-3 15,-4 0-4-15,-13-4-5 16,-4-5-2-16,-4 0 1 15,-2-3-1-15,-4 2 0 16,-2-1 3-16,-2 1-4 16,-5-2 1-16,-3 0 1 0,-3 0-1 15,-8 0 0-15,5-1-1 16,3-1-2-16,4-1 2 16,9 4 0-16,8 3 1 15,4 4-1-15,3 5 2 16,3 2-1-16,-4 7-1 15,5-1 0-15,3 4 1 16,7 0 0-16,-2 3-1 16,3 4 0-16,1-1 0 15,2 2 2-15,-2 0-2 16,-4 0-2-16,-3 2 2 16,-3 12-1-16,-3 6 2 15,-8 3-2-15,2 8 1 0,0 2 0 16,3 5 0-16,-1 1 0 15,0 5 1-15,5 2-2 16,1 4 2-16,3 10-1 16,5 6 0-16,3 3 0 15,4 3 0-15,4-1 0 16,0 2 2-16,4 7-2 16,7 3-2-16,1 5 2 15,5 0 2-15,10-5-1 16,2-3-1-16,0-2-1 15,12 0-1-15,13-2 2 16,10 1 2-16,6 1-1 0,-3 4-1 16,5 1 0-1,0-2-1-15,1-5 2 0,3-2-1 16,1-1 0-16,0-2 1 16,-3-2 0-16,7-3-1 15,1-10 0-15,-7-5 1 16,6-6-1-16,-1-6 0 15,1-5-1-15,6-2 1 16,2-6 2-16,0-4 2 16,2 0-3-16,-2-7-1 15,4-4 0-15,-2-2 1 16,-2-6 1-16,8-2-1 16,8-1-1-16,-5 0 3 15,7 0-1-15,5-2 1 16,-2-9-2-16,7 0 0 0,3-8 3 15,0-5-4-15,0-3 2 16,-4-4-1-16,-4-2 2 16,2-5-2-16,-3-6 2 15,3-4 1-15,4-7-1 16,-4-11-3-16,-1-4 2 16,-5-7-2-16,-7 2 0 15,-10-2 1-15,-12 0 0 16,-13 2 4-16,-10 1 0 15,-8 4 4-15,-11 3-3 16,-2 1-1-16,0-3 4 16,-6 1 2-16,0-1-8 0,0 4 2 15,0 10 5-15,-8 2-4 16,-17 8-1-16,-14 3-2 16,0-2-1-16,-15 2 1 15,-6 0-3-15,0 1 1 16,-2 4 3-16,2 4-3 15,4 3 2-15,0 4-3 16,3 1 2-16,-1 4-1 16,4 3 0-16,3 1 1 15,-1 0-2-15,-1 4 0 16,5 3 0-16,-3 0 0 16,9 4 1-16,9 0-1 15,1 4-1-15,9-2 1 0,4 2-4 16,3-1-8-1,0 3-12-15,-5 0-54 0,-8 10-83 16</inkml:trace>
  <inkml:trace contextRef="#ctx0" brushRef="#br0" timeOffset="55990.8796">7163 9969 68 0,'-56'-9'1'15,"-4"3"-1"-15,12 5 4 16,11-5 0-16,6-3-1 16,17 3 0-16,-1 5 3 15,3 1 4-15,-5 0-10 16,3 1-11-16,1 11-33 15</inkml:trace>
  <inkml:trace contextRef="#ctx0" brushRef="#br0" timeOffset="57285.3746">5645 9615 63 0,'0'0'84'0,"0"0"-36"16,0 0 1-16,0 0-6 15,0 0-11-15,-6 8-2 16,-10 8 2-16,3 2-10 16,-5 3-4-16,1 8-3 15,3 2-5-15,-13 5 3 16,0 1 1-16,-4 3-3 16,-8 0-4-16,1 4 0 0,-1 5 2 15,-13-2-5 1,13 0 2-16,-15 5 1 0,1-1-5 15,-3 5 6-15,-8-2-7 16,-5 1 2-16,1 1 0 16,-10 1 1-16,-7 2-1 15,6 4 0-15,3 3-3 16,12 1 1-16,4-2 0 16,6-5 1-16,11 1-2 15,-3-5 1-15,13-1-1 16,8 0 0-16,-8-4-1 15,2 4 1-15,4-8 1 0,-12 5 0 16,6-7 0 0,-4-1-1-16,-2-4 0 0,-1-1 3 15,-1-2-3-15,-2 3 0 16,-3-3 1-16,7 4 2 16,-7-1-2-16,7-2-1 15,-2-3 0-15,4 3 0 16,-1-2 1-16,-1 2 0 15,6 4 0-15,-6-4-1 16,8 3 1-16,4-3 0 16,-8-3-1-16,6 1 1 15,2 1 0-15,-8-4 0 16,4 1 0-16,0 1-1 16,-4 3 1-16,-3 4-1 15,1-1 1-15,-4 0 0 0,4 0 0 16,-5-5 0-1,5 1 2-15,-4-4-2 0,4 0 1 16,5 4-2-16,-3-5 0 16,6 2 1-16,3-2 0 15,-1 2-1-15,2 3 1 16,-2-1 0-16,2 1-1 16,-10-1 1-16,4 1 2 15,6-3-3-15,-10-1 0 16,4 0 2-16,0 0-1 15,-2 3 0-15,0 1 1 16,-6-1-1-16,6 2 2 0,-5-2-2 16,-1 1-1-1,6-8 0-15,-6 0 0 0,8-3 1 16,10-4-2-16,-4 0 1 16,9-6 0-16,3-3 0 15,1-2-3-15,8 0 2 16,-4 0-1-16,3-3-3 15,-1 4 0-15,4-3-9 16,-4-4-3-16,6 1-16 16,0-6-44-16,0 0-168 15</inkml:trace>
  <inkml:trace contextRef="#ctx0" brushRef="#br0" timeOffset="58090.0631">2191 13345 159 0,'6'0'11'0,"7"0"4"15,1 11 15-15,5 0 9 16,-1 4-5-16,7 4-3 15,4 2-2-15,8 0 0 16,1 5-10-16,3 8-2 16,-2 3 5-16,7 11-3 0,-3 1-6 15,5 0-3-15,-3 2 1 16,13 1-6-16,2-7 0 16,-4-1-3-16,10-1 1 15,0 1 1-15,-2 3 4 16,8 5 1-16,5-1-5 15,-11 2-3-15,2-6 1 16,-6-1 4-16,9 3-4 16,-9 2 1-16,-2 1-1 15,0-1-2-15,-5-6 2 16,5 2 0-16,0 1 0 16,2 0 2-16,0 2-3 15,2-5 0-15,-6 5-1 0,2-1 0 16,4 2 1-16,-8 0 0 15,4 1 0-15,6 3 1 16,-4 0 1-16,6-1-3 16,-4-5 1-16,1-2 1 15,-1-6-2-15,2 3 2 16,0 0-1-16,-8-1 0 16,8 1 0-16,-10-3-1 15,-2 4 1-15,-3-5-1 16,-5 4 0-16,5 0 2 15,-13 3-1-15,9 1 2 16,-8 0-2-16,13-4 3 0,-9-2-3 16,5-3-1-16,2 2 1 15,-3-2 0-15,-3 1 1 16,-3-2-2-16,-10-2 1 16,0 1-1-16,4-8 0 15,-8 1 0-15,4-1 1 16,8 0 0-16,-12-2-1 15,-2 1 0-15,0-6 0 16,2-4 0-16,-13 2-1 16,5-1 1-16,-1-9 0 15,3 1 0-15,-15-5-11 16,0-4 3-16,-6-2-6 16,0 0-7-16,0 0-18 15,0-12-96-15</inkml:trace>
  <inkml:trace contextRef="#ctx0" brushRef="#br0" timeOffset="59145.9802">8111 13639 120 0,'0'22'46'16,"0"3"-14"-16,-14 4 1 15,-5-7 12-15,-3 0-3 0,-7 4-5 16,-2-3-3-16,-2 6-7 16,-3 3-4-16,-1 4 1 15,-6 2-6-15,-11 9-1 16,-6 1-3-16,-8 4-2 15,-4 4 5-15,-17 1-3 16,-2 3-2-16,-2 2-2 16,-4 7 0-16,6 2-3 15,0 1-1-15,12-1 0 16,1-6-3-16,5 5 3 16,-3-3-4-16,-1 5 1 15,-1-2-2-15,-5 3 2 16,2-3 0-16,5-7 0 0,1-5-1 15,7-2 2-15,-4-5-3 16,6 4 2-16,-5-4-1 16,14 2-2-16,-10-4 4 15,18-5-2-15,-5-3-2 16,2 3 3-16,3 1-2 16,-7 5 0-16,6-1 0 15,-14 2 0-15,8-3 0 16,7-4-1-16,-5 0 1 15,11-1-1-15,1-2 1 16,5 0 1-16,6-5 0 16,-4 1-2-16,6-4 0 0,2-1 0 15,7-2 0 1,1 0 0-16,7-8-1 0,-1 0-2 16,7-8 2-16,4-3-3 15,2 2 2-15,0-5-2 16,0 2-3-16,0-3-6 15,0-7-8-15,0 0-31 16,27-7-33-16,18-28-73 16</inkml:trace>
  <inkml:trace contextRef="#ctx0" brushRef="#br0" timeOffset="60533.2426">5525 9664 82 0,'0'-5'23'15,"0"3"-3"-15,0 2 5 16,0 0-5-16,0 0-6 16,0 0-2-16,2 0 2 15,3 0 7-15,11 0-2 16,-3 0 1-16,7 0 4 15,9 7-5-15,6 5-1 16,5 1-3-16,5 5 2 16,-6 3-5-16,7 7-2 15,-1 5 2-15,-1 7 1 16,3 4 6-16,5 7-7 16,-13 1 1-16,13 6-2 15,-3 5 1-15,5-1-5 0,-4 4 1 16,6 7-1-1,-3-3-3-15,1 4 4 0,6 2-2 16,-10 5 3-16,10-3-6 16,-5 3-2-16,5 0 5 15,7-2-1-15,-5 7-1 16,0-6-1-16,8 0-3 16,2-5 4-16,-2-2-3 15,7-7 2-15,2-3-1 16,-5-6-2-16,2 2 3 15,-14-3-2-15,0-3 1 16,-4-1 0-16,0-3-2 16,0 3 0-16,2-1 0 15,-10 0 0-15,3-5 1 0,-9-2-1 16,3-3 1-16,-3 0-1 16,-3-1 2-16,-4 2-1 15,1 1 0-15,-3 1-1 16,-4 6 1-16,4 2 0 15,-10 0 0-15,6 3 0 16,-7-3-1-16,5 2 0 16,-2 2 2-16,-4 0-2 15,6-2 0-15,-15 8 1 16,9-3-1-16,-2 0 0 16,2 0 0-16,-1-1 0 15,3 4 0-15,-4 1 0 0,-3 0 0 16,3-2 0-16,-9-1 0 15,-3-2 0-15,1 1 4 16,-4-3-3-16,0-2 1 16,3-2-2-16,1-8 2 15,-4-4-1-15,11-7 0 16,-5-4-1-16,-4-4 0 16,3-6 1-16,-3-7-1 15,-4-1-1-15,2-5 1 16,-6-3-3-16,0-3-1 15,0 0-1-15,0 0-4 16,0 0-4-16,0 0-17 16,0 0-59-16,0-3-252 0</inkml:trace>
  <inkml:trace contextRef="#ctx0" brushRef="#br0" timeOffset="61713.8884">13364 6059 364 0,'277'-139'0'0,"-46"29"-1"16,-14 16-34-16,-45 3-274 15</inkml:trace>
  <inkml:trace contextRef="#ctx0" brushRef="#br0" timeOffset="66405.8873">5742 10115 25 0,'-6'0'43'0,"6"0"-10"15,0 0-2-15,0 0-10 0,-6 0-4 16,0 0-3 0,-11 0 0-16,-1 11 0 0,-5 0-1 15,-4 4 0-15,-2-4 5 16,0 4-5-16,2 0-5 15,-2-2-2-15,-2 6 0 16,0 3-1-16,-2 3-5 16,6 3 3-16,3-1-3 15,-9 0 0-15,8 3 1 16,-2-2 0-16,2-2 1 16,-10 7-2-16,4 1 2 15,0-2-2-15,-4 4 1 16,4 3 1-16,-8 0-2 15,-1 2 3-15,3-5-3 16,-4 1 1-16,3-4 0 0,-3 0 1 16,4 0 1-16,-11-1-2 15,5 5 0-15,4-3 1 16,1 3 0-16,12 1-1 16,-7 0 0-16,6-2 0 15,2-1-1-15,-6 0 2 16,2 2-1-16,0-3 1 15,2 2 0-15,-8 1-1 16,4 0 0-16,0-1 0 16,-8-3-1-16,6 4 6 15,-13-3-3-15,7 1-2 16,-7-2 1-16,3 1 0 0,0-2 2 16,-1-1-3-16,7 1-1 15,-9-2 0-15,13 6 3 16,-6-3-1-16,8 7-1 15,4-1-1-15,-8 0 0 16,4-4 1-16,0 0-1 16,-4-2 2-16,4 0-2 15,0-3 2-15,2-2 1 16,4-2-3-16,0-4 1 16,3 3-1-16,-1-2 1 15,2-1-1-15,3 0 1 16,-11 4 0-16,4 2-1 15,0-1 1-15,0 2-1 0,-2 0 0 16,-4 1 2-16,-2-1-1 16,-6 3-1-16,6-1 1 15,-13 2-1-15,13-2 1 16,2-3 1-16,-4 1-2 16,4-1 0-16,0-1 1 15,2-2 1-15,0 4-1 16,9 1-1-16,1-5 0 15,-4 1 0-15,7-4 1 16,3-4-1-16,5 1 0 16,2-4-1-16,0-5 1 15,0 6 0-15,-1-1 0 0,1-2 0 16,-8 3-1 0,5-5 1-16,-1 3 0 0,4-6 0 15,0-2-2-15,6-1 1 16,-2-2-3-16,2 1-5 15,-5-3-10-15,5 2-6 16,0-3-11-16,0 3-35 16,0 0-45-16</inkml:trace>
  <inkml:trace contextRef="#ctx0" brushRef="#br0" timeOffset="67117.6707">2789 13048 1 0,'12'6'27'0,"2"2"-5"0,-1 3-1 15,5-4 4-15,9 8-7 16,-2 1 2-16,2 1-7 16,6 5 0-16,-2 1 5 15,6 5-2-15,5 3-6 16,-5 1-6-16,4-2 2 15,-10-5 4-15,0 5 11 16,4 0-12-16,-4 1-1 16,0 2-2-16,4 0 0 15,-8 4-2-15,8 7-2 16,-6 4 2-16,-2-6-3 0,4 2 2 16,2-5-1-16,-6 5 2 15,8-3 0-15,7 5-1 16,-3 0 0-16,6-2-2 15,-1-4-1-15,-3 0 0 16,-8-2 0-16,2 4 0 16,7-1 1-16,1 4-1 15,5-1 0-15,-5 0-1 16,5-4 0-16,-11 3 2 16,4 1-1-16,-8 2 1 15,9 3-1-15,1 3 2 16,0 0-2-16,3-5-2 15,-7-6 2-15,1-1 0 0,-9 1 2 16,10 3-2-16,-8 3 0 16,10 2 1-16,9 1-1 15,8-2 0-15,-8-3 0 16,6-4-1-16,-13-6 1 16,7-2 0-16,-9-3 0 15,11 0-2-15,-11-2 2 16,5-2 0-16,-9 0 0 15,7 1 0-15,-13-3-1 16,6 5 1-16,0-5 0 16,3 1 1-16,-1-1-1 15,-4-2 0-15,-2-3-1 0,-4 3 0 16,-4-6 1 0,0-2-1-16,-8 0-5 0,-7-6-2 15,0-3-6-15,-5-2-19 16,-7-3-25-16,0 0-126 15</inkml:trace>
  <inkml:trace contextRef="#ctx0" brushRef="#br0" timeOffset="72818.517">8878 4202 11 0,'-6'1'20'16,"6"7"-1"-16,-6 5 1 0,6 7 2 15,0-2-7-15,0 0 3 16,0 4-5-16,0 0 0 15,0 1-4-15,0 4 0 16,12-1-3-16,1 4 2 16,5-3 1-16,7 1 0 15,10 1 1-15,-4-2-1 16,2 2 2-16,2-3 1 16,1-2-1-16,-1-2-4 15,2-2 6-15,0-3-5 16,4-4 0-16,3-3 6 15,10-3 1-15,-3-2 0 16,13-3-1-16,-2-2-1 0,15 0-5 16,8 0 2-16,-3-2-4 15,24-11 2-15,-9-2 1 16,0 1-4-16,0 0 0 16,-6 3-4-16,-6 0 2 15,-9 3-3-15,3 1 0 16,-3 4 0-16,-1-3-4 15,1 0 3-15,-3 1 0 16,-3 1 0-16,0 3-3 16,-8 1 2-16,-8 0 1 15,-13 0-2-15,-8 10 1 16,-8 3-1-16,2 0 3 0,-8 2-2 16,-1 5 2-16,1 2 0 15,4 1 0-15,-5 1 0 16,1 0 0-16,2-2 0 15,-3 0 0-15,9-3 0 16,-2-2 0-16,6-4-1 16,4-2-5-16,10-7-3 15,13-4-15-15,6 0-16 16,13-20-71-16,4-9-90 16</inkml:trace>
  <inkml:trace contextRef="#ctx0" brushRef="#br0" timeOffset="76709.8903">8132 10097 104 0,'0'-7'21'16,"0"3"-3"-16,0-1-3 16,0-1-4-16,0 6 3 15,0-3 1-15,0 3 3 16,0 0 13-16,0 0-6 15,0 0 0-15,0 0 0 16,0 0-3-16,0 0-3 16,0 0-2-16,0 0-6 15,-14-1-6-15,5 1 0 0,-1 0 3 16,2 0-4-16,-3 0-1 16,3 0-3-16,-4 0 3 15,6 0 1-15,-7 0-4 16,-3 0 2-16,5 0-2 15,-1 0 0-15,4 0 0 16,-11 0 1-16,7 0-1 16,-7 1 0-16,2 5 0 15,5 2 0-15,-5 0-1 16,5 2 1-16,4 5 0 16,-5 2 1-16,1-5-1 15,6 6 1-15,-9-3-2 16,13 6 2-16,-2-1-1 15,4 1 0-15,0 1 0 0,0 1 0 16,0 2 0-16,0 4 0 16,6-3 0-16,9 2 0 15,3 0 2-15,-5 4-2 16,7 1 0-16,3 0 0 16,0 0 0-16,2-4 1 15,-7 4-1-15,3 1 0 16,-2-5 1-16,8 5 0 15,-9-2-1-15,3-2 2 16,-3-1-1-16,3 0-1 16,-6-5 0-16,3-4 0 15,-1-2 1-15,-3-2 0 16,7-1-1-16,-9-8-1 0,1 4 1 16,-1-5 0-16,0 2 1 15,-3 0-1-15,-3-2-1 16,-2-1 1-16,-4 2 0 15,0-4 0-15,0-2 0 16,0 2 0-16,0-3 0 16,0 3 1-16,0-3-1 15,0 0 3-15,0 0 0 16,0 0-2-16,0 0-1 16,0-10 4-16,0-9-3 15,0-3-1-15,0-4 3 16,0-2-3-16,0-1 0 0,-4-5 1 15,-9 5-1-15,1-4 0 16,0 0 0-16,-3 0 0 16,3 0-3-16,-5 0-1 15,5 3-4-15,6 0-9 16,-1 3-7-16,7-4-25 16,0 2-29-16,0 2-64 15</inkml:trace>
  <inkml:trace contextRef="#ctx0" brushRef="#br0" timeOffset="82124.537">6482 4141 75 0,'0'-3'53'0,"0"1"-32"16,0 2 0-16,0 0 4 0,0 0-3 16,0 0 3-16,0 0-3 15,0 0-5-15,0 0-3 16,0 0 4-16,0 0-1 15,0 0-3-15,0 0-3 16,0 0 2-16,0 0-3 16,0 0 1-16,0 0 1 15,0 0 0-15,0 0 2 16,0 0-6-16,0 0 0 16,0 0-2-16,0 0-2 0,0-2 0 15,0 2-2 1,0 0-1-16,0 0 1 0,0 0-2 15,0 0 1-15,0 0-1 16,0 0-3-16,0 0 3 16,0 0 0-16,0 0-1 15,0 0 1-15,0 0 0 16,0 0 0-16,0 0 0 16,0 0 0-16,0 0 0 15,0 0-1-15,0 0 1 16,0 0-1-16,0 0-1 15,0 0 1-15,0 0-1 16,0 0-3-16,0 0 3 16,0 0-3-16,0 0 0 15,0 0 0-15,0 0 4 0,0 0-5 16,7 0 5 0,-7 0-1-16,2 0-6 0,2 0-3 15,-2 0-3-15,2 0-12 16,-4 0-31-16,0 2-44 15,2 0-58-15</inkml:trace>
  <inkml:trace contextRef="#ctx0" brushRef="#br0" timeOffset="82641.6454">6392 4180 37 0,'0'0'21'16,"0"0"-19"-16,0 0-2 0,0 0-10 15,0 0-2-15,0 0 7 16,0 0-16-16</inkml:trace>
  <inkml:trace contextRef="#ctx0" brushRef="#br0" timeOffset="86520.1342">8535 13283 3 0,'-2'25'8'15,"-2"2"-8"-15,-4-5-6 16,1-9 5-16,-5-9 1 15,6-4 1-15,-9 0-1 16,3-14-4-16,4-5 4 16</inkml:trace>
  <inkml:trace contextRef="#ctx0" brushRef="#br0" timeOffset="89743.4848">8118 13793 123 0,'0'-8'50'0,"0"1"-29"16,0 3 13-16,0-3-5 16,-7 3-14-16,1 4 3 15,0-4 2-15,0 2 2 16,4 2 3-16,-4 0-4 15,-1 0 0-15,-3 0-7 16,-4 0-8-16,1 0-2 16,-10 2-2-16,5 10 2 15,1-2 2-15,-1 5-3 16,9 4 0-16,-3 0 1 16,-3-1 0-16,13-4-1 0,2 1-3 15,0-8 0 1,0-1 0-16,2-4 0 0,19-2-5 15,-8 0 5-15,-1 0-9 16,7-5 8-16,1-14 1 16,1-6 1-16,-2-7 1 15,-7-2 3-15,-6 5-5 16,-6 0 0-16,0 7 2 16,0 7-2-16,-25 4 5 15,-14 5-1-15,2 6-2 16,4 0 3-16,-13 0 1 15,13 17 0-15,0 1-3 16,8 4 0-16,7 0 0 16,9-4-2-16,9-3 0 0,0-3 0 15,0-5-1-15,13 0-1 16,12-7-2-16,2 0-4 16,1 0 0-16,-3-8 6 15,-6-6-2-15,-7 3 3 16,-12 4 5-16,0 6 3 15,0-2-1-15,-18 3 0 16,-13 0-2-16,-4 0 1 16,4 11-2-16,0 0-2 15,10 0 1-15,6-7-1 16,13-1-2-16,2-3 0 16,0 0-2-16,0 0-7 15,0 0-4-15,0-18-22 0,0-12-50 16,9-10-44-1,5-7-7-15</inkml:trace>
  <inkml:trace contextRef="#ctx0" brushRef="#br0" timeOffset="90156.5712">6970 10883 11 0,'31'32'15'0,"9"4"-15"16,-9 5 0-16</inkml:trace>
  <inkml:trace contextRef="#ctx0" brushRef="#br0" timeOffset="98945.8175">8054 13861 31 0,'-7'0'95'0,"-5"0"-93"16,-3 0 2-16,7 0-2 16,-4 0 8-16,1 0-8 15,-1 2-1-15,4 1 9 16,2-3 10-16,-7 0 11 16,7 0 12-16,-11 0 9 0,5 0-7 15,-5 0-7 1,-1 0-14-16,3 0 2 0,-3 0-9 15,1 0-2-15,-1 0 1 16,-1 0-8-16,0 0 5 16,-9 0-3-16,3 0-3 15,-6 0 4-15,-2 0-2 16,-5 0-1-16,-1 0-1 16,-8 0 3-16,-3-5-2 15,-2 3-3-15,-1-5 3 16,1 2-1-16,-6-1-3 15,6 2-2-15,1 1 5 16,5-6-3-16,1 6-1 16,12-1-2-16,-7-3 4 0,7 3-3 15,-4-3-1-15,2 0 2 16,0-1-3-16,-2 1 2 16,6 3-2-16,-7 1 1 15,5-2 1-15,2 2-2 16,-2-1 0-16,-2 4 0 15,0-2 1-15,2-3-1 16,-6 1 0-16,-1 4 1 16,5-3 1-16,0 3-2 15,2-1 2-15,0-2-2 16,0 3 0-16,0-4 0 16,6 2 0-16,-2 1 1 15,2-3 1-15,0-3-2 0,6 6 1 16,-1-2-1-16,7-1 0 15,-7 4 1-15,3-2-1 16,-6 2 0-16,0-5 1 16,-2 1-1-16,3 0 0 15,-1 1 0-15,4-3 0 16,-8 1 0-16,0-2 0 16,2 3 0-16,-6-3 1 15,2 0-1-15,-2-1 0 16,-6 0 0-16,8 2-1 15,4-2 1-15,-6 0-2 16,8 2 2-16,5 1 1 0,1-1-1 16,-2 5 0-1,3-6-1-15,3 4 1 0,3 3 0 16,6-4 1-16,-1 1-1 16,1 3 0-16,6 0 0 15,0 0 0-15,0 0-2 16,0 0-5-16,0 0 0 15,0 0 2-15,13 0 3 16,5 0 2-16,7 0 0 16,4 0 0-16,-4 0 0 15,6 0 1-15,10 3 0 16,-2-1-1-16,7 0 1 16,-3 4 1-16,-3-1 0 15,1-2-2-15,-4 0 3 16,2 5-3-16,-6-5 0 0,13 2 0 15,-9 1 2-15,2 2-2 16,3 0 2-16,-5-2 0 16,2 2-1-16,-2 0 0 15,1-2-1-15,-3 2 1 16,2 0-1-16,-2-2 2 16,2-2-2-16,-4 0 1 15,7 1-1-15,-7 1 0 16,0-2 1-16,4-1-1 15,-4 1 1-15,6 1 0 16,-1-3 0-16,-5 5 0 16,2-6-1-16,2 6 0 0,2 0 0 15,1 0 0-15,5-2 1 16,-2 2-1-16,5-4 0 16,2 5 0-16,-3-1 1 15,5-3-1-15,0 3 0 16,-7 1 0-16,3-4 0 15,-5 2-1-15,-4 3 1 16,-2-6 0-16,-6 4 1 16,-8-4-1-16,-8 0-2 15,-9 3 2-15,-2-6-2 16,-4 3 2-16,0-3 0 16,0 0 0-16,0 0 0 15,0 0 2-15,0 0 2 0,0 0-2 16,-19 0 1-16,-14 0-3 15,-10 0 0-15,-5 0 0 16,-10-7 1-16,-12 5-1 16,-4-4-1-16,-11 2 1 15,0-6 0-15,3 2 0 16,5-3 0-16,1 0 0 16,3 0 0-16,5 3-1 15,0-6 1-15,2 4 0 16,2-2-1-16,4 2 1 15,2-2 0-15,-2 1 0 16,4-1 0-16,-8-2 0 0,2 3 0 16,6-3 0-16,-4 0-1 15,2 1 1-15,13-1 0 16,-7 0 0-16,9 1-2 16,1-1 2-16,5 1 2 15,4 4-2-15,4-1-1 16,6 3 1-16,9-1 0 15,8 5 0-15,-7 2 0 16,13-2-1-16,0 3 0 16,-6-3 1-16,6 3-1 15,0 0-1-15,0 0-1 16,0 0-2-16,0 0 3 16,0 0-3-16,13 0 4 15,7 0 1-15,15 0 0 16,7 3 0-16,-3 0 0 0,15 4 0 15,10 2 2-15,-6-4-2 16,8 3 0-16,10-3 0 16,-5 6 0-16,11-5 1 15,-1 6-1-15,2-5 0 16,-3 4 2-16,-1 0-1 16,-3 0-1-16,3 3 0 15,-15-3 1-15,6 2-1 16,-4 0 0-16,-2-1 0 15,0 2 1-15,3-3-1 16,-1 0 1-16,-2-4-1 16,8 0 0-16,1-3 0 0,-3 0-1 15,-14 1 1-15,4-3-1 16,-17 2 1-16,-2-1-1 16,-3-2 1-16,-7 6 0 15,-3-7-3-15,-15 3 3 16,-1-2 0-16,-12-1-3 15,0 0 2-15,0 0 1 16,0 0 0-16,0 0 1 16,-6 0 1-16,-19 0-2 15,-20-4-1-15,-1-3 0 16,-14-1 0-16,-10-3 1 16,0 4-1-16,-21 0 1 15,-8-4 1-15,-1 1-1 0,-1-2-1 16,2 1 1-1,4-1 0-15,2-2 0 0,-2 3 0 16,2 0 0-16,2 0 0 16,6 0-2-16,9 0 2 15,11 3 0-15,1-2 0 16,9 1 0-16,5-2 0 16,9 2 2-16,5-2-2 15,10 4 0-15,7-2 0 16,-4 3 0-16,7 2 0 15,3 1 0-15,7-3 0 16,4 6 0-16,2 0 0 0,0 0-2 16,0 0 2-1,0 0-2-15,0 0-1 0,0 0-1 16,2 0 1-16,27 0 3 16,12 0 0-16,9 2 0 15,12 8 1-15,14-3-1 16,3 2 1-16,12-2 0 15,6 2 0-15,0 2 0 16,7-3 0-16,-13 4-1 16,2-2 0-16,-4 1 1 15,1 0 0-15,-5 3 0 16,6-4-1-16,0 4 1 16,-6-3-1-16,-5-1 0 15,-5 2 0-15,-5-5-1 16,3 5 1-16,-18-2 0 0,5 2-1 15,0-2 1-15,-8-3 0 16,2 0-1-16,-5 1 0 16,-3-1 1-16,-9-3-1 15,-2-1 1-15,-16 4 0 16,-5-6-2-16,-3 3 1 16,-9-4 0-16,2 0 1 15,-4 0 0-15,0 0 2 16,0 0 0-16,0 0-1 15,0 0-1-15,-31-4 0 16,-17-4-2-16,-8-2-1 16,-10 2 0-16,-6 0 2 0,-7-2-1 15,-10 0 0-15,-4-2 2 16,-14 1-1-16,-11-4 1 16,-4-4 0-16,-4 2-1 15,10 1 2-15,15-1-1 16,14 1 1-16,4 2-1 15,11 4-1-15,8-2 1 16,12 5 0-16,19 0 1 16,11 5-1-16,9-1 0 15,9 3 0-15,4 0-1 16,0 0-5-16,4 0 0 16,31 3 6-16,9 10 0 15,16 5 1-15,-2-3 0 0,12-1-1 16,2 0 0-16,3-1 1 15,13 1-1-15,3-3 1 16,0-1 0-16,7 2 0 16,-14-2 0-16,-5-1 1 15,-11 1-2-15,-8-3 0 16,-10 0 0-16,-3 1 0 16,-10-1 0-16,-2-2 0 15,-1 1 0-15,-5 2-2 16,-1-1 2-16,-7-4 0 15,2 4 0-15,-2-6-1 16,-1 3 1-16,-7-4 0 0,-1 3 0 16,-4-3 0-16,3 0 1 15,-5 0-1-15,-4 0-1 16,-2 0 1-16,0 0 0 16,4 0 1-16,-4 0 1 15,2 0-2-15,4 0-2 16,0 0 1-16,3 0 1 15,3 0 0-15,-6 0 0 16,1 0-1-16,5 0 0 16,-4 0 0-16,3 0 0 15,1-7 2-15,0 3 0 16,5-7 2-16,-5 3-1 16,7-3-2-16,0-3 1 0,1-4-1 15,1 3 1 1,-3-2 0-16,1 1 0 0,-11-2-1 15,5 6 0-15,-7-2 0 16,0 0 2-16,-2 2-1 16,2 0 0-16,5 1-1 15,-11 2 0-15,6 2 1 16,0-2 0-16,0 1 0 16,-4-3-1-16,9 1 0 15,-5-2 0-15,6-1 1 16,-5-2 0-16,1 0 0 15,-2 4-1-15,-2 0 0 16,2-4 0-16,5 4 0 16,-5-3 0-16,0-1 0 0,2 1 0 15,-1-1 0-15,-1-3 0 16,4-1 1-16,-4 0-1 16,1 1 0-16,-1-3 0 15,0-1 2-15,-4 0-2 16,4 0 0-16,-2 3-1 15,-2 1 1-15,7-1 0 16,-3 0 0-16,-6-1 0 16,6 4 0-16,0 1 1 15,-6-3 1-15,7 4-2 16,-7-5 1-16,2 5-1 16,2 0-1-16,-4 1 1 15,2-1 1-15,2 0-1 16,-2 1 0-16,4-1 1 0,0 4-1 15,-1-2 2-15,1-1-2 16,0-2 2-16,0-4-2 16,0 0 0-16,-4 4 1 15,3-3-1-15,-3 3 0 16,6-3 0-16,-8 4 0 16,0 4 0-16,6-6 1 15,-6 2 0-15,0 0-1 16,0-2 0-16,0 2 0 15,0 2 1-15,0-5 2 16,0-2-3-16,0 1 0 0,0-1 0 16,0 0 0-1,0 2 0-15,0 2 2 0,0 0-2 16,0 1 0-16,0 5 0 16,0-5 0-16,0 3 1 15,0-4-1-15,0 4 1 16,0-3-1-16,0-4 0 15,0-1 0-15,0 1 1 16,0 3-1-16,0-3 0 16,0 6 0-16,0-2 0 15,0 0 1-15,0 3-1 16,0-5 0-16,0 3 0 16,0 1 1-16,0-2-1 15,0 2 0-15,0-3 0 16,0 1 1-16,0 1-1 0,0-4 0 15,0 3 0-15,0-1 0 16,0 0 2-16,0-3-2 16,0 0 1-16,0 0-1 15,0-1 0-15,0 0 1 16,-6 1-1-16,6 1 0 16,-8-5 1-16,8 3-1 15,0 0 0-15,0 1 0 16,-2-1 0-16,2 5 0 15,-5 3 0-15,-1-3 0 16,4 2 2-16,-2-3-1 16,-2 1-1-16,4-1 1 0,-2 1-1 15,-3-5 0-15,1 1 1 16,0 3 0-16,0-4-1 16,4 2 0-16,2 2 0 15,0 3 0-15,0-1 0 16,0 1 0-16,0-2 1 15,0-4-1-15,0 2 0 16,0-5 1-16,0 2-1 16,0-2 0-16,0-1 0 15,-4 0 0-15,-3 0 1 16,5 0-1-16,-4 6 0 16,0-2 0-16,0 6 2 15,6-5-1-15,-11 2-1 0,5-3 1 16,0 2-2-16,2-3 2 15,-2-1-2-15,-3 1 2 16,3 4-1-16,0-3 1 16,0 4-1-16,0 2 0 15,-1-3 1-15,1 4-1 16,0 0 0-16,0-3 0 16,-5 3 1-16,5-4-1 15,-4 1 0-15,2-1 0 16,1-3 0-16,-5-1 1 15,2 0-1-15,1-2 0 16,-9 1 0-16,7 3-1 0,5 1 1 16,-4 4 1-1,4-1-1-15,-3-1 0 0,-1 3 0 16,2-3 0-16,2 2 0 16,-1-5 0-16,1-3 0 15,0 2-1-15,0-1 0 16,-2-2 1-16,6 7 0 15,-3-1 0-15,5 4 0 16,-2 0 0-16,2 3 1 16,0 5-1-16,0-1 0 15,0 4 0-15,0-1-1 16,0 1 1-16,0 0-1 16,0 0 0-16,0 0-1 15,0 0 0-15,0 0-1 16,0 0 1-16,0 0 0 0,0 1 0 15,2 6 2-15,19 4-1 16,-9 0 0-16,7 4-1 16,-4 0 1-16,1 4 1 15,-1 2-1-15,-1-1 0 16,-2 0 1-16,3 2 0 16,1 1 0-16,-1 5 1 15,3-1-1-15,3 3 0 16,-13-2 0-16,9-2 0 15,-5 3 1-15,-3-3-1 16,3 3 0-16,0-2 0 16,3-3 0-16,-3 2 0 0,-5-3 0 15,1 6 0-15,-2-4 0 16,4 1 0-16,-3 0 1 16,1 0-1-16,2-1 0 15,-2 5 0-15,-1 0 0 16,7-2 0-16,-8 1 0 15,0-1 0-15,-3-1 0 16,1 0 1-16,-2-1-1 16,2 1 0-16,-2-3 0 15,2 1 1-15,-4 5-1 16,0-2 0-16,0-2 0 16,0 5 0-16,0-7 0 15,0 6 0-15,0 0 0 0,0 1-1 16,0 0 1-1,0-5 1-15,2-1-1 0,2 5 1 16,-4-2-1-16,0 2 0 16,0-3 0-16,0 5 0 15,0-2 0-15,0 1 0 16,0 2 0-16,0-3 0 16,0 6 1-16,-4-1-1 15,2-3 0-15,-4 5 0 16,6 1 0-16,-4-2 0 15,2-4 1-15,-2 2 0 16,1-2-1-16,-3-1 0 0,-6 1 0 16,4-2 0-1,1-5 0-15,1 1 0 0,0 3 0 16,0-4 0-16,4-2 1 16,-4-4-1-16,1 3 0 15,3-4 1-15,-4 1-1 16,0-3 0-16,2-3 0 15,-2 4 0-15,-1-1 0 16,5 1 0-16,-4 2 0 16,-6 3 0-16,1 0 0 15,5 0 0-15,-6 0 0 16,1-4 1-16,3 5-1 16,2-1 0-16,-4-4 1 15,8 5-2-15,-5-5 2 16,1-1-1-16,-6 2 0 0,3-5 0 15,1 5 0-15,2-1 0 16,-4 0 1-16,-3-2-1 16,5 2 0-16,-2-3 0 15,1-1 1-15,-3 1-2 16,-2-1 2-16,5 4-2 16,-3-6 2-16,2 2-1 15,1 5 0-15,-3-1 0 16,2 1-1-16,1 3 1 15,-3 0 1-15,-3 2-1 16,7-5 1-16,-4 0-1 16,-1 0 0-16,3-1-1 0,-2-4 1 15,3 4 1-15,-3 1-1 16,-5-1 0-16,1 0 2 16,3-2-2-16,-1-2 0 15,2 1 0-15,-1 0 0 16,1-2 1-16,-3-1-1 15,1 4 1-15,-5-3-1 16,3-1 1-16,1 1-1 16,3-4 0-16,-9-2 0 15,9 1 1-15,3-2-1 16,-1-3 0-16,4 2 0 16,0-5 1-16,4 0-2 15,-2 3 2-15,4-3-1 0,0 0 0 16,0 0-1-1,0 0 1-15,0 0 0 0,0 0 0 16,0 0-2-16,0 0 2 16,0 0 0-16,0 0-1 15,0 0-2-15,0 0 3 16,0 0-1-16,0 0 0 16,0 0-1-16,0-6 1 15,4-5-1-15,4 0 2 16,4-8 2-16,5 0-2 15,-3-3 0-15,7 0 0 16,-7 0-1-16,9 0 1 16,-4 0-1-16,-5 4 2 15,7-4-1-15,-2-3 0 0,-7-1 0 16,7-3 0-16,-5-1 1 16,13-3-2-16,-8 4 2 15,-1-5-1-15,3 2 0 16,-3-2 0-16,3-2 0 15,-6 3 0-15,1-4 0 16,-1-1 0-16,1-1 0 16,-4 3 0-16,5 2 0 15,-11-3 0-15,2 4 1 16,-1 0-1-16,-7 0-1 16,4 1 1-16,-2-1 0 15,2-2 0-15,4 0 0 16,-2 4 0-16,5-1 1 0,-3 3-1 15,-2-1 0-15,9 1 0 16,-9 0 1-16,0-3-1 16,2-3 0-16,-1 2-1 15,3-2 1-15,-8 1 0 16,2-2 0-16,2 2 0 16,-4 1 0-16,5 0 0 15,-1-3-1-15,0 3 1 16,0 4 0-16,0 1 1 15,3 0-1-15,3 2-2 16,-6-3 2-16,1 4 0 16,-1-2 0-16,-4 3 0 0,-2-3 0 15,4-2 1-15,-4 3-1 16,0 1 0-16,0 2 0 16,0-3 0-16,0 1 0 15,0 0 0-15,0-5 0 16,0 4 0-16,0-2 0 15,0-3 0-15,0 2 0 16,-10 4 0-16,1-2 0 16,3 5 0-16,0 1 1 15,0 3-1-15,-5 3 0 16,7-3 0-16,2-1 1 16,2 0 0-16,-4-6 0 15,2 1-1-15,-4-4 0 0,0-5 0 16,-5 0 0-16,3 1 0 15,-4 2 0-15,5 5 0 16,-5 3 0-16,6 3 0 16,-3 3 0-16,3 0 0 15,4-3 0-15,-4 1 0 16,0 2 0-16,-5-6 0 16,-1-2 1-16,-2-3-1 15,1-5 0-15,1 2-1 16,-3-3 1-16,3 8 0 15,6 3 0-15,0 0 0 16,-3 3 0-16,3-2 1 0,-4-2-1 16,1 1 0-1,3-4 0-15,-6 1 0 0,-5-4-1 16,1-1 0-16,-3 0 1 16,5 1 0-16,1 3-1 15,1 1 1-15,-3 1 1 16,7 4 0-16,-2-2-2 15,2 6 1-15,1 2 0 16,3 6 0-16,4 1 1 16,-2 0-2-16,2 7 1 15,-4 0 0-15,4 0-1 16,0 0 0-16,0 0 1 16,0 0-4-16,0 0-1 15,0 0 0-15,0 11 4 16,0 8-1-16,19 6 1 0,-1 5-1 15,15 9 1-15,-12-1 1 16,8 6 0-16,0-1 3 16,-4 5-3-16,-1 3-2 15,-5 2 2-15,4 1 0 16,-5 1 0-16,-9-4 0 16,7 1 0-16,-3-5 0 15,1 2 0-15,-2 2 0 16,9 3 0-16,-8-2 0 15,-1 5 0-15,2-8 0 16,3 0 0-16,-5-1 0 16,5-5 0-16,-5 1 0 0,-5 3 0 15,1-2 2-15,-2 6-4 16,0-3 4-16,-2-1-2 16,-2 2 0-16,5 1 0 15,-3-2 1-15,-4 0-1 16,0 0 0-16,0-1 0 15,0 1 0-15,0-3 0 16,0-1 0-16,0-1 0 16,0-2 0-16,-4-1 1 15,2-2-1-15,-5-3 0 16,3 3 0-16,-2-2 0 16,0 2 0-16,0-3 1 15,-1-2-1-15,5 1 0 0,-4-2 0 16,0-1 0-1,6-4 0-15,-6-3 0 0,-5 4-1 16,7-4 1-16,-4 4 0 16,2 1 0-16,-5 2 1 15,3-3-1-15,2 2 0 16,-4-4 0-16,1 2 1 16,-3 3-1-16,6-2 0 15,-11 3-1-15,5-6 2 16,-1 0 0-16,3 3 0 15,-2-3-1-15,3-3 0 16,3 5-1-16,-6-3 2 0,1-2-1 16,-1 6 0-1,-4-3 0-15,1 4 0 0,-1-5 1 16,1 0-1-16,-8 2 0 16,7-6 1-16,-3 1 0 15,1 0-1-15,3 4 0 16,-8-4 1-16,1 0-1 15,3-3 1-15,5 0-2 16,-5-3 2-16,2 0-1 16,1-1 0-16,8-5 0 15,-3-1 0-15,3-4 1 16,-4 0-1-16,5-2 1 16,-5 2-1-16,-2-2 2 0,1-3-1 15,-1 3 0 1,-5-3 0-16,3 0 1 0,-5 0-1 15,-6 0-1-15,2 0 1 16,-2 0 2-16,-2-3-3 16,-2-1 0-16,0-6 3 15,-4 6-3-15,0-3 0 16,8 2 2-16,-2-1-1 16,-2 2 1-16,6-3-2 15,-10 2 1-15,0-1 1 16,8 2 0-16,-12-3-2 15,6 2 0-15,2-1 1 16,-4 2 0-16,0 1-1 16,-1-3 1-16,3 0-1 0,-4-1 0 15,-2 0 0-15,2 2 0 16,-5-2 0-16,5 0 0 16,4-1 0-16,-6 4 0 15,8-2 0-15,-4-2 0 16,4 4 0-16,-2 2 0 15,-3-3 0-15,-1 1 0 16,0 1 0-16,-4-1-1 16,3 0 1-16,-3 2 0 15,6-3 0-15,2 1 0 16,-2 1 0-16,0-1 0 16,0 0 1-16,1 2-2 15,3-3 1-15,-4 1 0 0,6 0-1 16,9 1 1-1,-5 3 0-15,4-3 0 0,3 3 0 16,-1-3 0-16,11 2 0 16,-11 1 0-16,3-4 0 15,-1 0 0-15,5 4-1 16,3-3 1-16,3 2-1 16,-4 1 1-16,2-3 0 15,1 3-1-15,1 0 1 16,6 0-1-16,-6 0 1 15,6 0-1-15,0 0-1 16,0 0 1-16,0 0-1 0,0 0-1 16,0 0-3-1,0 0-5-15,0 0-19 0,0 0-33 16,0 0-46-16,0 0-315 16</inkml:trace>
  <inkml:trace contextRef="#ctx0" brushRef="#br0" timeOffset="101601.5927">13077 13491 6 0,'14'4'22'0,"1"-3"-1"16,-3-1 3-16,-4 3 2 16,3-3 15-16,-9 0-10 15,2 0 7-15,-2 0 11 16,-2 0 1-16,0 0-9 15,0 0 2-15,0 0-9 16,-6 0-14-16,-21 4-7 16,-13 3-3-16,-3 5 0 15,0 1 4-15,-1 6 0 16,3-2-4-16,0 3 7 16,3 1-5-16,3 4-2 15,4 2-5-15,17 3 0 0,-7 2-3 16,15 5 2-16,6 0-1 15,0 0 1-15,16-5 0 16,15-1-4-16,5-2 0 16,5-7 0-16,-4-4 1 15,2-3-1-15,7-5 2 16,-1-2-1-16,7-8 0 16,2 0 1-16,2-8-2 15,4-17 4-15,6-5-4 16,-11-6 4-16,1-6-1 15,-8-1 0-15,-13-1-2 16,-10-7 0-16,-11 3 1 0,-10-7 1 16,-4-3-3-16,0-1 1 15,0-4 0-15,-22-3-1 16,-5-11 2-16,-6 0-1 16,6 4 0-16,4-1-1 15,9 16 2-15,-1 3-2 16,7 9 2-16,2 2-2 15,6 1 0-15,0 3-1 16,0 8 1-16,6 2 0 16,23 4-2-16,4 3 1 15,19 6 0-15,-7 5 0 16,15 2 2-16,0 3-1 16,2 1 4-16,2 3-4 0,-12 3 1 15,-11 0 0 1,-12 0-1-16,-8 0 0 0,-11 0 0 15,-2 0-2-15,1 0 2 16,-3 0 0-16,-6 0 0 16,0 0 0-16,0 0 0 15,0 0 0-15,0 0 1 16,0 0 0-16,0 0-1 16,0 0 0-16,0 0-1 15,0 0 1-15,0 0 0 16,0 0 0-16,0 0-1 15,0 0 1-15,0 0 0 16,0 0-1-16,0 0 1 16,0 0 0-16,0 0 0 0,0 0-1 15,0 0 1-15,0 0-2 16,0 0-2-16,0 0-1 16,0 0-14-16,0 0-17 15,-35 0-26-15,-19 0-78 16</inkml:trace>
  <inkml:trace contextRef="#ctx0" brushRef="#br0" timeOffset="104607.5765">8486 12336 71 0,'0'-5'23'16,"0"-1"-15"-16,0 2 3 15,0-3 12-15,0 7-1 16,0-2-1-16,0-1-1 15,0 3 12-15,0 0-8 16,0-3-10-16,0 3-1 16,0 0-4-16,0 0-1 0,0 0-1 15,0-3 2-15,0-1 1 16,0 1 2-16,0-1-2 16,0-1 7-16,0 2-1 15,-5 3 6-15,-3-3-5 16,-2-1 0-16,-3 1-5 15,-1-1-3-15,-3 2 1 16,3-1 2-16,-7 3-6 16,3 0-1-16,3 0 3 15,-1 0-3-15,7 0-3 16,-3 0 3-16,-5 12-5 16,11 7 0-16,2 3 0 15,4 3 1-15,0 4 0 0,10-2-1 16,19-2 3-16,-2-6-3 15,8-6 0-15,1-4-1 16,1-3 2-16,-2-6 2 16,2 0 2-16,-6 0-4 15,-2-15 1-15,-8 1 2 16,-5-7-4-16,-3-2 4 16,-7-3-3-16,-4-3 1 15,-2 4-1-15,0-1 0 16,0 8 0-16,-6 2-1 15,-13 1 2-15,0 8 0 16,-1 0 3-16,-13 3-3 0,6 0 1 16,-4 4-2-1,-2 0 2-15,2 0 0 0,4 5-3 16,-6 9 1-16,6 1 1 16,8 4-2-16,13-3 0 15,0 0 1-15,6 1-1 16,0 0 0-16,6-7-3 15,19 1 2-15,6-7 1 16,10 0 0-16,-8-4 0 16,13 0 0-16,-9-15 4 15,0-4-1-15,-8-4-3 16,-8-2 3-16,-9 0-3 0,-12 3 1 16,0 3 2-1,0 1-1-15,-6 3-1 0,-15 4 0 16,-5 6 3-16,1 5-2 15,0 0-1-15,-2 0 0 16,-8 5-1-16,4 10 0 16,6 0 1-16,-2 4-1 15,19 3 1-15,8 0-3 16,0 4 2-16,0-8 0 16,29 3-1-16,-2-9-1 15,10-1 1-15,8-4-2 16,-1-7 2-16,-3 0 1 15,3 0 1-15,-9-15 3 16,-4-4-5-16,-13 0 3 16,-9-1-1-16,-9-2 1 0,0 4 2 15,0 3-2-15,-19 4-2 16,-2 6 0-16,-5 2 0 16,-1 3 2-16,-2 0-2 15,2 0 0-15,0 15 0 16,8 4 0-16,5-1 0 15,4 4 0-15,10 0-1 16,0-1 1-16,0-6-1 16,6-1 1-16,19-6-3 15,3-3 3-15,1-2 0 16,4-3 0-16,-1 0 0 16,-4-11 1-16,1-8 1 0,-10 0-2 15,-11-6 4-15,-8 0-3 16,0 3 2-16,-12-1 0 15,-21 2-2-15,-9 5-1 16,-1 5 1-16,6 8-1 16,-5 3 0-16,5 0 0 15,2 3 0-15,4 13 0 16,6 1 0-16,7 5 1 16,7 5-1-16,11-1-1 15,0-1 1-15,0-4 0 16,23-5-3-16,4-5 0 15,14-3 3-15,3-8 0 16,-1 0-1-16,5 0 1 0,-1-12 1 16,-5-6-1-1,-9-4 3-15,-11 0-1 0,-11 3-1 16,-11 0 2-16,0 6-1 16,-33-2-1-16,-7 4-1 15,-13 3 0-15,3 8-1 16,-14 0 0-16,8 0 2 15,9 15-2-15,5 0 2 16,11 2 0-16,13 5-1 16,9-3-1-16,9 0 1 15,0-2-2-15,0-1 1 16,13-5-1-16,14-3-1 0,12-2-1 16,4-6 2-1,5 0 2-15,-5 0 2 0,-3-14-1 16,-1-1 0-16,-12 1 2 15,-11-3-2-15,-7-3 1 16,-9 1 1-16,0-3-3 16,-9 3 1-16,-26 2 0 15,2 6-1-15,-15 0-1 16,5 6 1-16,-4 5-2 16,9 0 2-16,-1 0 0 15,12 12 0-15,2 2 0 16,13 4-1-16,12 1 1 15,0 3-1-15,0 0-1 16,19-3 1-16,18-2-2 16,10-5 2-16,3-8-1 0,6-1 1 15,0-3 2-15,1 0-1 16,-3-11 0-16,-17-3 2 16,-12-4-1-16,-8 1-1 15,-11-3 4-15,-6 1-2 16,0 0 0-16,-35-3-2 15,-7 4 0-15,-5 0 0 16,-5 6 0-16,-2 5-2 16,5 7 1-16,-3 0 0 15,7 0 0-15,3 16 1 16,11 1 0-16,-4 9 0 16,12-3 0-16,15 6 0 0,8-3-1 15,0-4 1-15,0-2-3 16,31-4 2-16,11-2-1 15,7-6 2-15,7-5-1 16,2-3 1-16,0 0 0 16,-5-14 1-16,-3-4-1 15,-11-5 1-15,-8 1 0 16,-18 0 0-16,-13-3 0 16,0 3 3-16,-17 3-4 15,-22-3 0-15,-13 8 0 16,-1 6 0-16,-3 6 0 15,2 2-1-15,2 2 1 16,1 15-1-16,11 7 1 16,5 1 0-16,12 9 0 15,11-5 1-15,12 1-1 0,0-5-1 16,4-3-1-16,29-3 1 16,13-9 1-16,5-1-2 15,7-9 2-15,2 0 0 16,-4-12 0-16,-2-6 1 15,-9-8 1-15,-10 3 0 16,-12-1-1-16,-21 2 0 16,-2 3 3-16,0-3-2 15,-27 7-2-15,-14 4 3 16,0 3-3-16,-7 8 0 16,3 0-1-16,-1 0 1 0,7 15-1 15,8 4 1-15,4 5 0 16,13 3-2-16,14-2 2 15,0-2 0-15,0 0 0 16,20-9-2-16,15-3-2 16,7-8 1-16,5-3 3 15,-1 0-1-15,5-6 2 16,-11-13-1-16,-1 0 2 16,-18-2-2-16,-5-1 2 15,-16 0 0-15,0 3-2 16,0 1 1-16,-25 7 1 15,-10 3-2-15,4 5 0 16,-6 3-1-16,4 0 0 16,6 3 0-16,2 12 2 0,13 0-2 15,-5-1 1-15,13 1-1 16,4-8-1-16,0 1-5 16,0-1-4-16,0 0-18 15,0-4-19-15,4 6-41 16,-2 1-149-16</inkml:trace>
  <inkml:trace contextRef="#ctx0" brushRef="#br0" timeOffset="110562.0571">24491 6237 7 0,'-31'0'16'0,"15"0"-13"16,16-8-3-16</inkml:trace>
  <inkml:trace contextRef="#ctx0" brushRef="#br0" timeOffset="111169.2414">24491 6237 33 0,'-78'-52'10'0,"74"50"3"15,4 2-11-15,0-2-2 16,0 2 4-16,0-3 7 0,0-3 2 16,4-3 1-1,-4-4 6-15,0-3-6 0,0 3 8 16,0 0 3-16,0 5 39 16,0 4-18-16,0-3-18 15,0 4-12-15,-4-2-1 16,1 2 0-16,3 2-1 15,-4-1 1-15,4 2 1 16,0 0 4-16,0 0-2 16,0 0-4-16,0 0-1 15,-2 0-4-15,2 0-2 16,0 0 1-16,-4 0-5 0,4 0 0 16,-2 0 0-16,2 6-2 15,0 9 0-15,0 10 0 16,0 10 3-16,0 7 4 15,0 6-5-15,-12 4 4 16,-7 6-2-16,-2 9 0 16,3 5-4-16,-3 6 3 15,3-1-3-15,1 4 2 16,0-5-2-16,9-4 0 16,8-7-1-16,0-7 1 15,0-8-1-15,0-3 0 16,8-3 0-16,13-4 0 15,0-4 0-15,-3-10 0 16,1-8 0-16,-7-7 0 16,-1-1 0-16,-9-4 1 0,2-3-1 15,0-1 1 1,2-1 1-16,7-1 0 0,11 0 1 16,16-6 4-16,5-10-3 15,-1 5-2-15,-3 0-2 16,-14 7-1-16,4-2 1 15,8-2 0-15,0-2-2 16,7 3-2-16,-9-1-7 16,-10 4-11-16,-6 4-24 15,-1-1-78-15</inkml:trace>
  <inkml:trace contextRef="#ctx0" brushRef="#br0" timeOffset="111544.1596">25252 6751 310 0,'0'0'45'0,"0"0"-45"16,0 0 4-16,0 3 6 15,0 17 12-15,-2 15 8 16,-11 5-10-16,-3 6-3 0,4-1-2 16,-1 3 1-1,7-4-5-15,2-3-6 0,4-4 0 16,-2-1 0-16,2 0 0 16,0-2-3-16,0-5 5 15,0-6-7-15,0-6 1 16,0-2-1-16,6-8-2 15,4 1-2-15,-8-4 0 16,2-4-5-16,-4 0-1 16,13-8-8-16,5-21-93 15,1-14-261-15</inkml:trace>
  <inkml:trace contextRef="#ctx0" brushRef="#br0" timeOffset="111972.0253">26277 6110 198 0,'-6'0'64'16,"6"0"-23"-16,0 0-4 16,0 0 0-16,0 0-13 15,0 0-12-15,0 0-4 16,0 0-6-16,4 0 1 15,27 0-2-15,19 0 6 16,16 1-1-16,12-1-1 16,7 0 0-16,4 0 0 15,-12 0-2-15,-11 0-2 16,-21 0-1-16,-18 0-3 16,-17 0-9-16,-10 0-10 0,0 8-20 15,-41 5-58-15</inkml:trace>
  <inkml:trace contextRef="#ctx0" brushRef="#br0" timeOffset="112389.4129">26476 6247 125 0,'-4'18'25'16,"4"7"-9"-16,0 7 16 16,0 3 11-16,0 8-13 15,0 6 15-15,16 2-13 16,-4 7-3-16,5 2-10 15,-3 5 5-15,-1 4-10 16,3-5 1-16,-3-2 0 0,3-13-6 16,-3-10-2-1,-1-11-3-15,-6-10 1 0,1-8-4 16,-5-7-1-16,-2 1 0 16,0-4 0-16,4 0 1 15,10-24-1-15,13-19-5 16,12-11-8-16,9-9 3 15,-7 2-24-15,-14 8-28 16,-14 13 13-16,-7 14 42 16,-2 8 7-16,-4 10 16 15,4 3 4-15,-4-1 3 16,2 6-8-16,4 0-4 0,13-1-6 16,10-2-2-1,12-3 5-15,9 5-2 0,-1-6-4 16,-1 0 1-16,-11 0-3 15,-12 0-5-15,-19 3-12 16,-6 0-27-16</inkml:trace>
  <inkml:trace contextRef="#ctx0" brushRef="#br0" timeOffset="112659.1743">26290 6683 11 0,'0'18'52'16,"0"-1"-10"-16,16 4-1 0,3 2 2 15,-1 0 9-15,5 4-8 16,-4 2-2-16,-1-3-6 16,-1 4-2-16,-9-1-5 15,-2-4-9-15,1 4-9 16,-7-2-9-16,0-1-2 15,0-1-3-15,0 1-5 16,-3 2-14-16,-21-4-11 16,-5-4-20-16,-2-4-217 15</inkml:trace>
  <inkml:trace contextRef="#ctx0" brushRef="#br0" timeOffset="112975.8244">25918 7282 231 0,'0'0'23'16,"0"0"-5"-16,0 0 13 15,0 0 4-15,31 0-10 16,16 0 6-16,25-11 2 16,15-4-11-16,17-5-11 15,5-4 3-15,21 2-5 16,5 0-4-16,-3 4-2 15,-4 7 3-15,-18 0-3 0,-25 7 1 16,-23 3-1-16,-25 1-3 16,-19 0 0-16,-11 0-2 15,-7 0 1-15,0 0-1 16,0 0 1-16,0 0 1 16,0 0-5-16,0-9-1 15,0-3-10-15,6-2-124 16</inkml:trace>
  <inkml:trace contextRef="#ctx0" brushRef="#br0" timeOffset="114175.5027">27749 6192 192 0,'0'-4'91'0,"0"4"-61"16,0 0-2-16,0 0 0 15,0 0-8-15,0 0-10 16,0 15-9-16,0 19 4 16,0 13 13-16,0 7-5 15,0 5-3-15,0 0 0 16,2-1-2-16,2-5-3 16,2-5 3-16,-4-5-7 15,3-6 2-15,1-8-3 16,-2-1 0-16,-2-12 2 15,2-6-4-15,-2-8 1 16,2-2 1-16,-4 0 0 0,7-28 0 16,1-12-2-1,2-13-17-15,5-10 8 0,1-4-3 16,-8-6-9-16,3 4-1 16,-5-2 16-16,-6 9 8 15,6 0 1-15,0 7 2 16,5 7 0-16,3 15 3 15,-1 12 10-15,-1 8-5 16,0 6 0-16,-1 5-4 16,5 2-5-16,5 0-1 15,10 2-1-15,10 19 1 16,-3 14 2-16,3 9 2 16,-6 7 1-16,-8 8 1 15,-2 4-1-15,-5 3-1 0,-7 0-1 16,-5-4 3-16,-2-5-4 15,-6-8-2-15,0-9-1 16,0-7 1-16,0-4-2 16,0-14-1-16,-12-7 2 15,-3-4-3-15,-7-4-1 16,3-12-6-16,0-12-16 16,7-10-17-16,8-7-7 15,4 6 5-15,0 1-2 16,0 11 4-16,-8 9 43 15,1 9 23-15,3 5 20 16,2 0-16-16,-12 13-20 16,-1 18 9-16,-10 8 14 0,-10 8-16 15,6 4 7-15,-2 0-10 16,4 2 0-16,-1-4 1 16,5-5-5-16,2-6-1 15,-2-9-3-15,11-3 0 16,-5-11-3-16,11-6 0 15,4-6-1-15,2-3-7 16,0-3 2-16,2-25-1 16,40-10-33-16,13-15-16 15,9 6-54-15,-4 7-29 16</inkml:trace>
  <inkml:trace contextRef="#ctx0" brushRef="#br0" timeOffset="114312.255">28179 6746 37 0,'19'0'59'0,"-5"12"-8"15,-2 13 24-15,3 1-15 16,-7-1-22-16,5 4-12 15,5-7-9-15,1-7-7 16,4-3-3-16,1-6-6 16,11-6-1-16,13 0-3 15,10-26-2-15,8-13-28 16,-6-12-144-16</inkml:trace>
  <inkml:trace contextRef="#ctx0" brushRef="#br0" timeOffset="114475.3966">28714 6541 94 0,'-8'15'223'0,"4"3"-221"0,0-3-1 15,4-4 6-15,0-5-3 16,0-2-3-16,0-4-1 16,23 0-2-16,8-8-2 15,10-17-2-15,2-7-60 16</inkml:trace>
  <inkml:trace contextRef="#ctx0" brushRef="#br0" timeOffset="114707.0508">28964 6132 229 0,'0'0'84'0,"0"0"-84"15,0 12 0-15,7 14 18 0,3 14 10 16,0 9-8-16,-3 7 3 15,-1 5-2-15,2 5 1 16,-2-2-9-16,0-3-4 16,-1-3-6-16,-3-2 0 15,2-6-3-15,-4-1 0 16,0-9-6-16,0-7-4 16,0-15-15-16,2-18-68 15</inkml:trace>
  <inkml:trace contextRef="#ctx0" brushRef="#br0" timeOffset="115001.8948">29897 6008 344 0,'4'0'31'0,"-4"0"-31"15,0 18 0-15,0 12 12 16,-15 10 13-16,-36 12-5 16,-22 9-5-16,-11 3-4 15,-5 1-3-15,4 2-4 16,11-10-1-16,5-5-3 16,5-10 0-16,21-13-5 0,12-8-1 15,14-12-1-15,17-9-10 16,7 0-25-16,46-19-59 15,30-7-190-15</inkml:trace>
  <inkml:trace contextRef="#ctx0" brushRef="#br0" timeOffset="115263.461">29665 6563 67 0,'0'36'98'16,"0"-1"-35"-16,-6-3-6 15,-10-3-11-15,3-1-18 16,1-5-10-16,12-5-8 15,0-6-1-15,0-3-2 16,0-5-3-16,0-4-3 16,0 0 0-16,0 0-1 0,10-6 9 15,36-19 9-15,32-9-8 16,19-2-10-16,7 2 1 16,-7 2-1-16,-13 5-1 15,-5-1 0-15,-7-2 0 16,-3 1 1-16,-9-6-10 15,-15 2-15-15,-14-1-32 16,-19-3-191-16</inkml:trace>
  <inkml:trace contextRef="#ctx0" brushRef="#br0" timeOffset="115495.5355">30238 6298 175 0,'-13'29'21'0,"1"13"5"15,0 1 12-15,3 5 0 16,5 4 2-16,4 2-8 16,0-3-6-16,0-7-11 15,25 0-1-15,4-6-3 16,2-5-3-16,4-7-7 16,-4-8 1-16,6-5-2 15,11-9-1-15,18-4 0 16,15-13-10-16,20-17-27 15,8-10-123-15</inkml:trace>
  <inkml:trace contextRef="#ctx0" brushRef="#br0" timeOffset="115654.1718">31414 6497 124 0,'0'0'150'16,"0"0"-147"-16,0 0-2 15,0 0 8-15,0 0 2 16,4 0-11-16,11 0-16 16,9-7-22-16</inkml:trace>
  <inkml:trace contextRef="#ctx0" brushRef="#br0" timeOffset="116650.61">31381 5656 299 0,'-41'-31'32'0,"-3"0"-14"15,-10 0 6-15,-12-2 0 16,-18-3 10-16,-14-1-12 15,-17-3-11-15,-20-3 4 0,-14-2-5 16,-10-3-2-16,-10-3-2 16,-13 0-4-16,-23-3-2 15,-8-1 0-15,-14 0-1 16,-7 3 1-16,-1 6-1 16,-3 3 0-16,15 4 2 15,4 5-2-15,-1 5 1 16,-3 7 0-16,-29 14 1 15,-19 8-1-15,-8 0-3 16,-16 16 3-16,-3 11-1 16,-8 4-1-16,-8 2 2 15,6 4 0-15,8 1 2 16,23 5-2-16,35 3 0 16,27 5-3-16,23 10 2 15,8 8-4-15,4 6 1 0,2 14 3 16,-3 10 1-16,-1 9 0 15,8 8 0-15,21 1 0 16,27-4 0-16,45-4 0 16,34-2-2-16,34-2-1 15,13 0 2-15,23 4 1 16,33 4-1-16,12 11 1 16,11 5 1-16,10 10-1 15,4 0 0-15,8-5 0 16,4-3 0-16,9-9 0 15,12-9 0-15,10-9 0 16,15-2 0-16,11 4 1 16,7 5-1-16,9-5 4 0,27-4-2 15,20-14-1-15,31-13 1 16,21-10-2-16,11-14-1 16,7-18 0-16,9-12-1 15,0-20 1-15,12-1-2 16,9-24-8-16,-7-11 11 15,-6-4 0-15,-12-2-1 16,-9-6 1-16,-1-5 0 16,-11-2 1-16,-6-10 2 15,-1-9 1-15,-3-3 2 16,-8-6-2-16,-1-6-3 16,-10 0 4-16,-8-1-3 0,-2-6-1 15,-21 0 1-15,-18-4 1 16,-24 0-2-16,-22-4 1 15,-31 3 1-15,-29-5 1 16,-20-5-2-16,-21 6-1 16,-23-6 2-16,-25 10 0 15,-6 1-3-15,-31 2 0 16,-37 3 0-16,-21 6-2 16,-8 4-1-16,-3 7 3 15,3 5-2-15,6 6 0 16,9 11 2-16,15 4-1 15,12 2-4-15,5 1-5 0,4 4-8 16,1 1-38-16,-21 4-235 16</inkml:trace>
  <inkml:trace contextRef="#ctx0" brushRef="#br0" timeOffset="175834.3424">25233 1684 331 0,'17'7'32'16,"-9"-7"-27"-16,-8 0 20 0,0 0 14 15,0 0-4-15,0 0-6 16,0 0-14-16,0 0-4 16,0 0 1-16,0 0-4 15,0 0-1-15,0 0-2 16,0 2-4-16,0 1-1 15,0 4 0-15,0 8 1 16,10 12-1-16,9 8 5 16,4 12-5-16,8 2 0 15,2 3 1-15,8 3 1 16,7-4 0-16,1-2-1 16,5 0 0-16,2-1 0 15,2-4 1-15,-6-6-3 16,1-2 2-16,1-9-1 0,-11-3 0 15,-1-4 0-15,-7-7 1 16,-10-4 1-16,-7-7-2 16,-9-2-2-16,-5 0 2 15,-4 0-1-15,0 0-2 16,0 0 0-16,0-7-4 16,0-6-5-16,0-11-35 15</inkml:trace>
  <inkml:trace contextRef="#ctx0" brushRef="#br0" timeOffset="176185.167">25990 1621 215 0,'2'0'125'15,"2"0"-124"-15,-4 0-1 16,0 8 0-16,0 18 11 16,-10 16 16-16,-21 13-9 15,-13 8-3-15,-5 4 4 16,-9 5 0-16,-8-1-4 16,4 2-1-16,0-6-2 15,4-6-5-15,14-9 2 16,7-7-4-16,8-6-1 0,9-6-4 15,7-8-1-15,7-6-1 16,2-4-1-16,4-6-2 16,0-2-2-16,0-4-7 15,0-2-8-15,0-1-19 16,10 0-111-16</inkml:trace>
  <inkml:trace contextRef="#ctx0" brushRef="#br0" timeOffset="176554.7128">26166 2229 204 0,'0'0'58'16,"0"0"-33"-16,0 0 5 15,0 2 2-15,0 7-9 16,0 5-4-16,0 3 3 16,0 5-3-16,0 0-10 15,0 2 4-15,0 1 0 16,0 1-1-16,6-4-7 16,-4 1-2-16,-2 0 1 15,4-1 3-15,-2 0-5 0,2-5-2 16,-2-2 1-16,-2-5-1 15,4-4 0-15,-4-2-1 16,2-4-2-16,-2 0-5 16,0 0 0-16,0-2-4 15,13-18-31-15,3-10-339 16</inkml:trace>
  <inkml:trace contextRef="#ctx0" brushRef="#br0" timeOffset="177139.5186">28241 1662 310 0,'0'0'47'16,"0"0"-11"-16,0 0 6 15,0 0-10-15,-2 0-18 16,2 0-10-16,0 1-4 16,0 17 0-16,0 11 0 15,6 10 6-15,19 5 0 16,6 3-1-16,-4-1 1 15,6-6-3-15,-2 1 3 16,-4-2-1-16,8 2 1 16,0 1 1-16,2 1-4 0,5-1-2 15,1-3 1-15,5-3 1 16,-9-1-2-16,2-7-2 16,-10-3-2-16,-2-6 0 15,-10-3-1-15,-3-6-6 16,-7-2-4-16,-5-5-1 15,-4-3-16-15,0 0-30 16,0-21-259-16</inkml:trace>
  <inkml:trace contextRef="#ctx0" brushRef="#br0" timeOffset="177461.8271">28874 1701 210 0,'-13'-7'106'0,"7"7"-80"15,4 0 9-15,-2 0-1 16,2 0-11-16,-9 6-17 16,-9 19-3-16,-13 17 6 15,-7 11-3-15,-11 6 2 16,5 1-4-16,1-5 3 15,7-2-4-15,1-4-2 16,6-2 1-16,2 0 0 0,5-2 0 16,9-4-2-16,1-5-4 15,7-5-1-15,7-5-5 16,0-5-3-16,0-8-6 16,0-4-32-16,27-9-187 15</inkml:trace>
  <inkml:trace contextRef="#ctx0" brushRef="#br0" timeOffset="177865.5483">29235 2247 140 0,'9'0'25'0,"5"0"32"0,7 4 2 15,1 5-17-15,3 2-11 16,0 4-4-16,-6-1-1 16,-3 3-10-16,-10 0-3 15,-6 6-2-15,0 4-2 16,-6 4 4-16,-29 3-1 16,-12-3-1-16,-3 1-5 15,0-6-2-15,9-1-2 16,10-3 2-16,12-6-3 15,9-5 0-15,8-5-1 0,2-1 0 16,0-1-5 0,0 1 5-16,14-2 0 0,30-1 4 15,16-2-2-15,22 0 2 16,9-5-3-16,7-7 0 16,-5 1-1-16,-11 1-2 15,-14-1-2-15,-18 2-10 16,-17-2-26-16,-33-3-125 15</inkml:trace>
  <inkml:trace contextRef="#ctx0" brushRef="#br0" timeOffset="179030.3958">24444 1835 22 0,'-25'-8'167'0,"12"6"-116"16,3 0 6-16,2 0-4 15,-2 2-7-15,1-1-16 16,3 1-9-16,-2 0-2 16,2 0 1-16,-3 0-7 15,-9 3-5-15,-11 17-5 16,-6 7 0-16,-5 4 0 15,3 5-1-15,2 2 2 16,6 6 0-16,2 3-2 16,4 7 1-16,5 0 0 0,1 4-1 15,11-1 1-15,4-4-2 16,2-5 0-16,0-6-1 16,2-1 0-16,17-6 0 15,3-4-1-15,3-2 1 16,4-9 0-16,-4-7 0 15,0-5-1-15,-2-7 2 16,1-1-1-16,3 0 2 16,21-23 8-16,12-14 5 15,8-13-6-15,11-9-8 16,-3-9 2-16,-4-8 0 16,-3-5 0-16,-20 0-2 15,-7 3 0-15,-20 7 0 0,-16 7-1 16,-6 11 1-16,0 7 3 15,-33 10 2-15,-12 7-4 16,-7 6 0-16,-4 7-2 16,1 5-2-16,-3 6-1 15,2 5 1-15,6 0 2 16,-3 5-2-16,-1 20-1 16,-6 11 0-16,2 4 3 15,4 2-1-15,17-2-3 16,14-5 0-16,13 0-1 15,10 1 3-15,0-5-2 16,0 2 4-16,4-2 0 0,25-2-2 16,2-3 2-1,4 0 1-15,-2-6-1 0,9-3 1 16,-1-3-1-16,2-6 3 16,1 0-1-16,-3-3 0 15,-6-1 0-15,-8 0-1 16,2-1-2-16,-4-1 1 15,4 2-3-15,2 1-5 16,0 1-10-16,0 1-44 16,-2 3-123-16</inkml:trace>
  <inkml:trace contextRef="#ctx0" brushRef="#br0" timeOffset="179268.8396">24954 2554 203 0,'11'18'69'16,"-3"2"-22"-16,4 2-26 15,-1 3-13-15,5 0-2 16,3-1-5-16,6 3-1 15,-1-1-2-15,5-3-12 0,-4-5-12 16,12-8-29 0</inkml:trace>
  <inkml:trace contextRef="#ctx0" brushRef="#br0" timeOffset="180109.9366">27670 1689 104 0,'-4'-2'136'0,"2"0"-84"15,-2 1-3-15,2 1 3 16,2 0-11-16,-4 0-21 15,2 0-8-15,-4 5-12 16,-7 19 3-16,-3 10-3 0,-3 14 6 16,-10 8-5-1,2 3 7-15,3 2-5 0,3-4-2 16,13 1 0-16,8 2-1 16,0 0 2-16,18-4-2 15,17-9 0-15,3-5 0 16,3-7-1-16,2-8 0 15,-1-5 1-15,-5-8 0 16,-10-7 0-16,-5-7 0 16,3 0 1-16,17-24 1 15,13-18 7-15,18-18-8 16,3-8 0-16,-14-3-1 16,-12-2 0-16,-15 2-1 0,-16 2 1 15,-13 3 0 1,-6 4 1-16,0 8 0 0,-13 12 2 15,-16 11 2-15,-4 9-1 16,-2 6 2-16,-2 4 1 16,-8 2-3-16,-1 3-1 15,-8 7-2-15,1 0-1 16,-7 6-1-16,0 14 0 16,4 5 1-16,6 8-1 15,9 1 1-15,14 4-3 16,13 0 2-16,7 2 0 15,7-4-2-15,0 1 3 16,27-4 0-16,10-6 0 16,1 0 0-16,3-1 0 0,-4-6-2 15,5-2 2-15,-3 0-1 16,6-3 1-16,-1-1-3 16,-1-4-2-16,1 0 0 15,-7-1-12-15,-4 1-39 16,-12 0-99-16</inkml:trace>
  <inkml:trace contextRef="#ctx0" brushRef="#br0" timeOffset="180453.944">28090 2442 87 0,'0'3'52'16,"0"3"-2"-16,0 1-12 16,10-1-14-16,-1 5-15 15,3-1 0-15,-8 5 3 16,-4 4-1-16,0 1 0 16,0 6 6-16,0-4-9 15,-12-2 2-15,-1-2 2 16,1 0 1-16,6-7-3 15,2-1-5-15,4-3-5 16,0-2-1-16,0-1 1 0,0-1 1 16,10-2 0-16,15 0-1 15,12-1 4-15,19 0-2 16,4 0-2-16,-4-2-22 16,-9-7-130-16</inkml:trace>
  <inkml:trace contextRef="#ctx0" brushRef="#br0" timeOffset="186944.8444">24588 3145 188 0,'2'-13'43'16,"-2"-2"-23"-16,0-1 20 16,0 3 1-16,0 1 0 15,0 1-11-15,0 5-12 0,-2 1-4 16,-4 1 0-16,6 3 2 15,-6-1-3-15,2 2-4 16,2 0-4-16,-4 0 0 16,6 0-5-16,-5 0 0 15,3 0-1-15,-2 0-2 16,-2 6 0-16,-4 6 2 16,4 2 1-16,-1 0 2 15,7 0-2-15,0-4-1 16,0-4-1-16,0 0-8 15,7-5 2-15,15-1 5 16,7 0 3-16,10-3 0 16,1-15 0-16,-9-4 1 15,-13-2 0-15,-11 0-1 16,-7 6 5-16,0-1-5 0,0 6 4 16,-17 4 1-16,-2 5 1 15,1 2-2-15,3 2 1 16,-1 0-4-16,-1 0 1 15,5 0-2-15,-3 6 0 16,3 7-2-16,6-3 0 16,6 1-4-16,0-1 3 15,0-2-6-15,0-1 0 16,18-2 2-16,-3-2 1 16,-3-3-3-16,-6 0-1 0,-1 0-3 15,-5 0 7 1,0 0 6-16,0 0 0 0,0 0 0 15,0 0 0-15,0-1 0 16,0 1-2-16,-5 0-8 16,-1 0-4-16,-2 0-9 15,-4 4 6-15,1 7-13 16,9-1-56-16,2-2-108 16</inkml:trace>
  <inkml:trace contextRef="#ctx0" brushRef="#br0" timeOffset="187259.5357">24669 3024 86 0,'-14'13'58'15,"3"0"-42"-15,1 3-11 16,4-3-5-16,-1-2 0 16,7 0-2-16,0-7-1 15,0-2-1-15,0-2-15 16,17 0 18-16,12-3 1 16,2-14 7-16,-6-4-7 15,-9-1-2-15,-9 3-9 0,-7 6-10 16,0 3 8-16,0 3-22 15,-21 5 18-15,2 2-27 16</inkml:trace>
  <inkml:trace contextRef="#ctx0" brushRef="#br0" timeOffset="188198.8967">28018 3039 87 0,'-6'-2'117'0,"6"1"-74"0,-3-1 2 16,-1 0-2-16,4 2-9 16,0 0-11-16,-2 0-5 15,2 0 1-15,0 0-11 16,0 0-1-16,0 0-7 15,-4 0 0-15,4 0 0 16,-2 7-6-16,-2 7 6 16,4-1 2-16,0 1-2 15,0-3-1-15,0-1 0 16,16-1-1-16,9-3-4 16,4-2 1-16,2-4-1 15,-4 0-1-15,-4 0 3 0,-5 0-1 16,-7-3 5-16,-11-7 7 15,0 0 1-15,0-2-6 16,-4 3-2-16,-17-2 10 16,-6 3-4-16,2 1-5 15,0 3 2-15,1 1-2 16,1 1 5-16,11 0-5 16,5 2 0-16,7 0-1 15,0 0 0-15,0 0-8 16,0 0-1-16,0 0-1 15,19 5 0-15,10-2-2 16,2-3-10-16,4 0 19 16,0 0-4-16,-10 0 2 15,-6 0-4-15,-13 0-6 16,-6 0-13-16,0 0-22 0,0 0-55 16</inkml:trace>
  <inkml:trace contextRef="#ctx0" brushRef="#br0" timeOffset="198972.3728">31685 6078 264 0,'-48'-39'17'0,"-14"-9"-15"15,-14-1 4-15,-5 12 6 16,-4-2 11-16,28 0-6 15,1 0 1-15,-4 3 0 16,2-3-2-16,-12-4-6 16,-9 0-3-16,-6-7 2 15,-12-3-5-15,-12-1 2 16,-11 1-6-16,-4 5 3 16,-15 5 0-16,-12 8-3 0,-6 4 2 15,2 1-1 1,-6 3-1-16,4 3 0 0,-2 5 0 15,-17 1 2-15,-2 7-1 16,-8 8-1-16,-2 3 0 16,4 0 0-16,4 0 2 15,11 10-2-15,12 5 0 16,16 8 0-16,7 3 1 16,8 3-1-16,4 6-1 15,0 7-2-15,2 8 2 16,10 12 0-16,11 0-1 15,4 4 1-15,14 2 0 16,5 4-1-16,10 3 1 16,10 4 1-16,6 2-1 0,13 4 0 15,4 1-3-15,8-2 2 16,7 4 2-16,-1 0-2 16,7 0 2-16,1-1-4 15,9 1 3-15,2-3-6 16,0 3 3-16,25-5 2 15,12-5-1-15,17-8-1 16,12-3 0-16,8-1 0 16,22 0 0-16,3-1-8 15,10-2 4-15,5-3-2 16,12-3 6-16,4-9 0 16,15-4-5-16,-4-6-10 15,1-10-21-15,-7-5-88 0</inkml:trace>
  <inkml:trace contextRef="#ctx0" brushRef="#br0" timeOffset="214314.0591">24855 10434 229 0,'0'8'82'0,"0"-4"-74"16,-10-1-8-16,4 4 6 16,3 4 2-16,-7 8-4 15,0 17 1-15,-5 12 5 16,-3 7-1-16,-1 12 1 16,1 2-2-16,1 12 0 15,7-1 2-15,3-2-7 16,5-1-1-16,2-3-1 15,0-8 3-15,0-8-3 16,0-7 0-16,0-7-1 16,0-8 0-16,0-6-4 0,-6-3 2 15,-12-6-8-15,-13-10-10 16,-9-11-36-16</inkml:trace>
  <inkml:trace contextRef="#ctx0" brushRef="#br0" timeOffset="214733.9977">24700 10261 229 0,'29'-2'8'0,"12"2"-1"0,15 7 2 16,12 15 14-1,5 14 2-15,3 8-7 0,-3 12-3 16,-16 10 6-16,-11 6-9 16,-19 2-4-16,-21-2-2 15,-6-12-3-15,-15-1 0 16,-38-3-3-16,-20-2 9 16,-18-5-8-16,-6-4 3 15,-4-10-3-15,8-7 4 16,25-9-4-16,16-8 1 15,27-6 5-15,19-5-3 16,6 0-4-16,0 6-5 0,12 2-8 16,32 7 13-16,20 3 4 15,21 1 1-15,8 2-5 16,2-7 0-16,-2 5-2 16,-2-1 0-16,-2-6-9 15,-5 2-1-15,-3-10-23 16,-9-4-206-16</inkml:trace>
  <inkml:trace contextRef="#ctx0" brushRef="#br0" timeOffset="215109.05">25870 11113 368 0,'0'0'16'16,"10"0"-13"-16,-1 0 4 0,7 0-2 15,19-3-4-15,15-5-1 16,22 1 7-16,3-8-2 16,-7 1-5-16,-10-4 1 15,-25 0-2-15,-12-4 1 16,-15 0-1-16,-6 2-1 16,0 2 2-16,-35 7 1 15,-7 3 0-15,-5 8 6 16,-5 0 0-16,-12 12-6 15,-2 10 2-15,2 7 2 0,6 1 2 16,21 3-5 0,8 0-1-16,16 3 0 0,13-2 0 15,0 0-1-15,23-7 0 16,20 0-6-16,17-5 4 16,9 0-2-16,9-8 0 15,7-6-6-15,-2-8-17 16,3 0-88-16</inkml:trace>
  <inkml:trace contextRef="#ctx0" brushRef="#br0" timeOffset="215581.616">26959 11091 179 0,'0'-18'49'0,"0"3"-34"0,0-4 46 16,-12-3-23-16,-9 0-16 15,1 0 3-15,-5 5-7 16,-8 2-2-16,6 7 7 16,-2 2-9-16,2 6-4 15,0 0 0-15,-6 2-7 16,-8 24-2-16,-3 7 2 16,3 1-3-16,10 2 1 15,12-3-3-15,15-7 1 16,4 0-4-16,0-5 5 15,19-2 0-15,20 0 0 16,7-4-1-16,12-2 1 0,-1 3-1 16,1-2 1-1,-4 8 0-15,-8 6-2 0,-5 4 2 16,-12 4 0-16,-4 8-1 16,-11 3 1-16,-14 1 1 15,0 3-1-15,0 0 0 16,-14 2 0-16,-22 1 0 15,-5-2 0-15,-9-5 0 16,-3-2 1-16,-3-6 0 16,-4-5-1-16,4-8 0 15,2-4 0-15,11-11 0 16,8-7-3-16,14-4-13 16,11-6-38-16,10-27-120 0</inkml:trace>
  <inkml:trace contextRef="#ctx0" brushRef="#br0" timeOffset="216241.5881">27780 11343 13 0,'-35'49'198'0,"14"0"-147"16,5-2-25 0,1-6-5-16,1-9-4 0,5-6-3 15,3-11-5-15,6-4-8 16,0-8 2-16,0-3-2 16,0 0 2-16,0-3 1 15,6-23 20-15,30-13-24 16,9-11-1-16,7-1-2 15,-1 4-5-15,-5 3 6 16,-7 14 2-16,-6 8 8 16,-14 11 1-16,-13 8-1 15,0 3-1-15,7 0-5 16,7 0-2-16,13 14 5 16,13 8-3-16,8 0 7 15,1 6-4-15,12-4-2 0,3-2-3 16,2-3 2-1,3-9 2-15,5-6-2 0,-1-4 0 16,-3 0-1-16,-16-14-1 16,-14-5-3-16,-17-11 0 15,-13 1 1-15,-16-8-1 16,0 4-8-16,-14 7-4 16,-23 0 6-16,-9 9 9 15,-1 9 3-15,-5 0 2 16,2 8 0-16,1 0 6 15,-1 15-2-15,-2 8-1 16,1 10-2-16,5 4-1 0,7 7-2 16,10-1 0-16,6 1 1 15,17-3-3-15,6-3 0 16,0-6-1-16,4-3-1 16,27-7-3-16,6-3-2 15,11-6-2-15,8-10-14 16,20-3-32-16,3-9-219 15</inkml:trace>
  <inkml:trace contextRef="#ctx0" brushRef="#br0" timeOffset="216579.751">29483 11176 242 0,'-43'4'61'0,"-21"17"-47"15,-8 2 21-15,-1 6-1 16,15-3-13-16,17-1-10 16,16 1-7-16,13 0-4 15,8 2-1-15,4-5-1 16,0 3-4-16,16-8 2 16,11 0-9-16,8-2 13 15,0-3 3-15,-4 3-1 16,-2-1 1-16,-10 2-3 15,-13-5 3-15,-6 5-3 16,0-1 5-16,-45 6 5 16,-13 3-1-16,-13 0-4 0,-1 0-5 15,14-5 0-15,11-2-7 16,16-7-6-16,14-8-18 16,17-3-92-16</inkml:trace>
  <inkml:trace contextRef="#ctx0" brushRef="#br0" timeOffset="216945.3543">29853 11307 120 0,'-58'19'63'0,"7"6"-25"16,-3 2 23-1,7-2-21-15,11 1-20 0,12 3-10 16,9-3-1-16,9-3-9 16,6-1-2-16,0-3-4 15,0 1-2-15,21-5 4 16,1 3 3-16,3-3 1 16,4 3 2-16,-4 1 2 15,-4 0-3-15,-5-1 1 16,-4 4-1-16,-12-4 3 15,0 3 2-15,0-5 1 16,-8 2-2-16,-15 0 6 0,-5-3-3 16,3-8-5-16,0 0-3 15,2-3-2-15,9-4-15 16,3 0-9-16,11-18-168 16</inkml:trace>
  <inkml:trace contextRef="#ctx0" brushRef="#br0" timeOffset="217150.5151">30048 11480 62 0,'0'15'76'15,"0"-3"7"-15,0 1-30 16,0-2-12-16,2 0-19 0,4-2-12 15,0-2-10-15,0-4-8 16,1-3-20-16,-3 0-39 16</inkml:trace>
  <inkml:trace contextRef="#ctx0" brushRef="#br0" timeOffset="217629.0358">30354 11535 63 0,'26'11'26'0,"1"-4"4"16,-4 1 0-16,-2-1-10 16,-1-3-3-16,-5-1-2 15,-5 2 2-15,-4-5 0 16,-4 0 4-16,-2 0 0 16,0 0 13-16,0 0-13 15,0 0-4-15,11 0 9 0,1-10-7 16,7-7-19-1,6 3 0-15,-3 3 0 0,3 0-3 16,-2 7 3-16,-2 0-5 16,1 4 2-16,-3 0-1 15,0 0 2-15,-1 0 1 16,1 7 1-16,-1 5 0 16,1-2 0-16,-3 0 1 15,-3 0-1-15,-3 0 0 16,-4-6-1-16,-3 4-2 15,-3-1-20-15,0 0-107 16</inkml:trace>
  <inkml:trace contextRef="#ctx0" brushRef="#br0" timeOffset="229963.2493">13980 15004 249 0,'31'0'31'16,"-29"0"-31"-16,-2 0-3 15,0 0 3-15,0 0 13 16,6 7-6-16,9 9-3 0,3 8 0 15,9 13 3 1,8 4 3-16,7 5-4 0,1 11 0 16,5 8-2-16,-5 5 3 15,0 11-3-15,1 10 1 16,-5 12 8-16,-2 5-7 16,-6-2 7-16,-8-1-10 15,-8-10 1-15,-11-2 0 16,-4-2 2-16,0-6-1 15,-31-1-1-15,-9 1 2 16,-9-5-3-16,-1-3-2 16,7-7-1-16,-9-12 1 15,15-2-2-15,2-12 1 16,8-4-2-16,2-7-1 16,13-15-11-16,-3-9-12 0,13-13-77 15</inkml:trace>
  <inkml:trace contextRef="#ctx0" brushRef="#br0" timeOffset="230533.449">15220 14934 29 0,'-37'0'163'16,"4"0"-159"-16,12 4-2 15,1 6 3-15,1 6 15 16,-4 9-2-16,-6 1-8 16,2 14 3-16,-8 3-1 15,4 14 4-15,-4 7 4 16,4 7-7-16,2 2-6 0,9 2 1 16,1 1-2-16,7 4 7 15,1 1-8-15,5 1 2 16,6-2 0-16,0-3-2 15,4-4 0-15,21 0-4 16,2-5 2-16,12-7-2 16,4-2-1-16,11-8 1 15,-2-4-1-15,8-3 0 16,0-3 0-16,0 0 2 16,0-5-2-16,0-2 0 15,-5-2 0-15,-1-6-2 16,-2 0 2-16,0-1-2 15,-9-9 1-15,-2-3-2 16,-3-2-2-16,-10-11-10 0,-1 0-8 16,-2 0-48-16</inkml:trace>
  <inkml:trace contextRef="#ctx0" brushRef="#br0" timeOffset="231535.4188">14404 15865 169 0,'-15'0'21'0,"3"5"-20"16,4 6 6-16,3 4 9 16,3 3-1-16,2 4-6 15,0 3-2-15,0-2 4 16,15 6-2-16,18-4-4 15,6-3 2-15,9-7-3 0,8-3 3 16,8-10 0-16,2-2 1 16,2-2-2-16,-2-20-4 15,-12-5-2-15,-11-6 0 16,-22 0 0-16,-17 4-1 16,-4 4-1-16,0 6 2 15,-35 4 0-15,-11 9 0 16,-13 6 0-16,1 0 5 15,0 6 5-15,4 10-3 16,11 3 1-16,3 2-5 16,20 0 3-16,3-5-6 15,11-2 1-15,6-3-1 16,0 0 0-16,0-3-2 0,25-5 2 16,6-3-1-1,8 0 1-15,4-11 2 0,1-8 0 16,-9-6-1-16,-14-1-1 15,-17 2 2-15,-4 8 1 16,0 5-3-16,-13 3 8 16,-16 8-3-16,-6 0-1 15,-4 8 1-15,-2 9-4 16,12 2 0-16,8 0 1 16,15-8-2-16,6 0-2 15,0 0 1-15,0-7-1 16,12-1-3-16,15-3 3 15,6 0 1-15,-2 0 1 16,-6-7-1-16,-8-4 1 0,-17 3 1 16,0 5-1-16,-15-1 1 15,-18 4-1-15,-4 0 2 16,-2 7-1-16,5 9 0 16,10-6 2-16,7-3-1 15,13-2-2-15,4-2-2 16,0-3-5-16,29 0 7 15,21 0-1-15,14-15 0 16,8-9-2-16,-4-3-1 16,-12 5-4-16,-21 8 2 15,-16 6 0-15,-15 8 6 16,-4 0 2-16,0 26 0 16,-21 6 4-16,-10 9 4 0,0-4-2 15,11 0-5-15,-1-13 1 16,13-4-3-16,8-6-1 15,0-7-4-15,2-4 0 16,25-3-5-16,-3 0-4 16,3-17-48-16</inkml:trace>
  <inkml:trace contextRef="#ctx0" brushRef="#br0" timeOffset="234239.2486">10677 6612 327 0,'10'-13'17'0,"-8"-23"-15"16,-2-15 0-16,-2-10 4 15,-15-15 8-15,9 14 6 16,2-4-7-16,2-3-4 16,4-9 0-16,0-2 3 0,0-5-4 15,-2-3-2-15,-2-5-5 16,2-1 0-16,-9 6 0 15,9 14 1-15,-10 11 2 16,-9 12 0-16,7 7-3 16,-3 5 2-16,3 4-1 15,1 9 10-15,1 4-8 16,-3 5 3-16,7 5-3 16,4 5-3-16,4 2 4 15,0 5-4-15,0 0-1 16,0 0-2-16,0 0-2 15,-8 25 4-15,-17 20 0 0,-12 12 3 16,-11 13-2-16,-4-1 0 16,7 3-1-16,-7-1 1 15,7-4 0-15,-1-9 0 16,13-14-2-16,11-12 1 16,7-9-4-16,9-11-10 15,6-5-15-15,0-7-30 16,0-3-30-16,6-29-102 15</inkml:trace>
  <inkml:trace contextRef="#ctx0" brushRef="#br0" timeOffset="234443.6769">10801 5180 302 0,'0'0'28'0,"0"0"-27"0,12 9-1 16,-4 9 8-16,11 6 5 15,10 8-2-15,12 2-5 16,9 1-3-16,16 2 2 16,8-4-5-16,15 2 0 15,15 1-6-15,5-3-8 16,3-2-17-16,6 0-79 16</inkml:trace>
  <inkml:trace contextRef="#ctx0" brushRef="#br0" timeOffset="234870.6962">15121 5398 289 0,'-19'-8'30'0,"7"6"-17"16,8 2 9-16,-2 0 15 0,6 0-1 16,-2 0-16-16,2 0-14 15,-5 14-4-15,3 16-2 16,-2 19 5-16,2 12-1 15,-2 10-1-15,4 7-2 16,0 2-1-16,-2 2 5 16,-2 0-3-16,-2-2-2 15,-5-1-1-15,3-7 1 16,-4-5 0-16,-7-12-5 16,0-9 1-16,-5-10-1 15,-3-13-5-15,8-8-6 16,-6-12-19-16,7-3-39 15,-7-16-143-15</inkml:trace>
  <inkml:trace contextRef="#ctx0" brushRef="#br0" timeOffset="235125.6535">14710 6106 264 0,'-2'-1'67'16,"2"1"-57"-16,0 0-9 15,0 20 3-15,0 11 21 16,18 9-5-16,3 4-12 15,2-1 2-15,1-1-1 16,1-3 0-16,0-3-4 16,4-3 0-16,0-6-3 15,-4-5-2-15,6-7 0 16,6-8 2-16,4-7-2 0,19-5 0 16,13-26 2-1,7-14-4-15,11-5 2 0,-12-7-3 16,-17 3-12-16,-17 3-28 15,-37 9-127-15</inkml:trace>
  <inkml:trace contextRef="#ctx0" brushRef="#br0" timeOffset="235927.3792">11623 5182 12 0,'0'-3'40'15,"0"3"-36"-15,0-2-2 16,0 2 34-16,0 0 8 16,0-1-24-16,0 1-5 15,0 0 11-15,0 0 0 16,0 0-4-16,0 7-7 15,0 12 3-15,0 10 4 16,0 11-12-16,0 11 5 16,0 11 2-16,0 15-1 15,0 12-3-15,0 8 0 16,9 5-5-16,9 0 5 0,3-3-2 16,4-4-7-16,2-3 0 15,-7-11-1-15,5-5 2 16,-6-13-4-16,-3-9-1 15,1-12-1-15,-11-11 1 16,-6-9 0-16,0-6-5 16,0-6-5-16,-12-9 1 15,-34-1-24-15,1-12-161 16</inkml:trace>
  <inkml:trace contextRef="#ctx0" brushRef="#br0" timeOffset="236219.981">11386 6201 189 0,'12'28'7'0,"7"14"1"15,6 3 10-15,1 6-2 16,1-1 10-16,4 4 2 16,4-6-3-16,3-4-9 15,7-5-3-15,-12-9 2 16,4-6-1-16,3-9-8 15,-7-8-3-15,6-6 5 16,-6-1 3-16,19-18 11 16,6-19 0-16,20-24-7 15,13-12-12-15,-2-9-3 16,-4-1-7-16,-11 4-4 16,3 11-5-16,-13 8-7 0,2 13-45 15,4 6-107-15</inkml:trace>
  <inkml:trace contextRef="#ctx0" brushRef="#br0" timeOffset="236655.3207">14271 5620 169 0,'0'-15'40'16,"0"4"-21"-16,0 6 11 16,0 5 14-16,0 0 1 15,0 0-9-15,0 0-17 16,0 9-11-16,9 20 13 15,1 10 0-15,7 8-10 16,-11 6-4-16,2 3-4 16,-2 10 0-16,5 0 1 15,-9 6-1-15,4 2-1 16,0 0-1-16,-2-5 1 0,2-6-2 16,1-9 0-16,-1-3 0 15,0-13-1-15,-4-9 0 16,4-10-2-16,2-6-1 15,-8-9-1-15,0-4-10 16,0-11-1-16,0-21-85 16,0-17-153-16</inkml:trace>
  <inkml:trace contextRef="#ctx0" brushRef="#br0" timeOffset="236895.441">14108 5620 238 0,'-35'32'3'0,"2"8"3"15,-6 10 8-15,-1 4 12 16,1 4-3-16,6 0-6 16,4-1-6-16,4-4-2 15,7-3-2-15,-1-4-7 16,7-8 0-16,1-9-4 15,5-12-1-15,6-14-12 16,0-3-31-16,10-24-81 16</inkml:trace>
  <inkml:trace contextRef="#ctx0" brushRef="#br0" timeOffset="237075.7977">14240 5615 256 0,'2'1'8'16,"9"20"-4"-16,3 5 3 16,5 5 9-16,10 4 5 15,6 2-15-15,4 7-6 16,3 1-8-16,1 2-27 16,-14 1-164-16</inkml:trace>
  <inkml:trace contextRef="#ctx0" brushRef="#br0" timeOffset="244431.2763">9742 5032 182 0,'-14'0'27'16,"-5"0"-8"-16,1 0-7 15,7 0 1-15,11 0 3 16,0 0 6-16,0 0-1 16,0 0-6-16,0 0-2 15,0 0 0-15,0 0-3 16,0 1-6-16,0 5-1 0,0 10-1 15,0 10 4-15,-6 13 5 16,-4 15-3-16,-5 8-2 16,-1 12-2-16,1 7 7 15,3 9-3-15,-3 6-5 16,3 3 0-16,6 2 2 16,4 1-5-16,2-2 2 15,0 2 3-15,0 0-2 16,0-8-2-16,6-5 3 15,2-11-4-15,7-10 2 16,-9-6 0-16,6-8-2 16,-5-3 2-16,5-7-1 0,0-9-1 15,7-4 1-15,4-5-1 16,-5-4 0-16,3-3 0 16,4-2-2-16,8-4-1 15,0-2 3-15,8 0-1 16,9-4 1-16,8 0 0 15,4-2 1-15,6-3-1 16,11-2 1-16,5 0-1 16,13 0 1-16,11 0-1 15,8-11 1-15,10 7-1 16,-8-2 1-16,10 3 2 16,2 3-3-16,0 0 1 15,7 0-1-15,-7 3 1 0,-2 7 0 16,8 2 0-16,1-3 0 15,14 0-1-15,10-6 6 16,0 1-5-16,3-1-1 16,3 0 1-16,5-2-1 15,9 3 1-15,12 0 1 16,-3-2-1-16,2-1 0 16,-2-1 0-16,-2 0 1 15,1 0-1-15,3 0 1 16,4 0-1-16,3 0 0 15,-5 0-1-15,-8 0 0 16,-10 0 0-16,-9 0 0 16,3-1 0-16,-9-3 0 15,-16-2 0-15,-15-1 0 0,-15-2-1 16,-13-3 1-16,-15 4 0 16,-11-3 0-16,-10 1 0 15,-14-2 1-15,0 0 1 16,-13-2-2-16,0-2 1 15,-12-2 1-15,-2-8 0 16,-5-1 2-16,-5-8-2 16,-9-5-2-16,-2 0 0 15,-4-7 2-15,0-4-2 16,0-4 0-16,0-11 0 16,0-7 0-16,0-10 0 0,0-5 0 15,0-6 0 1,-10 1 0-16,-5 5 0 0,-5-3 0 15,-1 7 0-15,-4 6 0 16,-4 7 0-16,5 11 0 16,-5 9 0-16,4 2 0 15,-4 5 0-15,-2-1 0 16,4 4 0-16,-2 3 0 16,0 5 0-16,8 3 2 15,-7 4-2-15,5 4 0 16,2 0 0-16,-2 3 2 15,9 4-4-15,-7-1 4 16,3 3-4-16,-3 1 2 16,2 2 0-16,-3 5 2 0,-1-4 0 15,-4 5-1-15,-10 0-1 16,-15-1 0-16,-16 5 0 16,-15 0 0-16,-10 0 0 15,-14 0-1-15,-11 0 1 16,-4 0 0-16,-10 0 1 15,-9 0-1-15,-10 0 0 16,-16 0 2-16,-9 0-2 16,-2 0 0-16,0 0-1 15,-3 6 1-15,-10 1-2 16,-3 5 2-16,-6-3 0 16,-3-1-1-16,-4-1 1 15,7 0 0-15,-3-1 0 0,7-1 0 16,2-3 2-1,-1 4-1-15,9-3-1 0,8 2 0 16,5 0-1-16,-3-3 1 16,0 3 0-16,3 0-1 15,-1 0 1-15,5 1 0 16,9-2 1-16,14 1-1 16,3-2 2-16,19 2-2 15,6 0 1-15,15-4-1 16,10 5 0-16,10-2 0 15,13-1-1-15,16-1 1 16,23-1 0-16,10 1-4 0,19-2 1 16,-2 3-10-16,4 4-19 15,0 4-47-15,0 0-97 16</inkml:trace>
  <inkml:trace contextRef="#ctx0" brushRef="#br0" timeOffset="251290.0096">8144 13723 60 0,'-45'-10'20'0,"6"1"-11"16,-1-1-5-16,3 6 2 15,4 0-1-15,-8-3-2 16,16 6 9-16,6-2-4 16,1 0 3-16,-3 0-2 15,13 2 2-15,-2 1-6 0,1 0-5 16,5 0-1-16,2 0-2 15,-2 0 0-15,4 0 3 16,0 0-1-16,0 0-2 16,-2 0-5-16,-2 0-22 15</inkml:trace>
  <inkml:trace contextRef="#ctx0" brushRef="#br0" timeOffset="251941.5424">7683 13719 172 0,'-12'0'26'15,"-2"0"-9"-15,12 0-7 16,2 0 6-16,0 3-12 15,0 1-4-15,0 5 0 16,16 4 0-16,5-2-1 16,10-3 0-16,2 2-1 15,0-6-1-15,2 0 2 16,0-4 1-16,-8 0 0 16,-2 0-4-16,2 0 0 15,-9-8 4-15,-5-6 2 16,-5-1-2-16,-8 4 3 0,0-3 1 15,0 6 0-15,-27 1 1 16,-14 3-2-16,-9 4 2 16,-4 0 1-16,5 4 2 15,-9 10 6-15,10-1-2 16,11 0-2-16,10 2 0 16,7-7-6-16,11-5-3 15,9 1-1-15,0-4-3 16,0 3-8-16,29-3 8 15,4 0-5-15,19 0 1 16,-6-15 3-16,11-3 2 16,-17 4 2-16,-7 2 0 0,-15 5-4 15,-11 5 4-15,-7 2 5 16,0 0 4-16,0 0 7 16,-5 0-4-16,-15 9-9 15,-3 4-1-15,7-3 3 16,3 2-5-16,11-2-3 15,2-3 2-15,0 0-3 16,0 0-6-16,12-2 1 16,13-5-2-16,4 0-3 15,-4 0-6-15,-6 0-23 16,-7 0-40-16,-6 0-35 16</inkml:trace>
  <inkml:trace contextRef="#ctx0" brushRef="#br0" timeOffset="252143.4562">7859 13803 29 0,'-27'8'46'15,"9"-1"-16"-15,3-3-9 16,5-1-2-16,4-3-12 16,6 0-7-16,0 0-12 15,0 0-10-15,0 0 17 16,6 0 3-16,10 0-2 16,-7 0 4-16,-3 0 1 15,-6 0 0-15,0 0-1 16,0 0 9-16,0 0-2 15,0-3-7-15,0 0 0 16,-6 2-11-16,4-6-30 0</inkml:trace>
  <inkml:trace contextRef="#ctx0" brushRef="#br0" timeOffset="271955.5138">15799 3227 56 0,'0'-3'43'0,"0"-1"-12"16,0 3-5 0,0 1 7-16,0-3 1 0,0 3-7 15,0 0-3-15,0 0 3 16,0 0-10-16,0 0-1 16,0 0 0-16,0 0-1 15,0 0-3-15,0 0 0 16,0 0 2-16,0 0 2 15,0-1-5-15,0-2 0 16,0-4-2-16,0 0-6 16,-10-2 0-16,-7 0-2 15,5 0 2-15,-1 0-1 16,1 1 0-16,0-1 0 16,-1 2 0-16,-1-2-1 15,-1 0 3-15,3 1-2 0,-3 0 0 16,-3 1 0-16,-5-2 0 15,-2 1 0-15,-4-1-1 16,-4 1-1-16,-2-1 2 16,-2 4 0-16,6 0-1 15,-2 4 0-15,2-1 0 16,6 2-1-16,0 0 1 16,0 0 0-16,7 0 1 15,-5 0-2-15,-2 3 0 16,0 14 0-16,-10 5 0 15,0 4 0-15,4-1-2 16,0-1 2-16,6-2 0 0,2 3 0 16,3-1 0-16,-3 3 2 15,0 2-2-15,-1 1 1 16,-3 4-1-16,4 0 0 16,-2 4 1-16,2 1-1 15,9 2 0-15,-3-3 0 16,3 2 0-16,2-3 0 15,-5-5-1-15,7 3 1 16,3 1 0-16,1-1 1 16,4 2-1-16,2-1 0 15,0-2 0-15,0 0 0 16,0 2 0-16,8-3 0 16,9 0 0-16,2-1-1 15,3-1 1-15,3-3 0 16,0 2 1-16,12-5-1 0,-6-1 0 15,4-2 0-15,0-5 1 16,-2-2-1-16,3-5 0 16,-1-1-2-16,-4-4 2 15,-2-1 1-15,-2-2-1 16,2-2 0-16,2 0 2 16,0 0-1-16,0-4 0 15,4-7 1-15,0-4-1 16,4-3 3-16,7-1-2 15,-3-3 0-15,5 1 0 16,-5 1-2-16,-6 0 1 16,-6 0 2-16,0-2 0 0,-2 0-2 15,-6 0 0-15,-9-1 2 16,3-1-1-16,-5 2 0 16,1-5-1-16,3-1 3 15,-3 3-3-15,-5-2 0 16,-2 4 2-16,0 1-2 15,0-2 2-15,-6 2-1 16,0-1 3-16,0 0-3 16,0-1 0-16,0-2-1 15,0 1 0-15,0-2 1 16,-2 0 0-16,-8 0-2 16,2 4 0-16,2 2 4 15,-5 3-4-15,-1 2 2 0,-1-1-1 16,1 2 0-16,-4 0 0 15,3 1 4-15,-1-1-4 16,-5 1 1-16,0 2 0 16,-1-1 3-16,1 0-4 15,5 4-1-15,-5-2 1 16,0 2 0-16,-3 0-1 16,-1 0 0-16,9 1 0 15,-3-1 2-15,3 4-2 16,-1 0 0-16,7 2 0 15,-3-1 0-15,9 3 2 16,-4-2-2-16,-4-1 2 0,4 2-2 16,-3 0 0-16,-1-1 0 15,-2 1 0-15,-1-2 0 16,-3 2 0-16,1 0 0 16,-1 1-2-16,1-1 1 15,-1 2 1-15,-3 0-1 16,7 0 1-16,-7 0-2 15,3 0 1-15,-3 0-1 16,4 0 0-16,-7 0-1 16,5 0 3-16,5 3-2 15,4 0 2-15,-3 1 0 16,5-3-1-16,0 2 0 16,-2-1 0-16,-1 0-1 0,1 2-1 15,-4 1 1 1,-1 1 0-16,-5 3-3 0,-1 4 3 15,-8-3-1-15,6 5 0 16,3 0 1-16,-5-2-1 16,0 3-1-16,5 0 2 15,3 1-1-15,-1 2 0 16,1 3-2-16,-1 3 3 16,-3 0 1-16,1 0-1 15,5-1 2-15,3 2-1 16,-3-1 1-16,1 1 0 15,0 1 0-15,-1 1-1 0,1-1 1 16,1 3 0 0,3-2 0-16,2 2 0 0,-4-1 1 15,8-4-2-15,2 4 1 16,0 0 0-16,0 0 0 16,0-1 1-16,0 1 0 15,2-3-1-15,16-2-1 16,5-1 0-16,0-1 1 15,8-3-1-15,2 0 1 16,2-4-1-16,0 0 0 16,-2-4 0-16,2-2-4 15,-4-2 0-15,0 0-2 16,-2-4-7-16,6-2-16 16,1-1-35-16,-12 0-82 15</inkml:trace>
  <inkml:trace contextRef="#ctx0" brushRef="#br0" timeOffset="276925.3835">24431 3129 6 0,'0'-8'10'0,"0"-6"7"15,-12 0 7-15,6-1-5 16,-1-2-1-16,3 3-12 15,4 8-6-15,0 1 0 16,0 1 1-16,0 0 2 16,0 1-3-16,0 2 0 0,0-2-23 15,11 3-11-15</inkml:trace>
  <inkml:trace contextRef="#ctx0" brushRef="#br0" timeOffset="280410.8057">15253 5076 96 0,'-4'0'53'0,"4"0"-17"16,0 0 0-16,0 0 4 15,0 0 3-15,0 0-9 16,0 0 3-16,-6 0-11 15,-6-2-8-15,-5-5-12 16,-2 1-2-16,1 2 3 16,-1 2-4-16,1 1 1 15,-1 1-1-15,0 0-1 16,3 0 0-16,-3 0 0 16,-1 14-2-16,-20 15 1 15,9 5-1-15,2 5 0 16,11-1 0-16,12-1 0 15,6-7-3-15,0-2 1 0,10-5 0 16,15-1 1 0,4-6 1-16,4-4-4 0,2-2 2 15,0-5-1-15,4-5 3 16,1 0 0-16,3-1 1 16,4-20 1-16,-3-12-1 15,-1 0-1-15,-1-7 1 16,-13 0-1-16,-11-3 3 15,-5 1-3-15,-11-4 0 16,-2 4 1-16,0 2 0 16,0 0-2-16,-19 5 2 15,-12 4-1-15,0 2 0 0,0 9 0 16,2 5 1-16,4 5 2 16,3 3-1-16,7 2 1 15,5 3-3-15,4 1 0 16,3-1 0-16,3 2 0 15,0 0-2-15,0 0-6 16,0 0-7-16,0-5-12 16,21 1-43-16,8-9-162 15</inkml:trace>
  <inkml:trace contextRef="#ctx0" brushRef="#br0" timeOffset="280787.1256">15716 4536 109 0,'7'0'30'15,"5"0"-29"-15,0 0 3 16,7 0 14-16,4 4-2 16,-1 6 4-16,-1 1-13 15,-2 3 4-15,-3 1-2 16,-3 2-1-16,-9 5-1 15,-4 2-3-15,0 3 6 16,-6 2 0-16,-23 4-5 16,0-4 3-16,2-4 0 0,4-3-5 15,11-7-2 1,1-3-1-16,11-6 0 0,0-2-1 16,0-1-2-16,17-1 3 15,18-2 0-15,2 0 2 16,7 0 0-16,-1-5-2 15,3-2 0-15,-13-3-9 16,2 2-3-16,-10 4-8 16,-7 2-26-16,-8 2-62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22:08.52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12264 12541 101 0,'-29'-26'16'16,"-4"-4"-12"-16,4-2 0 16,7 9 3-16,1 1 7 15,4 5-8-15,11 6-3 16,-2 3-2-16,8 1 1 0,-6 3-1 16,-5 1-1-1,5-2 0-15,2 2-10 0,2 0-16 16,-4-1-41-16</inkml:trace>
  <inkml:trace contextRef="#ctx0" brushRef="#br0" timeOffset="1108.6576">11605 12365 124 0,'-8'-4'23'16,"-3"4"5"-16,3-3 15 16,4 3-3-16,2 0-13 15,-2 0-6-15,4 0-7 16,-2 0 0-16,-3 0-10 15,3 0 12-15,-2 0 5 0,2 0-13 16,2 0-5-16,-4 0 0 16,4 0-1-16,0 0-2 15,0 0-2-15,0 0-1 16,0 0 1-16,0 0-2 16,0 0 2-16,25 0 2 15,6 0 0-15,2 0 1 16,0 0-1-16,-4 0 0 15,6 0 0-15,-14 0-1 16,-3 0 1-16,-1 0-2 16,-9-5-3-16,7-3 5 15,-15-2 0-15,0-4 1 16,0-1 0-16,0 1 2 0,0-1-1 16,-23 0-1-1,6 5 1-15,-3 1 2 0,3 3-1 16,3 2 1-16,3 4 0 15,5 0 7-15,2 0-2 16,2 0-8-16,2 0-1 16,0 0-6-16,0 13 3 15,0 3 3-15,0 3 0 16,0-1-3-16,2 1 3 16,19-6 0-16,-9 3 0 15,7-9-1-15,1 4-2 16,-1-7 1-16,8-1-1 0,-19-3 3 15,2 0 0 1,-3 0-3-16,-5 0 3 0,-2 0 0 16,0 0 7-16,0 0-2 15,0-8-1-15,0-3-2 16,0 3 4-16,0 3-2 16,-7 1-4-16,1 4 2 15,-2 0 2-15,8 0-1 16,-6 0-2-16,0 0-1 15,6 0 0-15,-9 11 0 16,7 3-1-16,2-3 0 16,0-3-1-16,0-1-2 15,0 0 2-15,0-2-1 16,0 1 1-16,11-3-6 16,-5-2-7-16,2 2-9 0,-2 1-62 15,5-4-155-15</inkml:trace>
  <inkml:trace contextRef="#ctx0" brushRef="#br0" timeOffset="4971.1024">2249 898 4 0,'-25'0'104'0,"2"-3"-75"16,11 0-3-16,0 3 13 16,-1-2-4-16,7 1-4 15,0 0 9-15,6 1-4 16,0-3-4-16,0 3-5 16,0 0-3-16,0 0-6 15,0 0-3-15,0 0 0 16,0 0-5-16,0 0 0 15,0 0-2-15,0 0-3 0,0 0-4 16,0 0-1-16,0 14-2 16,0 15 2-16,0 17 1 15,-6 11 0-15,-1 14 0 16,1 8 1-16,6 4-2 16,-6 3 1-16,6-3 0 15,0-5-1-15,0-6 0 16,0-4 0-16,0-8 0 15,6-2 0-15,0-9 0 16,1-7 0-16,-1-7-1 16,6-11 1-16,-10-6 0 15,2-9-6-15,-1-3-2 16,1-6-2-16,-4 0-12 0,0-19-43 16,0-16-292-16</inkml:trace>
  <inkml:trace contextRef="#ctx0" brushRef="#br0" timeOffset="5367.1567">2474 1109 262 0,'0'0'65'16,"-12"0"-53"-16,-7 14 1 15,-5 8 3-15,-22 8 0 16,-6 8 0-16,-12 3-5 0,2 1-3 16,0 4 4-16,4 0-5 15,19-2 1-15,10-5-6 16,13-5-1-16,7-1 2 16,9-5-5-16,0-5 2 15,0-1 0-15,15-3 2 16,24-2-1-16,11-1 1 15,16-3-1-15,6-2 2 16,5-5 0-16,-1 1-2 16,-3-4 0-16,-1-2 2 15,-6 1-2-15,-8-2-1 16,-6 0-1-16,-19 0-4 16,-2 0-4-16,-4 0-7 0,-9 1-11 15,-5-1-31-15,-5 0-95 16</inkml:trace>
  <inkml:trace contextRef="#ctx0" brushRef="#br0" timeOffset="5856.1368">2904 1465 264 0,'-6'0'53'16,"6"0"-42"-16,0 0-1 15,0 0-1-15,0 0-2 0,6 0-6 16,34 0 7-16,20 0 16 16,16 0-3-16,-4-10 1 15,-3-6-3-15,-7-2-9 16,-11-2-7-16,-20 0-2 16,-10-2 3-16,-15-2-3 15,-6 0 1-15,0 3 1 16,-14-1 0-16,-24 3-2 15,-19 5-1-15,-10 8-1 16,-3 4 1-16,4 2 0 16,-6 2 1-16,8 14 1 15,6 5-1-15,6 1 2 16,19 1 0-16,8 6-3 0,9 4 2 16,5 1-2-1,11 2 1-15,0 2 0 0,0-2-1 16,27-1 2-16,-2-4-2 15,12-3 0-15,11-1 3 16,3-5-3-16,13-1 0 16,3-6-5-16,-10-4 5 15,3-3-6-15,-2-7-3 16,-14-1 0-16,-3 0-9 16,-8-13-27-16,-4-8-82 15,-8-2-124-15</inkml:trace>
  <inkml:trace contextRef="#ctx0" brushRef="#br0" timeOffset="6260.6021">3483 1318 309 0,'0'0'30'0,"0"0"-28"16,0 4-2-16,0 18 9 15,0 8 11-15,0 9-5 16,4 2-1-16,11 2 0 15,5 2-2-15,-1 1-1 16,2-2 2-16,3-3-6 16,3-4-1-16,-8-2-2 15,0-6-2-15,-1-5 0 16,-10-7-2-16,-1-9 3 16,-3-4-3-16,-2-4 0 0,-2 0 2 15,0-18 1-15,0-12 10 16,0-14-13-16,-6-7 0 15,4-6 0-15,2-7 1 16,0-2-1-16,0 4-1 16,8 4-1-16,12 13 1 15,-1 9 1-15,2 7-2 16,-5 7 2-16,-1 6 0 16,5 5 0-16,-7 3-5 15,5 2-3-15,9 3-7 16,13 3-8-16,-7 0-27 15,12 0-81-15</inkml:trace>
  <inkml:trace contextRef="#ctx0" brushRef="#br0" timeOffset="6619.6782">4289 1289 80 0,'0'0'44'0,"0"0"-13"16,0 0 13-1,0 0 11-15,0 0-14 0,0 0-12 16,0 0-9-16,0 0-10 15,0 0-3-15,0 0-5 16,0 0-2-16,0 0 0 16,0 0-2-16,0 0 2 15,0 0-1-15,0 0-2 16,0 0-1-16,0 0 0 16,0 0-7-16,0 0-1 15,0 0-8-15,0 0-48 16,0 0-137-16</inkml:trace>
  <inkml:trace contextRef="#ctx0" brushRef="#br0" timeOffset="7191.568">4289 1289 160 0,'-66'-85'41'0,"64"84"0"0,-2-1 16 16,2 2-11-16,2 0-18 15,0 0-13-15,0 0-10 16,0 9-4-16,0 13 8 15,0 6 7-15,2 8-8 16,10 5 5-16,1 3-5 16,1 1 3-16,-8 3-4 15,7-3 2-15,-5-1-3 0,2 0-1 16,-1-4-1 0,-3 0-2-16,4-5 1 0,-8-8-2 15,2-5 0-15,-2-6-1 16,3-8 0-16,-5-4 0 15,0-4 2-15,0 0 0 16,0-4-1-16,0-20 1 16,0-11-2-16,-7-10-2 15,-5-12 1-15,6-8-5 16,6-4 0-16,0-5 1 16,0 2-1-16,0 8 6 15,14 9-5-15,7 11 5 16,-2 13 1-16,-7 11-1 15,-10 10 3-15,2 5 1 16,-2 5-2-16,-2 0-2 0,11 0 0 16,3 5 0-16,13 17 2 15,-2 11 2-15,2 9 0 16,2 8 4-16,-1 4-5 16,-1-1 2-16,2-1-1 15,6-5-2-15,-2-5-2 16,13-4 1-16,-13-7-2 15,4-5 1-15,3-6-3 16,-20-5-6-16,-1-7 1 16,-9-2-9-16,-4-6-29 15,-4 0-69-15,-2-3-135 16</inkml:trace>
  <inkml:trace contextRef="#ctx0" brushRef="#br0" timeOffset="7655.6684">4938 1414 86 0,'0'0'142'16,"4"0"-137"-16,9 0 3 15,-1 0 11-15,1 3 3 16,9 1-3-16,-1-1 3 16,4-1 0-16,8-2 0 15,-8 0-4-15,0 0-1 16,-1-13-2-16,-1-8-9 0,-4-4-2 15,-7-2-4 1,-10-2 0-16,-2 2 0 0,0 1-1 16,-8 6 1-16,-17 4 0 15,-4 2 1-15,0 7 1 16,2 3 3-16,1 3 6 16,1 1 2-16,4 0-5 15,-4 3-5-15,2 11 1 16,-1 3-2-16,5 4-2 15,7 4 2-15,5 1-1 16,7 3-1-16,0 1 2 16,0 1-2-16,0-2 0 15,19 0 3-15,2-1-2 16,8-3-1-16,6 0 1 16,-2-5-1-16,12-1-1 0,-7-6-2 15,9-3 3-15,-8 0-4 16,13-8-4-16,-6-2-8 15,5 0-14-15,-7 0-61 16,3-19-158-16</inkml:trace>
  <inkml:trace contextRef="#ctx0" brushRef="#br0" timeOffset="7999.5399">5703 768 255 0,'-8'0'73'0,"4"0"-48"16,2 7-13-16,-4 20 2 15,-5 14 18-15,-1 11-11 16,4 8-5-16,-5 5 0 15,7 2-4-15,6 2-4 16,0 1 5-16,0-3-1 16,19-6-7-16,14-5 2 15,12-7-7-15,1-7 2 16,11-7-2-16,1-5-2 0,8-10-2 16,5-8-3-1,-5-12-3-15,4 0-15 0,3-13-50 16,-7-12-246-16</inkml:trace>
  <inkml:trace contextRef="#ctx0" brushRef="#br0" timeOffset="8157.2901">6695 1399 315 0,'0'0'72'15,"0"0"-72"-15,0 0 0 16,0 2 6-16,-16 3 0 0,-28 4-6 15,-18 8-18 1,-20 1-48-16,-17 7-170 0</inkml:trace>
  <inkml:trace contextRef="#ctx0" brushRef="#br0" timeOffset="8548.0808">2406 2300 264 0,'0'6'0'0,"0"0"0"16,31 2 0-16,8-3 19 15,21-3 14-15,17-2 5 16,20 0-5-16,21-5-1 16,37-12-8-16,14-2-3 15,26-5-6-15,-1-2-10 16,15 3-1-16,4 1-3 16,2 0 1-16,12 4-1 15,7-1 3-15,-3 0-4 16,5 1-1-16,-27-3-2 15,-15 4-4-15,-27-1 0 0,-28 6-5 16,-36-2-5-16,-26 2-14 16,-26 2-70-16</inkml:trace>
  <inkml:trace contextRef="#ctx0" brushRef="#br0" timeOffset="13458.2814">11851 12421 128 0,'-13'0'47'0,"1"0"-28"16,0 0 7-16,3 0 8 16,7 0-4-16,2 0-8 15,0 0-4-15,0 0-2 16,0 0-8-16,0 0 1 16,0 0-3-16,0 0-1 15,0 0-1-15,0 0-1 16,0-1-1-16,0 1 2 15,0 0 2-15,0 0 0 16,0 0-3-16,0-4 1 16,0 0 1-16,-6 1-3 15,-4-1 0-15,4 1-1 0,-1 0 1 16,5 3-1-16,-2 0 9 16,4 0-6-16,-2 0-2 15,2 0-2-15,0 0 0 16,0 0-3-16,0 0 0 15,0 0 0-15,0 3 0 16,0 4 3-16,0 5 0 16,0-2-1-16,0-3-2 15,8-2 3-15,9-2-1 16,-5-3 0-16,5 0-6 16,-5 0 5-16,-4 0 2 15,3 0 5-15,-3 0-2 0,-2-15 4 16,-6 0-4-16,0-3-1 15,0 0 5-15,0-1-5 16,-20 5 3-16,-5 3-5 16,-4 0 0-16,6 7 5 15,-2 1-3-15,11 3-1 16,-3 0 2-16,7 0-3 16,4 0-1-16,0 10-1 15,4-2 1-15,2 3-2 16,0 0 1-16,0-5-1 15,6-1-2-15,23-5-2 16,-2 0 4-16,8 0 3 16,0-5 2-16,-10-9 1 0,-5 0-2 15,-3 1 0 1,-11-1 1-16,-6 1-2 0,0 4 2 16,0 3 4-16,-10 6-5 15,-9 0 8-15,-2 0-8 16,-3 15-1-16,-3 7 1 15,6 5-1-15,11-3 0 16,10 1-2-16,0-3 0 16,0-4 0-16,0-3-3 15,16 1-2-15,5-6-4 16,12 2-15-16,-19-6-137 16</inkml:trace>
  <inkml:trace contextRef="#ctx0" brushRef="#br0" timeOffset="14221.8513">12518 13015 105 0,'-28'-5'47'0,"7"2"-29"16,0 3 10-16,1 0 16 15,7 0-21-15,-3 0-10 16,-3 11-6-16,11 8-3 16,-3 2-3-16,7 1 1 15,4 9 1-15,0 1 0 0,0-3 0 16,0 0 0-16,15-2 2 15,-3-7-2-15,1-4-2 16,-1-4-1-16,0-5 2 16,-5-4-2-16,-1-3-2 15,0 0 0-15,-4 0-4 16,4 0 0-16,9-10 6 16,-7-9 19-16,2-6-14 15,-4-1 6-15,-6 4-5 16,0 7-4-16,0 0 4 15,-12 8 0-15,0 3 9 16,-11 4 4-16,0 0-4 16,-2 18-11-16,-4 5-2 15,5 6-1-15,3-3 0 16,11-4 0-16,10-5-1 0,0-6-1 16,0-3-2-16,0-5-3 15,4-3 1-15,10 0-1 16,5 0 1-16,-1-14 5 15,-1-5 6-15,-7-3-2 16,-8 9 0-16,-2 1 0 16,0 8 3-16,-14 4-7 15,-15 0-2-15,0 1-4 16,8 17-5-16,3 4-4 16,12-1-65-16,6 6-182 15</inkml:trace>
  <inkml:trace contextRef="#ctx0" brushRef="#br0" timeOffset="14754.0114">12930 14546 12 0,'-23'-12'58'15,"-2"5"-39"-15,3-2-1 16,1 6 8-16,-2 0 3 16,5 0-10-16,-1 3-4 15,7 0 9-15,-1 0-2 0,7 0 0 16,0 0-9-16,-5-2-1 15,5 2-2-15,0 0 6 16,-4 0-8-16,1 0 1 16,3 0-3-16,0 0-2 15,0 0-1-15,2 5-2 16,2-5 0-16,-3 6-1 16,5 0-5-16,0-3-3 15,0-1-8-15,0 3-8 16,0 2-21-16,11-6-29 15</inkml:trace>
  <inkml:trace contextRef="#ctx0" brushRef="#br0" timeOffset="20383.2213">3041 9976 254 0,'-13'-10'40'16,"7"-2"-7"-16,-2 7-8 16,4 3 9-16,4 2-7 0,0 0-9 15,0 0-6-15,0 0-7 16,0 10-3-16,25 12 2 16,20 14 7-16,0 5-1 15,15 6-6-15,5 5 3 16,-8-1-2-16,7 2-1 15,-4-2 2-15,-10 1-3 16,-2-5-2-16,-5 0-1 16,-8-2 3-16,-8 2-1 15,-4-7-2-15,-9-6 0 16,5-9 0-16,-5-6-5 16,-8-9 0-16,1-9-6 0,-7-1-9 15,6-19-4-15,2-27-37 16,2-17-81-16,3-11-13 15</inkml:trace>
  <inkml:trace contextRef="#ctx0" brushRef="#br0" timeOffset="20637.4497">3762 9969 211 0,'-12'-5'73'16,"-1"3"-17"-16,5 2-18 15,-4 0 0-15,-15 0-17 16,2 4-11-16,-6 14-3 0,-2 6 1 15,-8 10-2-15,3 8 1 16,-15 10-1-16,-5 8-1 16,0 3-1-16,0-1-2 15,6 0 2-15,5-3-4 16,3 7 0-16,3-1 0 16,10 3-4-16,0-7-3 15,8-9-1-15,13-11-5 16,8-12-14-16,2-8-40 15,0-17-166-15</inkml:trace>
  <inkml:trace contextRef="#ctx0" brushRef="#br0" timeOffset="22249.2254">6404 9862 247 0,'-25'-11'35'16,"4"3"-8"-16,13 1 14 15,-2 4-2-15,8 2-1 16,2-2-11-16,0 3-13 16,-4 0-4-16,4 0-7 15,0 0 1-15,0 0-4 16,0 7-1-16,6 14 1 15,27 3 2-15,-2 8 0 16,6 2-1-16,11-2 0 16,-5 1 0-16,5-3-1 15,-9 1 0-15,6-1 0 16,-18-7-3-16,4-1-1 0,-4-1-7 16,-14-10-12-1,1-3-5-15,-4-3-29 0,-1-5-61 16,1 0-84-16</inkml:trace>
  <inkml:trace contextRef="#ctx0" brushRef="#br0" timeOffset="23007.1935">7280 9835 112 0,'0'0'56'0,"-2"0"-20"15,2 0 22-15,-4 0-11 16,2 0-12-16,2 0-9 15,-10 0-8-15,-15 1 2 16,-18 18-5-16,-17 7-8 16,-7 3-1-16,5-1-2 15,9 3 2-15,5-2-5 16,9 0 0-16,0-3 1 16,12-1 1-16,2 0-1 0,13-5-2 15,-1-6 1-15,13 1-1 16,0-4 0-16,0 3-3 15,0-2 2-15,6 1 1 16,9 0 0-16,8 6 0 16,-3 1 2-16,7 4-1 15,-8 3 2-15,1 3 2 16,-3 9-1-16,-5 7 3 16,5 3-1-16,-11 0-3 15,0 6 0-15,7-3-2 16,-7-3 3-16,0-6-4 15,0-10 5-15,-4-1-4 0,2-9 2 16,-4-5-3-16,0-6 1 16,0-5-1-16,0-3 1 15,0-2 1-15,0-2-1 16,0 0 3-16,0 0-4 16,3 0 3-16,-3 0-1 15,0 0 0-15,0 0-1 16,0 0 2-16,0 0-3 15,0 0 1-15,0 0-1 16,0 0 0-16,0 0 0 16,0 0 0-16,4 0 0 15,-4 0-3-15,0 0 3 16,0 0-1-16,0 0-3 0,0 0 1 16,0 0 0-1,0 0-4-15,0 0-4 0,0 0-5 16,0 0-37-16,-13 0-233 15</inkml:trace>
  <inkml:trace contextRef="#ctx0" brushRef="#br0" timeOffset="23765.1159">3334 11227 99 0,'-20'-3'45'0,"5"3"-26"16,5 0 7-16,4 0 13 15,4 0 13-15,2 0-17 16,0 0-17-16,0 0-2 16,0 0-5-16,0 0-6 15,2 17 1-15,20 5 7 16,13 8-8-16,-4 3 3 15,9 6-1-15,5 2 0 16,1 4 0-16,5 10 1 16,3-4 1-16,-8-3-5 15,5 2 1-15,-11-4 0 16,-3-6-2-16,2 0-3 0,-18-7 0 16,-3-4-2-1,3-2 2-15,-15-6-4 0,0-9-6 16,-6-2-6-16,0-10-10 15,0 0-48-15</inkml:trace>
  <inkml:trace contextRef="#ctx0" brushRef="#br0" timeOffset="24103.2752">3741 11253 216 0,'-24'15'87'16,"-5"10"-84"-16,-6 14 7 15,2 3 6-15,-13 9 11 16,13 4-9-16,-8 4-1 16,3 4-4-16,7-5-7 15,-10 5 6-15,10-5-5 16,0-3-3-16,4-4-1 15,7-7 2-15,1-6-5 16,7-13 1-16,-1-3 0 16,-1-8-1-16,7-6 1 15,5-4-1-15,-2-4-4 16,4 0 0-16,-2 0-1 16,-2 0-6-16,2 0-12 0,-4 0-79 15</inkml:trace>
  <inkml:trace contextRef="#ctx0" brushRef="#br0" timeOffset="24644.0564">6325 11463 248 0,'9'0'1'0,"9"10"-1"15,22 15 8-15,17 6 5 16,-5-7 8-16,8 3-6 16,-10-5 1-16,3 4-11 15,-13-8 2-15,-1 2-7 16,-6-4-3-16,-2-1-15 15,-4-5-18-15,-8-9-52 16</inkml:trace>
  <inkml:trace contextRef="#ctx0" brushRef="#br0" timeOffset="25483.5001">7365 11326 240 0,'0'0'65'15,"-14"0"-65"-15,-17 0 1 16,-15 12 4-16,-5 6 3 16,-16 4-4-16,9 0 1 0,3 6 1 15,1-1 1-15,2 6 1 16,1-4 2-16,11 2-5 15,-1-4 0-15,12-5-2 16,15-3 1-16,1-7-2 16,7-2-1-16,6-7-1 15,0 6 0-15,0-6 0 16,0-3-2-16,0 0 0 16,0 0 2-16,0 4 0 15,0 2 0-15,6 3 4 16,7 7-2-16,1 4 5 15,5 12-1-15,-3 6 1 0,-1 12 3 16,-1 6 1-16,-1 7-4 16,-11 3 4-16,10 0-7 15,-2-4 0-15,3 1 3 16,-1-5 0-16,1-2-5 16,-3-9 3-16,2-3 2 15,-6-7-5-15,1-8 1 16,-5-8-1-16,-2-9 1 15,4-1-2-15,-4-4 1 16,0-6 0-16,0-1-1 16,0 0-1-16,0 0 1 15,0 0 1-15,0 0-1 16,0 0 0-16,0 0 0 0,0 0 0 16,2 0-1-1,-2 0 0-15,0 0 0 0,0 0 0 16,0 0 0-16,0 0 0 15,0 0 1-15,0 3-1 16,0-3 0-16,0 0 0 16,0 0 1-16,0 0-1 15,0 0 0-15,0 0 0 16,0 0-1-16,0 0 3 16,0 0-2-16,0 0 0 15,0 0 0-15,0 0 0 16,0 0 0-16,0 0 0 0,0 0 0 15,0 0 0 1,4 0 0-16,-4 0-1 0,0 0 2 16,0 0-2-16,0 0 1 15,0 0 0-15,0 0-1 16,0 0-2-16,0 0-3 16,0 0-7-16,-6-3-24 15,-25-13-285-15</inkml:trace>
  <inkml:trace contextRef="#ctx0" brushRef="#br0" timeOffset="26938.1881">2334 9491 123 0,'0'-18'36'15,"0"7"-6"-15,0 6 2 16,-6 2 22-16,-1 0-6 15,-5 0-6-15,2 2-6 16,-1 1-15-16,-1 0 0 16,4 0-7-16,-5 0-5 15,-12 7-5-15,-14 16-4 16,0 9 3-16,-7 9 1 0,13 3-4 16,9 4 1-16,1 7-1 15,12 7 0-15,5 0 1 16,6 1 0-16,0 2-1 15,0 1 1-15,13 3-1 16,14-1 4-16,-3 4-4 16,3 2 1-16,6-1 0 15,-8 2 1-15,0 1 0 16,-4 1-1-16,-1-2-1 16,-14-3 0-16,1-6 0 15,-7-4 3-15,0-7-5 16,-7-3 4-16,-5-4-4 0,-5-11 1 15,1-9 0 1,-3-6-1-16,-1-9-3 0,-13-10-3 16,-11-3-11-16,3-15-63 15,2-29-200-15</inkml:trace>
  <inkml:trace contextRef="#ctx0" brushRef="#br0" timeOffset="27155.8047">1697 10343 243 0,'15'0'1'0,"9"0"-1"16,16 0 18-16,9 0-6 0,11-1 1 15,13-1-8-15,11 1 5 16,7-3-4-16,0 1-6 15,0 2-4-15,0-6-17 16,-21-7-63-16</inkml:trace>
  <inkml:trace contextRef="#ctx0" brushRef="#br0" timeOffset="27553.2511">2807 9770 50 0,'-12'0'219'15,"-7"8"-205"-15,-4 17-12 16,-6 8 16-16,3 12-3 16,-1 5-5-16,8 7 1 15,7 5-2-15,3 3 6 16,9 5-3-16,0 4-3 0,3 2-1 16,21-2 1-16,9 3-7 15,-6-5 2-15,10-1-4 16,9-4 0-16,6-5 0 15,6-11-4-15,1-2-2 16,3-11-3-16,0-7-6 16,9-10-12-16,-13-13-31 15</inkml:trace>
  <inkml:trace contextRef="#ctx0" brushRef="#br0" timeOffset="27927.0286">4422 9995 214 0,'22'25'2'0,"-1"7"6"16,8 6 13-16,6 2 3 15,-4 11 4-15,8 5-8 16,1-2 0-16,-1 7 0 16,-6-4-6-16,-8 3 3 0,-7-2-12 15,-11-1 1-15,-7 3-4 16,0-5-1-16,-13-4-1 15,-18-3-1-15,-4-11-4 16,4-8-10-16,6-10-14 16,9-12-35-16,12-7-115 15</inkml:trace>
  <inkml:trace contextRef="#ctx0" brushRef="#br0" timeOffset="28308.8026">5263 10335 108 0,'0'0'52'16,"0"4"-42"-16,6-1 10 15,19-2 7-15,20-1 18 16,26 0 8-16,13 0-15 0,14 0-8 16,1 0-8-16,-2 0-6 15,-8 0-8-15,-17 0-6 16,-12 0-2-16,-21 0 0 15,-10 0-1-15,-12 0-4 16,-5 0-7-16,-12 0-5 16,0 0-12-16,0 0-15 15,-39 0-114-15</inkml:trace>
  <inkml:trace contextRef="#ctx0" brushRef="#br0" timeOffset="28804.9216">5701 10133 139 0,'2'0'27'0,"2"0"-21"15,5 0 13-15,5 0 2 16,7 4 14-16,14 7-8 15,12 0-4-15,3 1-1 16,10-2-1-16,6 5 2 16,-2-5-8-16,-4 6-9 15,-2-1-1-15,-12-2-2 16,-9 3 1-16,-4 1-4 16,-15 2 5-16,-5 0-3 15,-11 2 4-15,-2-1 2 16,0 2 0-16,-19 3-2 15,-20 3-1-15,-21 5-1 0,-6-2-4 16,-11 2 0-16,1-1-6 16,-3-3-29-16,1-3-77 15</inkml:trace>
  <inkml:trace contextRef="#ctx0" brushRef="#br0" timeOffset="38405.4624">12027 11774 45 0,'0'-15'51'15,"-7"-7"-27"-15,-26-3-12 16,6-1 3-16,-4 0 13 16,-8-3-12-16,18 14-2 15,-3 1 12-15,5 6 1 16,-4 1 13-16,1 0-18 16,1 2-5-16,-2 2-10 15,0 3-3-15,3 0 2 16,1 0 3-16,-4 0-5 0,3 0-1 15,-13 7 0-15,12 1 0 16,2-1 0-16,9 0-2 16,8-3-1-16,-4 4 0 15,6-2 0-15,0 3-1 16,0-3 1-16,0-5-6 16,6 2 0-16,8-3-6 15,11 0 12-15,0 0 0 16,2 0 8-16,-15-10-4 15,3-2 2-15,-11 1-1 16,-2 3 2-16,-2 5-1 16,0-1 0-16,0 1 5 0,0 3 8 15,-2 0-8 1,-11 0-5-16,3 0-6 0,2 0-4 16,2 0 2-16,6 0-7 15,0 4-7-15,0 2 7 16,0 2-6-16,0-1-7 15,0-3-35-15,6-1-39 16,2 2-106-16</inkml:trace>
  <inkml:trace contextRef="#ctx0" brushRef="#br0" timeOffset="41719.4343">10877 12399 42 0,'-2'-5'21'0,"-4"2"-14"16,2-1 11-16,2 4 3 16,-2-1-3-16,4 1-4 15,-2-3 0-15,-3 3 4 16,5 0 10-16,0 0-8 15,0 0-7-15,0 0-3 16,0 0-3-16,0 0-1 16,0 0 1-16,0 0 0 15,0 0-3-15,0 0 4 16,17 4 0-16,6 3 6 0,-9 4-6 16,9-4 5-16,-2 5-4 15,1-2 0-15,3 5 2 16,-2 1-2-16,-3-3 4 15,3 5-6-15,0-3-4 16,-9 0 1-16,5 0 4 16,0 2-6-16,-1-1 4 15,3 3 3-15,-2 1-7 16,1 0 0-16,3-1 3 16,0 2-3-16,-3-5 1 15,3 1-1-15,-4-2 1 16,-1 3-3-16,5-2 1 15,-9 1-1-15,5 1 1 0,4 4-1 16,-5-3 1 0,5 3-1-16,-2-3 2 0,2 1-2 15,-5-4 0-15,5 6 3 16,-4 0-2-16,1 0 0 16,5 5 0-16,2-2 1 15,-6 0-2-15,3-3 0 16,-1 0 2-16,0 0-2 15,-5 0 0-15,1 0 2 16,0-7-2-16,-7 3 0 16,5-2 1-16,-5-3 0 15,0 3-1-15,1-1 1 0,1 3-1 16,5-4 0-16,-3 3 1 16,3-1 0-16,0-2 0 15,-1-2 0-15,-1 3 2 16,-3-5-3-16,1 2 0 15,-1-2 1-15,3 1 0 16,-5 4 0-16,1-4 3 16,-1 0-3-16,2 4-1 15,3-1 3-15,-1 2-3 16,3 5 0-16,0-5 3 16,-5 2-3-16,13-1-1 15,-13 2 1-15,11-2 1 16,0 2 1-16,2-3-1 0,0 1-1 15,-4-1 1 1,1 1-1-16,-1 2 1 0,2-3-1 16,2 1 0-16,0 1 2 15,0 1-2-15,4-1 1 16,2 0 2-16,-7-2-3 16,3 2 0-16,-4-3 0 15,6 5 1-15,-2-1 0 16,4 0-1-16,0 0 0 15,0 1 0-15,7-4 0 16,-3 3 1-16,2 0-1 16,7-2 0-16,-7 1-1 15,0-3 0-15,-6-1 1 16,-2-3 1-16,4 0 0 0,-4 0-1 16,0-3 0-16,3 3 0 15,-8 0 0-15,5-4 0 16,-2 5 0-16,2-5 1 15,0 5-1-15,9-5 0 16,-3 2 0-16,4 2 0 16,-2-3 0-16,3 4 0 15,-5-5 0-15,0 1 0 16,-4-2 0-16,-2-1 1 16,-6 1-2-16,-2-1 1 15,-3 1 0-15,3-1 0 16,-2-2 1-16,6 4-1 15,-7-3 0-15,3-1 0 0,4 2 0 16,6-2 0-16,4 2 0 16,7 1 1-16,-1-2-1 15,5 7 0-15,-1-4 0 16,1 0 0-16,-5 1 2 16,5-1-2-16,-5 4-2 15,5-4 2-15,-3 4 0 16,3 0 2-16,-5 0-1 15,5-3-1-15,-5 2 0 16,3-2 0-16,-1-4 0 16,3 6-1-16,-1-5 1 15,3 1 1-15,-7-2-1 0,5-1 0 16,-5-1 0-16,5 2-1 16,-5-4 1-16,3 3 0 15,-9-3 0-15,2 3-2 16,0-3 2-16,-2 1-1 15,-1 2 1-15,1-3 0 16,2 0 0-16,2 0 0 16,9 0 0-16,4 0 0 15,4 0-1-15,4-3 1 16,0-1 0-16,2-8-1 16,0 2 1-16,2-5 0 15,6-4 0-15,5-3 1 16,-7 0-1-16,0 4 0 0,-3-1 0 15,-5-2 0-15,-2 3 0 16,-1-1 0-16,1 4 0 16,-4-2 0-16,6-2 0 15,-2-1 2-15,2 3-2 16,-2-2 0-16,-6 0 2 16,2 2-1-16,-5-1-1 15,1-1 0-15,0 2 2 16,-7-3-1-16,3 5 0 15,-1-3-1-15,1 0 2 16,4-4-1-16,1 3 0 16,1-3 2-16,0 0-2 0,-5 3-1 15,1-1 1 1,-2 5-1-16,-1-4 0 0,1 1 0 16,-5-1 0-16,5 4 1 15,-5-6 0-15,0 6-2 16,1-7 1-16,-1 4 0 15,3-4 0-15,-7 0 0 16,2 4 0-16,-10-1 0 16,4 3-1-16,-6-1 1 15,2 1 1-15,5-4-1 16,-5 2 0-16,2-4 0 16,2-1 1-16,2 0-1 15,0 1 0-15,-8 1 1 16,0 2 1-16,-8 6-1 15,6-6 0-15,-3 0-1 0,3-3 1 16,2-3-1-16,0 3 0 16,2-2 1-16,-4 2-1 15,2 0 0-15,-4 0 3 16,4 0-2-16,-4-3-1 16,-3 3 3-16,3 0-2 15,0-2 2-15,6-7 1 16,6 2-3-16,4-7 0 15,3 3 0-15,1 3-1 16,-5-2 3-16,1-2-2 16,-4 1 3-16,-2-1-4 15,0-2 1-15,-8 0 2 0,4 0-1 16,-2 1 0-16,0-4-1 16,2 1-1-16,4 2 1 15,-2-1-1-15,3 0 1 16,-1 0 1-16,-2-2-2 15,2 1 2-15,2-3-2 16,-2-1 5-16,2 5-4 16,-1-2 1-16,-3 0-1 15,6 3 2-15,0-4-1 16,3-8-2-16,5-5-1 16,1-1 1-16,-5-5 0 15,-2 4-1-15,-3 4 1 16,-5 7 1-16,0 5-1 0,-6-6 1 15,4 1-1 1,2-7 0-16,0-5 0 0,8-5 0 16,3-2-1-16,7 0 1 15,1 6 1-15,2-3-1 16,1 8 0-16,3 1 0 16,-6 4 0-16,2-3 0 15,6 3 2-15,-4 1-1 16,8-2 2-16,2-4-2 15,2-3 2-15,6-7-3 16,-1-4 2-16,-3 2 0 16,-12 3-2-16,-4 6 0 15,-11 0 2-15,5 3-1 16,-11-2-1-16,2-3-1 0,-6 0 1 16,0 2 0-16,-2-4 1 15,2 7-1-15,0 4-3 16,-2 4 3-16,-4 4 0 15,-4 7 2-15,-4 1 0 16,-3-2-2-16,3-3-1 16,-5 0 1-16,3-2 0 15,-1-2-1-15,-1 1 0 16,1 3 1-16,-1 4 0 16,-3 4 0-16,-1 3 0 15,-3 4 1-15,-2 0-1 16,2 3 0-16,-6 2 1 15,2-3-1-15,3-2 0 0,-5 1-1 16,-2 1 0-16,4-1 1 16,-2 6-1-16,2-2 1 15,-2 3-2-15,2-2 2 16,-4 5-1-16,0 0-4 16,0 4 3-16,0-4 0 15,0 4 1-15,0-1-1 16,0 3 1-16,0-1-1 15,0 6 2-15,0-1 0 16,0 1-1-16,0-2-2 16,0 2-7-16,0 0 0 15,0 0-10-15,0 0-1 0,0 0-5 16,0 0-12-16,0 3-17 16,-25 13-29-16</inkml:trace>
  <inkml:trace contextRef="#ctx0" brushRef="#br0" timeOffset="47349.0661">11210 6201 132 0,'4'-9'17'0,"-4"0"-11"16,0 0 9-16,-10-2 3 0,-3 4 18 16,-1-2 4-16,8 5-5 15,-3 2-2-15,7 2-11 16,-2 0-3-16,2 0-5 15,2 0-5-15,0 0-5 16,0 0-1-16,0 0-1 16,0 0 4-16,0 0-1 15,-4 0 0-15,4 0-3 16,0 0-2-16,0 0 0 16,0 0 0-16,-2 0 2 15,2 0-1-15,0 0 0 16,0 0 1-16,-4 0-2 0,4 0 0 15,-6 0 0-15,-3 9 0 16,-7 4 2-16,1 2 3 16,-3 3-4-16,1-1 1 15,5-1-2-15,1-2 0 16,3 2 2-16,-2 2-2 16,-3-1 3-16,-1 5-2 15,2 0-1-15,-5 0 0 16,5 7 0-16,-1 0 1 15,1 3-1-15,6 2 0 16,-5 1 1-16,3 2 1 16,8 3 1-16,-6 1-3 0,0 4 1 15,6 8 1-15,0 2-3 16,0 4 1-16,0 3 0 16,0-3 1-16,0-4 2 15,0 4-2-15,12 3 0 16,-10 8 1-16,4-1 0 15,1 4 0-15,3-2-1 16,-2-9 2-16,2 0 0 16,-1-7-3-16,1-6 1 15,-2 1-1-15,7-3 0 16,-9-2 2-16,-4 0 0 16,4-2-2-16,-2-4 0 15,3-4 2-15,-7-5 1 16,2-6-2-16,2-6 0 15,-4-7-1-15,0-5 1 0,0-3-1 16,0-3 2-16,0 0 0 16,0 0 0-16,0 0 1 15,0 0-3-15,0-22-2 16,0-7-27-16,0-13-8 16,0-9-29-16,0-4-104 15</inkml:trace>
  <inkml:trace contextRef="#ctx0" brushRef="#br0" timeOffset="49530.8448">11094 6271 89 0,'0'0'49'16,"0"0"-15"-16,0 0 5 15,0 0 3-15,4 0-13 16,-4 0-5-16,7 0-3 16,1-2-7-16,17-1-1 15,14-1 4-15,4 1 1 16,11-2-2-16,4 2-3 15,6 3-5-15,2 0 3 16,4 0 0-16,13 0-5 16,-2 0-3-16,1 0 6 0,3 0 0 15,0 0-4 1,-4 0 1-16,7 0-2 0,-1 0 1 16,8 0 0-16,5 0-1 15,1 0 0-15,-4 0 0 16,-6 0-2-16,0 0-2 15,-4 0 2-15,8-2 2 16,4-1-4-16,4 0 2 16,7-1 0-16,8 0 2 15,-9-2-2-15,-3 4 1 16,-3-1-1-16,-6 2 0 16,-2 1-2-16,3 0 2 15,-8 0 0-15,1 0-2 16,-6 0 3-16,0 0-3 15,2 0 2-15,-2 0 0 0,3 0-2 16,-1 0 2-16,4 0-1 16,4 0-1-16,-8 0 0 15,4 0 0-15,-6 0 1 16,0 0-2-16,-5 0 1 16,5 0 0-16,6 0 0 15,6-5 0-15,8-2-1 16,-12 1 1-16,3 3 0 15,-14 2 0-15,3 1 0 16,-2-1 0-16,-3-1 0 16,5 0 0-16,0 1 0 15,-7-2 1-15,1 2-1 0,-11 1-1 16,-4 0 1-16,-4 0 0 16,-4 0 0-16,-2 0 1 15,-1 0-2-15,-3 1 2 16,-2 3-1-16,-3-2 0 15,7 0-1-15,-1-1 1 16,14 1 0-16,7 2 0 16,8-1 0-16,1 0-1 15,2-2 0-15,-3 3 1 16,-9-1 0-16,-9 0-2 16,-13 2 1-16,-1 1 1 15,-7-1-1-15,3 1 1 16,-9-1 0-16,-8-1 0 0,-11-1 0 15,-6 0 0 1,-3-3 0-16,-1 0 0 0,-4 1-1 16,2-1 2-16,-4 0-1 15,0 0 0-15,0 0 1 16,0 0-1-16,0 0 1 16,0 3-1-16,2 0-2 15,8 2 2-15,-1 5 2 16,3 1-2-16,5 5 2 15,-5 5-2-15,1 4 3 16,-3 3-1-16,2 3-2 16,-6 4 2-16,1 1-2 0,-1 0 2 15,-4 1 2 1,8 3-4-16,-4 4 0 0,-3 4 3 16,1 7 0-16,-4 4-3 15,0 0 2-15,6 3 1 16,0-5 0-16,0-1-1 15,0 2-1-15,5-1-1 16,1 1 5-16,-6-2-4 16,7-2 0-16,-7-6 2 15,2 0-3-15,3-5 2 16,-3-2-2-16,2-1 1 16,1 1-1-16,-3 0 3 15,-2-2-2-15,4-1 1 16,-10-3-2-16,0-4 2 15,0 1 1-15,0-3-3 0,0 5 2 16,0 1-2-16,0-1 0 16,0 3 2-16,0-8-1 15,0-2 0-15,0-3-1 16,0 0 0-16,0-4 1 16,0-1 1-16,-6-5 1 15,0-5-3-15,2-3 0 16,2-3 1-16,-2-1 0 15,2-2 3-15,2 0-1 16,-5 0 1-16,-7 0 0 16,-11 0 2-16,-14 0-4 15,-10 0-2-15,1 0 1 0,1 0 1 16,-5 0-2-16,-4 0 1 16,-12 0 0-16,-4 0-1 15,-15 0 0-15,-4 0 1 16,-8 0 0-16,-8 0 2 15,-3 0-3-15,1 0-1 16,7 0 1-16,-1 0 0 16,-4 0 1-16,-11 0-1 15,-10 0 2-15,-9 0-2 16,-7 0 1-16,-1 0 1 16,-6 0-2-16,3 0 0 15,-1 0 0-15,12 0 6 16,-7 0-4-16,1 0-1 0,1 3 0 15,-9 2 0-15,2-2 0 16,7 4 1-16,-1-3-1 16,11-1-1-16,2 4 0 15,-5-3 0-15,3 0 1 16,-4-1-1-16,1-3 1 16,7 4 0-16,4-4 2 15,0 4 0-15,2-3-3 16,3-1 2-16,-14 2-2 15,7-1 1-15,-6 2 0 16,2 0 0-16,4 0 2 16,-12-2-2-16,1 7 2 0,1-5-2 15,6 1-1-15,14-1-2 16,21-2 2-16,2 1 0 16,8-2 0-16,9 0 0 15,-3 0 1-15,9 0-1 16,6 0 0-16,2 0 0 15,17 0-1-15,1 0-1 16,11 0 2-16,7 0 0 16,-3 0 0-16,8 0-1 15,1 0 0-15,9 0 0 16,3 0 0-16,0 0 0 16,6 0 0-16,0 0-3 15,0 0-2-15,0 0 1 16,0 0-6-16,0 0-1 15,0 0-8-15,0 0-30 0,0-6-30 16,31-16-179-16</inkml:trace>
  <inkml:trace contextRef="#ctx0" brushRef="#br0" timeOffset="51767.8318">24541 5342 71 0,'0'-29'40'0,"-4"2"-34"16,4 6-5-16,0 1 6 16,0 5 14-16,0 5 12 0,0 1-9 15,0 5-3 1,0 2 19-16,0 2-2 0,0 0-1 16,0 0-8-16,0 0-10 15,0 0-4-15,0 0-4 16,0 0 1-16,0 0-2 15,0 0-2-15,0 0 2 16,0 0-4-16,0 0 1 16,0 0 1-16,0 0-3 15,0 0-1-15,0 0-4 16,0 0 1-16,0 0-1 16,0 0 0-16,0 0-1 15,0 0-2-15,0 0-7 16,0 0-4-16,16 6-1 15,7 4-30-15,4-6-182 0</inkml:trace>
  <inkml:trace contextRef="#ctx0" brushRef="#br0" timeOffset="52509.0094">25256 4818 170 0,'-4'-2'55'15,"4"2"-38"-15,0 0 5 16,-2 0 11-16,-2 0-7 16,4 0-12-16,0 0-9 0,0 2-1 15,0 10-1-15,0 6 8 16,22 2 0-16,9 7-4 16,11 0 0-16,5 5 1 15,-1 3 1-15,12 0-2 16,0 0 6-16,-5 2-6 15,5-2-2-15,-8-2-3 16,-7 2 2-16,-8-7 2 16,-8-6 0-16,-8-4-5 15,-5-7 0-15,-7-3-1 16,-1-3-1-16,0-3-2 16,-4-2-2-16,-2 0-1 15,4 0-1-15,-2 0-4 16,4 0-14-16,1-15-16 15,5-8-112-15</inkml:trace>
  <inkml:trace contextRef="#ctx0" brushRef="#br0" timeOffset="52809.2508">25930 4819 208 0,'-6'-1'26'16,"2"1"4"-16,2 0 10 16,-3 0 11-16,5 0-19 15,-2 0-16-15,-8 0-8 0,-15 9-3 16,-12 13 1 0,-19 11-1-16,-10 7 0 0,-6 8 0 15,-3 3-1-15,3-2 2 16,12-1-3-16,6-6 0 15,17-4-3-15,8-5 0 16,8 1-5-16,11-6-3 16,6 1-7-16,4-4-17 15,0-10-64-15</inkml:trace>
  <inkml:trace contextRef="#ctx0" brushRef="#br0" timeOffset="53927.6573">25717 5537 212 0,'0'-4'31'0,"0"4"-20"15,0 0 11-15,-4 0 8 16,2 0-8-16,-2 4-10 0,-5 16 2 15,3 4 3-15,-4 8-9 16,-2 3 2-16,3 9-3 16,-5 6 1-16,5 2-2 15,-1 8 1-15,4 6 5 16,0 4-6-16,4 1 0 16,2 2 0-16,0-2-3 15,0-3 1-15,0-3 0 16,0-2-2-16,2 0 2 15,4-5-3-15,4 5 7 16,-1-2-8-16,1-2 4 16,0 4-2-16,-1-9 0 0,1-5 2 15,-2-8-3 1,2-5 0-16,-3-11 0 0,-1-4-1 16,-4-5 0-16,2-5-1 15,-2-7 1-15,-2 0-1 16,4-4-2-16,-4 0-1 15,0 0 3-15,0-7-3 16,-22-15-36-16,-16-5-24 16,1-6-52-16,0 1-82 15</inkml:trace>
  <inkml:trace contextRef="#ctx0" brushRef="#br0" timeOffset="54309.7384">25415 6567 163 0,'-2'-4'19'16,"-4"4"8"-16,2 0 29 16,2 0-11-16,2 0-17 15,0 0-19-15,0 15 1 16,0 9 5-16,0 8-1 16,0 3-4-16,6 6-2 15,15 5-1-15,-3 0 4 16,5 1-2-16,2-3 3 15,0-4-7-15,-1-5 0 16,5-8 0-16,0 2 1 16,-4-10-2-16,-6-5-2 15,-7-7 2-15,-6-3-2 0,1-4 0 16,-3 0 0-16,-2 0 3 16,2 0 0-16,2-7 8 15,15-18 5-15,16-11-2 16,21-16-16-16,4-13-3 15,8-6 0-15,-12 5-11 16,-6 8 1-16,-13 9-4 16,-8 16-20-16,-4 4-83 15,-15 4-173-15</inkml:trace>
  <inkml:trace contextRef="#ctx0" brushRef="#br0" timeOffset="55269.1364">23716 7605 153 0,'0'-10'43'0,"0"1"-23"0,0 6 11 16,0 0 12-16,0 2-8 16,0-3-8-16,0 4-3 15,0 0 5-15,0 0-2 16,0 0-3-16,0 0-5 16,0 0-3-16,-4 0 0 15,-23 0 3-15,-10 0-12 16,-21 0-6-16,-8 0 1 15,-2 0 2-15,-5 0-4 16,5 0 3-16,8 0 0 16,10 0-1-16,13 0-1 15,10 0 0-15,15 0 0 0,6 0-1 16,6 0 0-16,0 0 0 16,0 0-2-16,0 0-4 15,0 0 1-15,0 0-2 16,0 0 0-16,0 0 3 15,0 11 2-15,4 11 2 16,2 10 3-16,-6 3 0 16,0 6-3-16,0-1 2 15,0 0 1-15,0 0-3 16,0-4 1-16,0-1-1 16,0-3 0-16,0-3 1 15,0-4-1-15,0-5 2 16,0-5-2-16,0-6 1 0,0-8-1 15,2-1 1 1,-2 0-1-16,6 0 0 0,1 0-2 16,3 0 2-16,9 0 0 15,3 0 4-15,9 0-3 16,13 0-1-16,3 0 0 16,13 0-3-16,2 0-1 15,0 0-5-15,2 0-5 16,-2 0-9-16,-2 6-17 15,-4 0-34-15,0-3-109 16</inkml:trace>
  <inkml:trace contextRef="#ctx0" brushRef="#br0" timeOffset="55735.27">24309 7494 133 0,'0'-4'49'15,"0"-2"-21"-15,0 6 26 0,0-1 9 16,-4 1-11-16,4 0-24 16,-2 0-8-16,2 0-6 15,0 0-9-15,-4 8-5 16,-2 17 1-16,-2 12 5 16,-9 7-1-16,-2 4 0 15,3-1 0-15,3-5 2 16,1 1-4-16,4-6-2 15,2-4 4-15,-1-4-3 16,7 1 0-16,0-7-1 16,0-6 0-16,0-3-1 15,0-3 0-15,0-3-4 0,2-4-4 16,9 0-2-16,-3-4-5 16,2 0-11-16,3 0-38 15,7-1-169-15</inkml:trace>
  <inkml:trace contextRef="#ctx0" brushRef="#br0" timeOffset="56155.2058">24905 7821 69 0,'0'0'64'0,"0"0"-26"0,-4 8 6 15,1 10 13 1,-7 1-18-16,-2 3-9 0,-3 4-2 16,-14 2-8-16,-6 5-4 15,-4 1-4-15,-7-5-11 16,3-1-1-16,2-5-14 15,10-8-4-15,12-1-34 16,11-11-105-16</inkml:trace>
  <inkml:trace contextRef="#ctx0" brushRef="#br0" timeOffset="56694.5423">25827 7469 58 0,'0'0'147'15,"0"0"-141"-15,0 0-1 16,0 15 23-16,0 6 0 15,0 3-11-15,2 1-1 16,20 0-1-16,3 1 2 16,6 3 1-16,4-1 2 15,1 0-7-15,-3-2-4 16,0 1 2-16,-2-3 1 16,-4 0 0-16,1-2-4 15,-5-4-3-15,-4-2-3 16,-5 2 1-16,-3-8 1 15,-5 0-4-15,-6-4-1 0,2-3-2 16,-2 0-2-16,0-3-6 16,0 0 0-16,0 0-1 15,0-12-19-15,0-10-145 16</inkml:trace>
  <inkml:trace contextRef="#ctx0" brushRef="#br0" timeOffset="56957.0904">26312 7465 254 0,'-12'-3'51'0,"-5"3"-38"16,3 0 19-16,-15 7-9 0,-8 14-8 16,-7 5-1-16,3 4 1 15,0-1-3-15,1 8 2 16,-1 0-7-16,-2 4 0 15,-5 1 1-15,1 0-4 16,-1-2-3-16,11-7-1 16,6-5-1-16,14-5-1 15,15-7-6-15,2-4-16 16,0-8-20-16,29-4-79 16</inkml:trace>
  <inkml:trace contextRef="#ctx0" brushRef="#br0" timeOffset="57197.6287">26519 7836 42 0,'0'15'113'16,"0"0"-73"-16,-6 6 19 15,-15-6-10-15,-8 3-14 16,0 1-12-16,5-5-16 16,9 1-7-16,5-3-4 15,10-2-21-15,0-6-20 0,0-1-47 16</inkml:trace>
  <inkml:trace contextRef="#ctx0" brushRef="#br0" timeOffset="57550.2468">27282 7519 137 0,'6'0'58'0,"2"12"-55"0,13 3 24 15,-2 3 12 1,12 8-1-16,6-1-10 0,6 1 1 16,11 8-11-16,2-5-1 15,2 5 0-15,-3 1 1 16,-1-2-2-16,-4-3-9 16,-1-1 1-16,-7-6-1 15,-7-2-6-15,-10 1 0 16,-5-4-1-16,-3-6-2 15,-1-4-5-15,-7-3-4 16,-3-5-3-16,0 0-17 16,11-13-41-16,3-12-193 15</inkml:trace>
  <inkml:trace contextRef="#ctx0" brushRef="#br0" timeOffset="57803.8799">28144 7614 283 0,'-23'0'43'16,"-8"0"-41"-16,-10 12 18 15,-3 8 8-15,-3 4-10 16,3 3-2-16,1 5-3 16,2 6-6-16,1 1 1 15,-1-1-1-15,4-2-2 16,2-3-2-16,0-4-3 15,8 0 0-15,-2-7-1 0,10-6-4 16,9-9-4-16,4-4-7 16,6-3-14-16,0 0-58 15</inkml:trace>
  <inkml:trace contextRef="#ctx0" brushRef="#br0" timeOffset="58255.047">28448 7229 43 0,'0'-3'285'15,"0"3"-269"-15,0 0-3 16,0 0 6-16,0 0-4 15,10 0-12-15,2 0-3 16,9 4 8-16,12 8 0 16,4 2 1-16,-6 1 1 15,-6-1-1-15,-8 6-4 16,-9-1-1-16,-8-2 1 16,0 5 2-16,0 0-1 15,-19 0-3-15,-12 0 2 16,2-3-4-16,-2 1 0 15,3-5 0-15,7-3 2 0,8-2-2 16,3-2-1-16,10-4 0 16,0 0-1-16,0-1 0 15,0 1-2-15,6-1 2 16,19-2-3-16,14-1 4 16,7 0-1-16,8 0-4 15,6 0-1-15,0-1-9 16,-7-6-20-16,-9 2-93 15</inkml:trace>
  <inkml:trace contextRef="#ctx0" brushRef="#br0" timeOffset="58847.4372">29283 7285 228 0,'0'0'44'0,"6"0"-33"15,9 0-7-15,3 10 20 16,11 1 2-16,0 2 0 16,4-3-5-16,2 5-3 15,-4-3-1-15,6 1-4 16,-4 0-2-16,-2-3-4 15,-6 5-5-15,-10-5 1 0,-1 2 0 16,-1-1 2-16,-11 7-1 16,4-1 2-16,-2 3-5 15,-2 2 3-15,-2 0-2 16,0-1 3-16,0 2-1 16,0 1 0-16,0-1 1 15,0 9-3-15,0-2 0 16,0 1-1-16,0-2 4 15,0 1-3-15,0-3 1 16,0-3-1-16,0-3 0 16,0 1 1-16,0-1-2 15,0-4 0-15,0-1 0 0,-8 0 1 16,2-2-1-16,-7-2 2 16,3-1-1-16,0-1 1 15,1-3-2-15,-3 2 0 16,-7-2 4-16,-6 5-1 15,-1-7 0-15,-1 0-1 16,2 1 2-16,2-2-3 16,0-4 0-16,-8 2-2 15,-6-2 0-15,-12 0-9 16,-5 0-6-16,-12 0-10 16,0 0-22-16,-15 0-142 15</inkml:trace>
  <inkml:trace contextRef="#ctx0" brushRef="#br0" timeOffset="64179.4668">26319 4740 4 0,'0'0'21'0,"0"0"-4"0,0 0-8 16,0 0-2-16,0 0-4 16,0 0-3-16,0 0-7 15</inkml:trace>
  <inkml:trace contextRef="#ctx0" brushRef="#br0" timeOffset="65273.2641">26401 4787 13 0,'0'0'48'16,"0"-2"-26"-16,0 2-3 15,0 0 11-15,0 0-5 16,0 0-13-16,0 0-2 16,0 0-3-16,0 0 1 0,0 0-4 15,0 0-3 1,0 0-1-16,0 0-7 0,2 0-14 15,2 0 2-15,-1 6-10 16</inkml:trace>
  <inkml:trace contextRef="#ctx0" brushRef="#br0" timeOffset="72923.0092">23480 6914 49 0,'0'0'55'16,"0"0"-26"-16,0 0-3 15,0 0 6-15,0 0-11 16,0 0 4-16,0 0-5 16,0 0-3-16,-2 0-3 15,2 0 1-15,0 0-5 16,-6 0-1-16,0 4-4 16,-11 12 3-16,1 6 2 15,-5 0-5-15,-2 3-1 16,3 1 2-16,-7 3-1 15,2-1-2-15,-2 0 1 16,-8-3 0-16,-2 3-2 16,-7-5 0-16,-7-1 2 0,-5 0-2 15,-4-5-2 1,-2-5 2-16,-2-1 1 0,0-2-3 16,4-8 1-16,6-1 1 15,5 0-2-15,7-16 2 16,11-7-2-16,8-10 1 15,21-4-1-15,2-4 0 16,0-1 0-16,15 7 0 16,16 0 3-16,4 7-3 15,2 5 1-15,-8 8 0 16,0 7-1-16,-8 4 0 16,4 0 0-16,8 4 0 15,-2 0 0-15,6 0 0 16,6 9 2-16,7 4 1 0,8 9-1 15,-2 8-2-15,4 3 3 16,-5 3-2-16,-1 4 4 16,-6-2-3-16,-9-1 3 15,-4-1-1-15,-4-7-3 16,-6-7-1-16,-9 0 4 16,1-1-4-16,-9-8 0 15,3-3-2-15,-5-3 1 16,0-2 0-16,-4 1 1 15,4-2-7-15,0 1 0 16,1-1-6-16,-3-4-9 16,4 0-49-16,7 0-173 15</inkml:trace>
  <inkml:trace contextRef="#ctx0" brushRef="#br0" timeOffset="73163.441">23772 7273 54 0,'-8'12'36'0,"-3"8"2"0,3 1-9 16,4 1-7-1,-2 3-10-15,6 2-2 0,0-1-6 16,0-4-4-16,0-2 0 15,0-4-4-15,0-1-13 16,4-5-8-16,8-6-41 16</inkml:trace>
  <inkml:trace contextRef="#ctx0" brushRef="#br0" timeOffset="73929.7659">25682 7340 155 0,'-8'-3'48'15,"1"3"-29"-15,1 0 12 16,-4 0 0-16,-7 4-17 16,3 6-4-16,-5 6-2 15,-3 2 0-15,3 5 0 16,-6 2 1-16,-6 3 0 15,-4 1-2-15,-6-2-1 16,3-3-1-16,-3-5-1 16,8-4-3-16,0-7 3 0,2-1-2 15,6-5 0-15,0-2 2 16,3 0 2-16,3-6-3 16,5-10-1-16,3-12-2 15,11-4-3-15,0-3-4 16,4-1 1-16,21 5-4 15,0 8-3-15,-6 8 9 16,-3 12-3-16,-1 3 6 16,-3 0 0-16,0 0 1 15,5 9 0-15,-5 7 0 16,5 5 5-16,-5 2 5 16,3 2-10-16,1 2 4 15,-3-2-4-15,3 1 2 0,-1-2 0 16,-3-1 2-16,-2-2-4 15,3-5 0-15,-5-2 0 16,2-5-3-16,3-2-11 16,-1-3-9-16,5-4-109 15</inkml:trace>
  <inkml:trace contextRef="#ctx0" brushRef="#br0" timeOffset="74234.6467">25723 7619 44 0,'6'4'43'0,"1"0"-24"16,-7 3-6-16,0 0-4 15,0 5 7-15,-13 2 2 16,-16 1-7-16,2 3 1 15,1-2-8-15,7-3-3 16,7-4 3-16,5 0-3 16,5-4 0-16,2-1-1 15,0 0 0-15,13-4 0 16,20 0 2-16,14 0 1 16,11-2 1-16,4-13-4 0,6 1-11 15,-1 1-21 1</inkml:trace>
  <inkml:trace contextRef="#ctx0" brushRef="#br0" timeOffset="74932.3445">27586 6790 112 0,'-13'0'20'16,"-3"22"-11"-16,-5 8 20 15,-4 7-1-15,-10 10-9 0,4 0 6 16,0 5-3-16,2-1-8 15,-2 0-3-15,2 0-5 16,0-3 4-16,-2-4-2 16,0-7-2-16,2-3-3 15,-2-6 0-15,-2-8 0 16,-2-5-1-16,-6-5-1 16,-3-4-1-16,3-6 1 15,4 0-1-15,2-16 0 16,10-10 0-16,0-5-9 15,13-9 3-15,8 3 1 16,4-3-3-16,0 8-7 0,22 6 14 16,3 10 1-16,0 5 1 15,-2 7 1-15,-1 4-1 16,-3 0-1-16,0 0 0 16,1 8 3-16,-1 10 3 15,4 5-4-15,-7 7 5 16,-3 1 1-16,-5-2-3 15,2-3-4-15,-4-3 0 16,3-1-2-16,-3-6-1 16,4-3-7-16,-4-5-9 15,5-5-44-15</inkml:trace>
  <inkml:trace contextRef="#ctx0" brushRef="#br0" timeOffset="75324.0031">27362 7376 52 0,'17'6'80'16,"-5"1"-52"-16,-3 1-9 16,5-1-9-16,-12-2-8 15,-2 4 2-15,0 4-1 16,-2 4 3-16,-31 0 0 15,2-2 1-15,0 2-4 16,8-1 2-16,15-1-2 16,2-2-3-16,2-1 0 0,-2-1 0 15,6 0 0-15,0-1 0 16,0 2 0-16,0-1 0 16,10 0 0-16,2 4 1 15,1-3 1-15,-3-1 4 16,-8 3-2-16,-2-3 0 15,0 4 1-15,0-5-1 16,-10 2 0-16,-15-2-1 16,-2-1-3-16,-4 1-4 15,-4-2-18-15,-2 1-6 16,-3-4-36-16</inkml:trace>
  <inkml:trace contextRef="#ctx0" brushRef="#br0" timeOffset="76823.7519">15047 12936 41 0,'-197'19'20'0,"9"0"-11"15,10 0-9-15,7-8-6 16,-3-4-8-16</inkml:trace>
  <inkml:trace contextRef="#ctx0" brushRef="#br0" timeOffset="85560.9385">30631 7102 5 0,'29'0'11'16,"-21"0"-2"-16,-4 0 1 0,-4 0 0 16,0 0 7-16,0-1 14 15,0-1 10-15,0-1-5 16,0-1 1-16,0 2-23 15,0-4-4-15,0 1 2 16,0-1-7-16,-6-3-3 16,-5 2-2-16,-3-3 4 15,-1-1-2-15,7 0 6 16,-4 3-4-16,-1-4-1 16,-3 0 3-16,1-8-3 15,-5 2 0-15,-1-7 1 16,-2-5 6-16,-4-7-5 15,1-4 2-15,-5-1 8 0,0-7-1 16,-5 0 12-16,-3 3-5 16,-6-5-1-16,5-1 4 15,-7 3-6-15,3-2-8 16,3 2 2-16,-9 2 3 16,3-2-8-16,-7 1-5 15,-6 0 5-15,-4 0-2 16,-6 0 0-16,-2-1 3 15,-1-1 2-15,3 2-5 16,-9-6 3-16,-3 7 0 16,-3-5-3-16,-6-2 0 15,-8-3-3-15,-5-5 3 0,-7 2-5 16,-5 0 0-16,-2 4 3 16,-2 4 0-16,0 1-1 15,-2-2 0-15,-2 0 0 16,-6-3-2-16,6-3 0 15,2 4 5-15,-4 1-2 16,-6 3 0-16,-3 1-3 16,-5 5 0-16,1 1-2 15,1 4 1-15,-3 1 0 16,-5 2 0-16,-12 2 0 16,-5 1-3-16,-6 4 4 15,-1 0-1-15,1 4 0 0,3-1 1 16,11 4 1-16,2 1-1 15,0 0 0-15,-4 4 0 16,-4 3 0-16,6 1-2 16,-2 2 1-16,0 6 0 15,-2 2 1-15,1 3-3 16,1 1 4-16,13 0-1 16,9 0 2-16,9 0-2 15,15 7-3-15,-1 6 1 16,0 2-1-16,-10 7 1 15,-14 4 2-15,-5 1 2 16,-10 5-2-16,5-1 1 16,7 3-1-16,11-1 0 15,12 8-2-15,7 5 2 16,-1 3-3-16,1 9 0 0,-7 3 3 16,-4 3-2-16,6 2 1 15,9-2 0-15,10 3 0 16,14 0 0-16,9 3 1 15,10 3 0-15,2 7-1 16,8 9-2-16,7 6 2 16,10 2 1-16,6 3 1 15,14 4-1-15,5 4-3 16,2 7 2-16,1 3 1 16,7 0 0-16,0 0 0 0,0 2 0 15,19-3-1 1,24-6 0-16,13 2 1 0,8-3 0 15,4 0-1-15,5 1 1 16,7-3 0-16,5-10-1 16,10 1-1-16,9-11 2 15,5 0 0-15,11-4 1 16,8 3 0-16,7-2 0 16,9-3-1-16,13-2 1 15,7-5 0-15,1-10-2 16,0 1 1-16,5 0 0 15,10-5 0-15,10-5 0 16,10-4 0-16,1-7-3 16,8-5 2-16,-9-7 1 15,-3-8 3-15,-3-3-3 0,4-4 1 16,-3-3 0-16,-5 0-1 16,2-4 0-16,-6-4 0 15,2 0 0-15,7-3-1 16,-1-1 1-16,-4-3 0 15,2 0 0-15,-4 0 0 16,-4 0 1-16,-8 0-1 16,-6-3 2-16,-3-1-2 15,-12 2 3-15,-10-3-3 16,-11 1-3-16,-8 1 3 16,0-1 0-16,5-2-2 15,1-4 2-15,2-3 0 0,-2-5 0 16,-3-2 0-16,-7-2 0 15,-5-2 0-15,-13 0 1 16,-7 2 2-16,-12-6-3 16,-1-1 0-16,1-5 0 15,2-6 2-15,4-4-2 16,0 3 0-16,0-6 2 16,-4 4-2-16,-3 2 1 15,-5-3 0-15,-7-1 0 16,-8 9-1-16,-8-5 1 15,0 0-1-15,-6 1 1 16,-5 3 0-16,-1 0 3 16,-9 2-2-16,2-3 1 0,-2-9-3 15,-2-1 0 1,-2-4 0-16,-4-5 0 0,-8 0 2 16,-7-1 1-16,-10 8-2 15,-2 2 1-15,0-1-2 16,0 2-1-16,0 0 1 15,0 2 1-15,0 3-1 16,-12 3 2-16,-1 5-2 16,-3 3-1-16,-3 8 0 15,5 1 1-15,-5 1 0 16,0 3 0-16,3 1 0 16,-1 3 0-16,9 5 1 15,2 5-1-15,2 0 0 16,2 4-1-16,2 0 0 15,0-2-3-15,0 2 1 0,0 0-5 16,-4 0 0-16,4 0-1 16,-3 0-8-16,3 0-46 15,-22 9-114-15</inkml:trace>
  <inkml:trace contextRef="#ctx0" brushRef="#br0" timeOffset="108668.6988">13072 6446 227 0,'0'-4'34'0,"0"-15"-28"0,-18-3 15 15,-15 0 1-15,-15 0-5 16,-1 7-4-16,3 0 11 16,7 0-5-16,-9 3-9 15,5-4 2-15,-9 5 8 16,1-3-6-16,-16 1-5 15,-9 0 0-15,-5 1 0 16,-14 0 2-16,2 1 1 16,-4-2-5-16,-6 4-1 15,6 2-5-15,-7 3 0 16,-5 2 2-16,-3 2-3 0,0 0 2 16,3 0-1-16,8 2 2 15,8 9-1-15,4 1 0 16,8 9 1-16,5 2-2 15,7 6-1-15,7 3 1 16,2 7-1-16,11 5-2 16,1 7 2-16,11 0 0 15,10 3 0-15,13-1 0 16,7 1-3-16,7 9 3 16,0 6 0-16,27 5 0 15,15 5 0-15,13-3 0 16,10-2 0-16,1-2-1 15,6 1 2-15,-4-7-3 16,5 0 2-16,-1-3 0 0,7-9-1 16,-1-12 1-16,1-2 0 15,1-8 0-15,-1-6 0 16,-1-5 0-16,-3-5 0 16,3-5 0-16,-1-5 0 15,-1-5 1-15,7-1 0 16,-2 0 0-16,3 0 2 15,5-14-2-15,-2-5 0 16,4-3 2-16,0-4-3 16,0-5 0-16,-2-3 0 15,-4 0 0-15,-11-1 1 16,-12 4 2-16,-8-1-2 16,-7 2-1-16,-5-6 0 0,-9 2 1 15,0 1-1-15,-15 0 2 16,-3-4-1-16,1 0 0 15,-7-7 0-15,1-2 0 16,-4-2-1-16,-6 0 1 16,0-3 0-16,0-1-1 15,-18-2 0-15,-13 4-1 16,-11 3 1-16,-5 3-1 16,-13 4 1-16,2-1 1 15,-8 2-1-15,-5 2 1 16,5-1 2-16,2 2 0 15,-12 1-2-15,-3 0-1 0,-6 7 2 16,-1 1-2-16,-3 2 0 16,4 4 0-16,15 2 0 15,-7 8 0-15,5 3 0 16,-3 4-2-16,-1 4 2 16,-3 0 0-16,3 0-2 15,-3 1 2-15,3 10 0 16,4-1 0-16,3 2 0 15,1-1 0-15,-8 8-2 16,3 3 2-16,-1 2 0 16,-3 8-1-16,7-1 0 15,0 6 1-15,10-4 0 16,8 2-1-16,7 2 0 0,5 1 1 16,5-2-1-16,10 5 1 15,3 5 0-15,7 6-2 16,3 5 1-16,6 2 1 15,6-2 0-15,0 6-1 16,0-8 1-16,14 8-2 16,21-2 2-16,13-1 0 15,1 4 0-15,11-1 0 16,2-6 0-16,7-3-1 16,1 1 1-16,-4-8 1 15,-2-3-1-15,6-3 0 16,-3-5 0-16,5-1 0 0,-2-4 0 15,3-4 0 1,3-1 0-16,-4-5 0 0,1-6 0 16,-11-4 3-16,0-4-3 15,-4 1 0-15,-3-8 0 16,1 0 2-16,4 0 0 16,0-12-1-16,0-5 0 15,-2-5 1-15,6-7 1 16,-2-5 0-16,6-2-2 15,-2-1-1-15,-8-2 1 16,-6 4 0-16,-5-3 0 16,-3-4-1-16,-3 1-1 15,-4 3 1-15,-6 0 2 16,-14-3 0-16,-5 2-2 16,-7-7 0-16,-5-5 0 0,0-1-1 15,0-2 2-15,-19-3-3 16,-14 3 0-16,-6-5 2 15,-7 8 1-15,-6 4 0 16,-5 3 2-16,-1 3-1 16,-8 7-2-16,-5 1 0 15,-1 1 3-15,8 6-3 16,-15 0 3-16,9 4-2 16,-2 1-1-16,-1-1 0 15,3 9-1-15,0 0 1 16,-3 6 0-16,-1 5-2 15,-3 0 2-15,3 2 0 0,0 0 0 16,7 4-1-16,12 10 1 16,-11 5 0-16,1 7-3 15,-3 10 2-15,0 4 0 16,2 4 1-16,6 3 0 16,12 2-1-16,5 2 1 15,12 5-1-15,6 1-1 16,2-1 2-16,11 0 0 15,8 2-1-15,4 1 1 16,0 2-2-16,27 2 1 16,10-4-2-16,8-5 3 15,9-1-1-15,6-6 0 16,6 2 0-16,2-3 0 16,9-2 1-16,2 0-1 0,5-3 1 15,1-2-2-15,0-4 3 16,-11-7-1-16,1-6 0 15,-9-6-1-15,-2-2 1 16,-12-7 0-16,-1 0 0 16,5-7 2-16,4 0-2 15,8-3 0-15,15-19 2 16,2-3-2-16,6-10 1 16,-5-4-1-16,-1 1 1 15,-17 0-2-15,-10 4 0 16,-14 5 1-16,-9 0 0 0,-8 2 0 15,-5 5 0-15,-13 1 0 16,-3-1 0-16,-2 7 0 16,-2 3 0-16,-2 4 1 15,0 2 1-15,0 5-2 16,0 1 0-16,0 0-1 16,0 0 1-16,0 0-1 15,0 0 1-15,0 0-3 16,0 0 0-16,0 0-3 15,0 1 1-15,0 7 5 16,6-5 0-16,0 4 0 16,3-6 0-16,-9 2-1 15,0-3 1-15,0 0 0 16,0 0 0-16,0 0 0 16,0 0 0-16,0 0-1 0,0 0 1 15,0 0 0-15,0 0 0 16,0 0 0-16,0 0-1 15,0 0-2-15,0 0-4 16,0 0-30-16,0-3-94 16,0-2-95-16</inkml:trace>
  <inkml:trace contextRef="#ctx0" brushRef="#br0" timeOffset="117201.0489">11871 13213 76 0,'-6'0'0'15,"-2"0"-5"-15,-9 0-10 16,-9 0 8-16,-22 0 6 15,11 0-14-15,-4 0 15 16,-3 0 0-16,-1 0 10 16,1 0 5-16,1 3 0 15,-1-2-15-15,3 2-12 0,6-3-16 16</inkml:trace>
  <inkml:trace contextRef="#ctx0" brushRef="#br0" timeOffset="118247.5612">11326 13165 9 0,'0'-11'17'0,"10"0"21"16,7 3-8-16,-11 1 1 16,0 0 7-16,-4 7 2 15,-2 0-3-15,4 0-6 16,-4 0 4-16,0 0-9 16,0 0-5-16,0 0 1 15,2 0-8-15,-2 0-1 16,11 0-6-16,1 3 2 15,9 6 0-15,12 5 3 0,-2 0-4 16,8 1-1-16,7 4-1 16,-3 3 2-16,0 0-1 15,1 0-3-15,1 3 2 16,-1 4 1-16,-3-6-2 16,-4 5 0-16,2-5 0 15,3 2-2-15,1 1 1 16,9 0-2-16,2 4-1 15,-3-1 4-15,7 0-3 16,-6-1 2-16,6-4-2 16,-9 1-1-16,1-3 4 0,-7 0-4 15,5-3 0 1,4 2 0-16,-9-1-1 0,5 0 2 16,-3-1 2-16,-2 0-1 15,3-4-3-15,-7 2 0 16,3-1 1-16,1 2-1 15,5-5 0-15,1 3 1 16,-1-4-3-16,-1 1 3 16,1 1-1-16,-5-1 0 15,5-2 0-15,-3 0 1 16,1 0-1-16,-1 0 0 16,-4-1 1-16,1-1-1 15,-1 0 0-15,-4-1 0 16,5 3-1-16,-9-4 1 15,4 4-1-15,-2 0 1 0,0 0 0 16,-4-3 1-16,-2 3-1 16,-2 0-1-16,2-4 1 15,2 4-3-15,4 1 3 16,7 3 0-16,-3-2 0 16,4 1-2-16,5 3 2 15,1-1 0-15,-1 0 0 16,4-2 0-16,-7 2 0 15,7-2 0-15,-7 0-1 16,13-2 1-16,6 2 0 16,9-2 1-16,3-2-1 15,3-1-1-15,-7-3 1 0,-8 1 0 16,0-3-2-16,-2 1 1 16,-2 1 0-16,6-3 0 15,0-2 1-15,0-1-1 16,-4 0-1-16,-6 0 0 15,0 0-3-15,2-8 1 16,2-3 4-16,-2-2-1 16,2-3 0-16,0-3 1 15,2-3-1-15,2-3 1 16,4 0 0-16,-2-2 0 16,2 2 0-16,3-1-1 15,-5-3-2-15,-2 6 3 16,0-2 0-16,-8-1-1 0,0 4 0 15,1-2 1-15,3 2 0 16,-8 2 0-16,6-1-2 16,-2 2 0-16,-2-2-1 15,-5 4-2-15,-1 0-1 16,-9 3-3-16,-4 2-4 16,-6 0-13-16,-2-1-14 15,0-2-6-15,-7 8-64 16,-3-5-86-16</inkml:trace>
  <inkml:trace contextRef="#ctx0" brushRef="#br0" timeOffset="120158.6955">2437 14849 69 0,'-12'-6'205'0,"-1"2"-170"16,7 4-9-16,6 0 12 15,0 0-4-15,0 0-11 16,0 0-5-16,0 0-4 16,0 0-2-16,0 0 1 15,0 0-4-15,0 0-4 16,0 0 2-16,0 0-5 16,0 7-2-16,0 15 0 15,13 7 3-15,18 13 5 0,2 4-5 16,12-2 3-1,-6 7-2-15,13-2-3 0,-2-3 2 16,-1 0-3-16,3-6 0 16,-13-4 0-16,5-3-1 15,-5-7 2-15,-8-4-2 16,-6-7 1-16,-3-4 0 16,-9-1-1-16,-5-5 0 15,2-2 0-15,-7-2 0 16,1 2-6-16,-2-3 4 15,-2 0 0-15,0 0-5 16,-6-7-39-16,-15-12-252 16</inkml:trace>
  <inkml:trace contextRef="#ctx0" brushRef="#br0" timeOffset="120534.8983">2935 14890 282 0,'-6'0'49'0,"2"0"-20"16,2 0 8-16,-2 0 3 15,-4 0-18-15,-11 17-11 16,-16 14-6-16,-13 5 0 0,-1 8 1 15,-1 4-1-15,-2 0-3 16,7-1 4-16,-13 1 2 16,6 0-5-16,5-4 2 15,10-8 2-15,1-6-5 16,12-5 0-16,11-10-2 16,1 0-1-16,6-8 1 15,6 2 0-15,0-6-2 16,0-3-3-16,-7 0-1 15,7 0-5-15,0 0-11 16,0 0-36-16,0-19-169 16</inkml:trace>
  <inkml:trace contextRef="#ctx0" brushRef="#br0" timeOffset="120932.4881">2900 14721 248 0,'-2'0'53'0,"-4"0"-23"0,6-4 2 16,0 4-12-16,0-2-19 16,19-3 1-16,28-2 4 15,5 3 1-15,12-4 2 16,-6 1-4-16,2 3 1 16,-2-3 1-16,-9 5 1 15,-8-3-4-15,-7 1-4 16,-10 4 0-16,-3-3 0 15,-15 3-1-15,0 0-4 16,-6 0-4-16,0 0-4 16,0 0-1-16,-12 0-9 15,-23 0-206-15</inkml:trace>
  <inkml:trace contextRef="#ctx0" brushRef="#br0" timeOffset="121171.5177">2919 14534 88 0,'0'0'12'16,"4"8"0"-16,31 13 14 16,-4 1-2-16,12 1-5 15,5 2-15-15,-11 0 2 16,5-2-2-16,-11 2-4 0,-5 1 0 15,-5-4-11-15,-8-8-2 16,-7-6-7-16,-6-4 1 16,0-4-26-16</inkml:trace>
  <inkml:trace contextRef="#ctx0" brushRef="#br0" timeOffset="121405.3114">3177 14512 203 0,'-25'0'34'0,"-8"8"-24"15,2 13 15-15,4 2 8 16,-6 10-12-16,6 3-6 16,9 1-6-16,-7 6 4 15,4 2-7-15,7 5-5 16,-5 2-2-16,7 0-5 15,-7-4-5-15,5-4-28 16,14-7-92-16</inkml:trace>
  <inkml:trace contextRef="#ctx0" brushRef="#br0" timeOffset="122079.1343">3522 15282 195 0,'-12'-6'69'16,"2"3"-39"-16,3 2 18 15,7-3-2-15,0 4-8 16,0 0-23-16,0 0-6 16,0 0-1-16,0 0 0 15,7-4-5-15,28 0 5 16,14-2-1-16,11 2-2 0,6-5-1 15,5 6 2 1,11-4-5-16,5 3 0 0,8-2 2 16,3 1-3-16,-5 2 0 15,-5-1 1-15,-7 0 2 16,-9 4-3-16,5-3 0 16,-19 3 1-16,6 0 0 15,-10-3-1-15,-15 1 0 16,0 2-1-16,-20 0 1 15,-7 0 0-15,-6 0-1 16,-4 0 0-16,-2 0-2 16,0 0-1-16,0 0-4 0,0 0-6 15,-12 0-6 1,-15 0-81-16,-12 0-207 0</inkml:trace>
  <inkml:trace contextRef="#ctx0" brushRef="#br0" timeOffset="122455.5931">4399 15000 253 0,'-6'0'39'0,"6"0"-26"0,0 0-3 16,0 0-5-1,39 0 1-15,13 0 0 0,20 0-3 16,11 4 0-16,1 10 0 16,-5 1-2-16,-11 3-1 15,-2 1 0-15,-12 2 0 16,-17-2 0-16,-10-3 2 16,-10 0-1-16,-7 3 3 15,-10 0 10-15,0-2 2 16,-14 5 2-16,-24 5 3 15,-15-1-4-15,-5 6-7 16,-15-2-6-16,1-1-3 16,2-3-1-16,6-5-3 15,12-2-7-15,13-5-8 0,14-6-15 16,17-5-92-16</inkml:trace>
  <inkml:trace contextRef="#ctx0" brushRef="#br0" timeOffset="123384.6669">6272 14934 177 0,'-23'-3'67'16,"2"3"-35"-16,5 0 20 15,7 0-2-15,-3 0-8 0,-5 0-15 16,1 0-10-16,-3 0 2 16,-8 0-7-16,-6 0 0 15,-4 3-2-15,4 1-2 16,-12 0 4-16,5 2-6 16,-1-2 1-16,4 0-2 15,-2 0-5-15,14-4 0 16,12 1 3-16,7-1-2 15,6 0-1-15,0 0-4 16,0 0-1-16,0 3-6 16,0 0-2-16,19 1 4 15,14 7 9-15,-2-4 0 0,-11 4 0 16,-1-4 0-16,-2 8 1 16,-1 4 1-16,-10 6 0 15,-6 7-1-15,0 1 4 16,0 2-2-16,0 4-3 15,-20-3 3-15,5 2-1 16,-1-1 0-16,9-5-2 16,1-5 1-16,6-10-1 15,0-2 0-15,0 0-1 16,4-5 0-16,15-1 0 16,10 1-2-16,2-5-1 15,8 2-2-15,7-7-1 0,5 0-7 16,9 0-26-16,11 0-96 15</inkml:trace>
  <inkml:trace contextRef="#ctx0" brushRef="#br0" timeOffset="124163.3362">8663 14923 249 0,'0'0'45'0,"0"0"-42"15,15 0-1-15,-3 0 12 16,15 3-5-16,16 2 2 16,15-2-4-16,8 5 0 15,7-5 1-15,-3 4 0 16,2 1-2-16,-12-4 0 15,-16-1-4-15,-11 0-1 16,-15-2-1-16,-9 2 3 16,-5-3-1-16,-4 4-1 15,0-4 1-15,0 4 0 0,0 6 4 16,0 5 4-16,0 11 8 16,-13 0-9-16,1 3-4 15,0 0-1-15,-3 2 0 16,9 1-4-16,-2 4 2 15,2 1-1-15,1-4 0 16,3 4-1-16,-2-11 0 16,2 0 0-16,-4-8 0 15,0-4 0-15,-5-2 0 16,3-5 2-16,-19 1 1 16,-4-1 1-16,-8-3-1 15,-9 2 0-15,-9-6 0 16,-5 0-3-16,-11 0 0 0,-7 0-2 15,-5 0-4 1,-6 0-8-16,8 0-12 0,19 0-59 16</inkml:trace>
  <inkml:trace contextRef="#ctx0" brushRef="#br0" timeOffset="124920.6457">9372 15367 310 0,'-18'-4'7'0,"18"4"-6"15,0 0 4-15,6 0 2 16,37 0-3-16,28 0 4 15,3 0 4-15,9 0-2 16,-17 4-4-16,-21 4-6 16,-16-1 0-16,-23 3-1 15,-6 5 1-15,-31 4 4 0,-35 6 17 16,-8 2-12-16,2 1-1 16,7-6 2-16,26-6-5 15,6-2-4-15,19-7 1 16,7 0-2-16,7 5-4 15,0-2 0-15,0 5 0 16,25-4 4-16,6 4 0 16,6-1-1-16,3-3 1 15,-3 4 0-15,-10-3 2 16,0-5-2-16,-15 3 1 16,-12-5 1-16,0 5-1 15,0 2 6-15,-21 3-1 16,-16 2-1-16,4-1-4 0,-12-1-1 15,7-5-1-15,7-2-7 16,-4-5-11-16,4-3-17 16,9 0-139-16</inkml:trace>
  <inkml:trace contextRef="#ctx0" brushRef="#br0" timeOffset="125829.6437">6545 14934 194 0,'0'0'81'16,"0"0"-47"-16,0 0 3 15,0 0-6 1,0 0-14-16,0 0-8 0,0 0-1 16,0 0-1-16,0 4-2 15,0 14-3-15,0 9 8 16,0 8-1-16,0 5-4 16,0-3-2-16,10 1 3 15,2-1-5-15,1-5 0 16,-7-2 1-16,2-2-1 15,2-2-1-15,-3-4 0 16,-1 0 0-16,-4-4 0 16,2-3-1-16,-4 0-4 0,2-4-3 15,-2-3-12 1,4-5-32-16,-4-3-299 0</inkml:trace>
  <inkml:trace contextRef="#ctx0" brushRef="#br0" timeOffset="126077.2054">7049 15316 225 0,'-2'3'40'16,"-4"4"0"-16,-7 4-1 15,1 1-15-15,-9 6-17 0,0-4-5 16,3 5-1-16,-1 0-1 16,7-4-7-16,-5-1-1 15,5 1-18-15,8-11-23 16,2-4-132-16</inkml:trace>
  <inkml:trace contextRef="#ctx0" brushRef="#br0" timeOffset="126368.9155">7287 15131 262 0,'0'0'8'15,"8"0"-6"-15,4 0 6 16,13 13 14-16,12 1 1 15,7 5-8-15,5-2-6 16,5 2 5-16,4 0-4 16,0 3-2-16,2-3-3 15,-11 2-3-15,-3-3-1 16,-9-3-1-16,-8-1 0 16,-8-2-2-16,-5-9-5 15,-8 0-6-15,-3-3-16 0,-3 0-37 16</inkml:trace>
  <inkml:trace contextRef="#ctx0" brushRef="#br0" timeOffset="126588.2199">7787 15092 117 0,'-13'0'126'0,"1"8"-105"16,-11 9 10-16,1 5 4 15,3 3-10-15,-2 2-4 16,1-2-8-16,1 0-2 16,5-5-6-16,-3 1-5 0,3-2-2 15,1-4-2 1,-10-5-12-16,17-2-13 0,-4-8-68 16</inkml:trace>
  <inkml:trace contextRef="#ctx0" brushRef="#br0" timeOffset="126886.5668">7818 14989 143 0,'0'0'138'0,"0"0"-127"15,0 0 10-15,0-4-6 0,18 4-15 16,11-3 4-16,4-1-4 16,7 4 1-16,-1-4 1 15,-2 4 1-15,3 0 0 16,-7 0-2-16,-9 0-1 16,-3 0 0-16,-9 0 0 15,-12 0-8-15,0 0-6 16,0 0-12-16,0 0-21 15,-33 0-200-15</inkml:trace>
  <inkml:trace contextRef="#ctx0" brushRef="#br0" timeOffset="127103.3273">7789 14841 14 0,'10'11'44'15,"21"8"-6"-15,6 3-13 16,7 5 4-16,8-2 2 16,-9-3-5-16,-2 0-6 15,-8-4-10-15,-2-3-10 16,-4-4-4-16,-8 0-9 16,-7-8-11-16,-10-2-12 15,-2-1-17-15</inkml:trace>
  <inkml:trace contextRef="#ctx0" brushRef="#br0" timeOffset="127290.8731">8062 14904 165 0,'-8'12'52'16,"-11"3"-24"-16,2 6 3 15,5-2-6-15,-5 6-10 16,3-3-8-16,4 4-7 15,8-4-1-15,2 0-10 16,0-3-15-16,0-6-14 16,8-2-67-16</inkml:trace>
  <inkml:trace contextRef="#ctx0" brushRef="#br0" timeOffset="127592.1087">8430 15073 153 0,'0'0'61'16,"0"7"-59"-16,0 5 10 0,20 3 3 15,9 4-2 1,6 3 7-16,3 0-5 0,3 2 0 15,-4 1 2-15,0-3-3 16,-6 1-7-16,-2-1-1 16,-10 0-1-16,-7-7-1 15,-1-1-4-15,-11-6-2 16,0-4-8-16,0-4-13 16,0 0-30-16</inkml:trace>
  <inkml:trace contextRef="#ctx0" brushRef="#br0" timeOffset="127817.8815">8593 15117 218 0,'-14'0'25'0,"1"9"4"15,-1 7 18-15,-5 3-19 16,0 7-10-16,1-3-2 15,-9 2-5-15,6 0-7 16,3-3-4-16,5 0 0 16,1-7-15-16,6-4-5 15,6-4-19-15,0-5-88 16</inkml:trace>
  <inkml:trace contextRef="#ctx0" brushRef="#br0" timeOffset="128251.1978">8696 15076 139 0,'0'-3'62'15,"0"3"-28"-15,0 0 3 16,0 0-11-16,0 0-20 16,0 0-6-16,21 0 6 15,8 0 3-15,6 0 0 16,-2 0-2-16,-2 0-5 16,2 0-2-16,-14-3-5 0,-5 2-2 15,-3-2-10 1,-9-4-33-16,-2 3-123 0</inkml:trace>
  <inkml:trace contextRef="#ctx0" brushRef="#br0" timeOffset="128478.1264">8696 15076 83 0,'73'-32'43'0,"-53"54"-10"16,-1-3-9-16,-2 3-2 15,-3-9-13-15,-2 3-8 0,3-4-1 16,-15-7-10-16,6 0-4 16,-6-2-14-16,6-3-33 15</inkml:trace>
  <inkml:trace contextRef="#ctx0" brushRef="#br0" timeOffset="128783.5037">8899 14931 210 0,'-8'0'24'16,"1"0"11"-1,1 0-12-15,6 0-11 0,0 0-8 16,-6 7-4-16,6-3 1 16,0 2-1-16,0-5-3 15,0 6 0-15,0-7-5 16,0 0-9-16,0 0-3 16,0 0 2-16,0 0 1 15,8 0 14-15,9-4-1 16,-3 0-3-16,-3 1 7 15,-3 3-4-15,2 0-2 16,-4 0-15-16,5 0-21 16</inkml:trace>
  <inkml:trace contextRef="#ctx0" brushRef="#br0" timeOffset="129429.9655">3334 16689 39 0,'0'0'107'0,"0"0"-64"16,0 2-4-16,19 2-5 16,2-4-2-16,24 4 0 15,0-4-8-15,32 0 5 16,2 0-8-16,18 0-4 16,6-4-9-16,-4 0-2 15,5 2-1-15,-3 2-2 0,-8 0-2 16,-8 0-1-16,-7 0-2 15,-1 0-4-15,-28 0-1 16,-14 0-11-16,-16 0-4 16,-17 0-13-16,-2 0-119 15</inkml:trace>
  <inkml:trace contextRef="#ctx0" brushRef="#br0" timeOffset="129767.2804">4227 16414 241 0,'0'0'1'0,"9"0"1"16,24 7 9-16,4 7 9 15,23-2-3-15,12 5 4 16,13 2-10-16,2 0-2 15,4 2-2-15,-5-2-2 16,-3-5-3-16,-21 4-1 16,-14-5 0-16,-19 0-1 15,-17 2 4-15,-12 3-3 16,0 7 22-16,-31 6 2 16,-41 1-7-16,-11 6-17 15,-8-2-1-15,4-3-5 16,9-4-11-16,12-7-9 0,18-3-18 15,21-9-163-15</inkml:trace>
  <inkml:trace contextRef="#ctx0" brushRef="#br0" timeOffset="130539.5738">6028 16629 298 0,'0'0'24'0,"0"0"-9"16,0 0 7-16,0 0-6 16,0 0-11-16,0 0 0 15,0 0-3-15,0 16 2 0,0 9 9 16,2 4 3-16,14 9-7 15,3 4 1-15,0 4-2 16,3 5 0-16,-1-4 2 16,4 0-6-16,0-9 2 15,1-6-3-15,-1-6-3 16,-4-11 0-16,-2-5 0 16,1-5 1-16,-7-5 0 15,-1 0-1-15,13-8 0 16,2-30 1-16,8-14-1 15,0-16-1-15,-6-5-2 16,-11 8-1-16,1 13 0 16,-7 14 1-16,-3 16 3 15,-3 12 0-15,-6 3 2 16,0 7 3-16,0 0-1 0,0 0-2 16,4 0-2-16,2 0 0 15,11 11-4-15,1 14 4 16,9 11 4-16,4 5-3 15,2 6 0-15,0 2 2 16,3 0-1-16,-1-6 0 16,2-3 0-16,-2-11-1 15,-8-7 0-15,2-8 0 16,-8-6-1-16,-1-4 0 16,-7-4 0-16,5 0 0 15,1-15 4-15,2-15-1 16,-1-10-3-16,-7-11-2 0,-13-4-1 15,0 0-9-15,-13-1-19 16,-28 7-38-16,-9 3-201 16</inkml:trace>
  <inkml:trace contextRef="#ctx0" brushRef="#br0" timeOffset="130853.2871">5780 16412 138 0,'0'0'100'0,"0"0"-98"16,0 0 11-16,24 0 3 15,24 0 6-15,18 0 4 16,4 0-6-16,19 0 3 15,4 2-10-15,5-2 5 16,7 2-7-16,-14 0-5 16,0-2-2-16,-23 3-4 15,-8-3-3-15,-23 0-3 16,-8 2 0-16,-16-2-8 16,-13 0-4-16,0 0-17 15,0 0-99-15</inkml:trace>
  <inkml:trace contextRef="#ctx0" brushRef="#br0" timeOffset="131063.4504">6567 16253 88 0,'0'0'106'15,"0"2"-91"-15,0 13 13 16,15 0-3-16,16 6-11 15,14 1-10-15,-6 2-2 16,7 3-2-16,-1 3-2 16,7 3-8-16,-6 4-9 0,5 0-18 15,-1-1-39 1</inkml:trace>
  <inkml:trace contextRef="#ctx0" brushRef="#br0" timeOffset="131319.6647">7599 16854 152 0,'0'0'99'0,"0"0"-49"16,0 0-18-16,0 0-13 15,6 0-8-15,2-4-4 16,3-4 1-16,1-2-5 0,-6 1-3 15,2 3 0-15,-1-1-4 16,1-2-3-16,-8 3 0 16,0 2-7-16,0-3-7 15,0 7-25-15,0 0-41 16</inkml:trace>
  <inkml:trace contextRef="#ctx0" brushRef="#br0" timeOffset="132129.2193">8163 16585 267 0,'-4'0'17'0,"4"0"2"16,0 0-2-16,0 8-13 15,0 10 0-15,0 11 6 16,16 4-3-16,9 0-2 16,4 4 5-16,4-1-3 15,2 2-2-15,1-5 2 16,-5-4-3-16,-5-3-2 15,1-8 1-15,-6-9-3 16,-9 0 4-16,-5-9-4 16,-3 0 0-16,4 0 0 0,11-25 5 15,7-19 2 1,5-8-7-16,-6-3-1 0,-2 5-1 16,-11 12 0-16,-3 6 0 15,-3 10 2-15,0 10 0 16,-2 5 4-16,-4 7 5 15,0 0-2-15,0 0-3 16,0 0-3-16,0 0-1 16,13 19 1-16,-1 10 1 15,11 10 9-15,2 5-7 16,-1-3 0-16,3-3-3 16,6-2 1-16,-6-8-2 15,2-6 1-15,0-6-1 16,-8-11 2-16,-3-3-2 0,5-2 0 15,6-14 0-15,2-19 6 16,0-15-5-16,4-4-1 16,-20 2 0-16,1 8 0 15,-10 3-2-15,-4 9 0 16,-2 8 2-16,0 4 0 16,0 8 0-16,0 5-1 15,0-1-3-15,0 5-15 16,0 1-26-16,0 0-141 15</inkml:trace>
  <inkml:trace contextRef="#ctx0" brushRef="#br0" timeOffset="132587.5763">9242 16878 124 0,'0'0'29'0,"0"0"2"15,0 0-6-15,8 0 1 16,17 0-4-16,4 0-8 16,0 5-7-16,-10-1 0 15,-7 7-4-15,-4-4-2 0,-8 7 2 16,0-1 11-16,0 7 7 15,0-2 4-15,-14 4-10 16,-5-7-4-16,7 1 0 16,-5-6-6-16,7 2 0 15,8-7-1-15,-4 3-4 16,6-4 0-16,0 0-3 16,0-1-1-16,0 2 2 15,6-2 2-15,8 1-1 16,7 0 1-16,-13-1 0 15,3 0 0-15,-5 0-1 16,-4 2 0-16,-2-5 1 16,0 0 0-16,0 0 0 0,0 4 0 15,0-4 0-15,-8 3-12 16,-17-2-18-16,-4-1-123 16</inkml:trace>
  <inkml:trace contextRef="#ctx0" brushRef="#br0" timeOffset="133111.0878">8814 16721 3 0,'-14'-22'237'0,"3"3"-228"0,3 1 10 15,2 4 7 1,0-4 17-16,-5 7-11 0,-1 3 4 15,-5 1-1-15,-3 1-1 16,-5 5-9-16,-10 1-10 16,0 0-6-16,-7 10-4 15,3 12 1-15,2 4-5 16,-2 10 1-16,18-1 0 16,11 4-1-16,10 2-1 15,0-5-1-15,18-2-2 16,24-9 2-16,7-5-3 15,9-11 4-15,6-8 0 16,6-1 2-16,9-26-5 16,-1-15 3-16,1-9 0 15,-17-2-2-15,-19 3-1 0,-20 6-2 16,-23 3 0-16,0 10 2 16,-37 6 2-16,-23 14 1 15,-12 8 0-15,-7 2 3 16,5 0 0-16,-5 11 3 15,9 10-3-15,10 2 2 16,17-1-1-16,22-5-2 16,4-2-2-16,17-8-3 15,0 2-7-15,17-2 3 16,20-4 6-16,9-3-3 0,5 0-5 16,3 0 3-1,-21-4-42-15,-8-2-95 0</inkml:trace>
  <inkml:trace contextRef="#ctx0" brushRef="#br0" timeOffset="133501.3274">7437 16587 253 0,'-6'0'51'16,"6"0"-32"-16,0 0-5 15,0 0-4-15,6 10-8 16,23 12 10-16,13 10 10 15,9 3-1-15,9 7 1 16,7 6-3-16,3 4-5 16,0-1-3-16,0 0 2 15,3-2-5-15,-7-10-6 16,-10-8-2-16,-9-8 0 16,-20-4-2-16,-10-11-1 0,-5-4-6 15,-12-4-8 1,0 0-6-16,0-26-33 0</inkml:trace>
  <inkml:trace contextRef="#ctx0" brushRef="#br0" timeOffset="133757.4773">7965 16538 344 0,'-21'0'9'15,"-12"4"8"-15,8 14 9 16,-2 9 0-16,-14 15-9 16,4 6-6-16,-9 10-2 15,3 8-1-15,1 5 0 0,9-2-4 16,9-6-4-16,-5-9-2 16,12-5 1-16,11-5-7 15,6-11-3-15,0-6-14 16,10-10-26-16,32-14-170 15</inkml:trace>
  <inkml:trace contextRef="#ctx0" brushRef="#br0" timeOffset="134152.5186">8475 17036 315 0,'0'0'19'0,"0"0"-15"16,0 0 22-16,0 0 9 15,0 0-7-15,0 0-17 16,0 6-8-16,0 7 6 16,4-2-3-16,-4 4-3 15,2-5-3-15,3 2 0 16,5-2 1-16,-4-1-2 16,6 1 1-16,7 2-2 15,8-5-2-15,12-1-1 16,0-1 5-16,7 2-1 15,-15 0 2-15,-10 1-1 16,-9-1 0-16,-6 1 0 16,-6 5 1-16,0 3 4 0,-2 6 1 15,-27 0-1 1,-4 0-2-16,-2 0 3 0,-6-3-4 16,-1-6 0-16,-3 3-1 15,-3-1-1-15,-1-10-1 16,-3 0-3-16,0-5-10 15,-14 0-14-15,2-15-40 16,0-14-144-16</inkml:trace>
  <inkml:trace contextRef="#ctx0" brushRef="#br0" timeOffset="134491.4428">7285 16464 163 0,'0'-3'19'16,"10"3"-12"-16,11 0 35 15,10 0 8-15,14 0-8 16,-2 0-10-16,11 0-11 15,-4 0 0-15,16 0-7 16,6 0-2-16,-3 0-6 16,9 0-1-16,1 0-2 15,-7 0-2-15,-6 0-1 0,-14 0-2 16,-13 0 0-16,-14 0-6 16,-13 0-7-16,-12 0-9 15,0-8-24-15,0-5-237 16</inkml:trace>
  <inkml:trace contextRef="#ctx0" brushRef="#br0" timeOffset="134709.4641">7795 16174 184 0,'0'0'14'16,"0"8"-9"-16,19 6 26 15,20 5-4-15,0 0-12 16,13 1-1-16,-2-1-10 16,3 0-3-16,-15 0-1 15,3-1-11-15,-16-1-12 16,-1-2-31-16,-15-8-120 16</inkml:trace>
  <inkml:trace contextRef="#ctx0" brushRef="#br0" timeOffset="138647.8154">12847 14042 144 0,'0'-15'42'0,"0"0"3"15,-8 9 13-15,2-6-14 0,6 8-5 16,-9 1-9-16,3-3-12 16,4 5 3-16,-4-3-7 15,2 1 1-15,2 3 6 16,2 0-7-16,-4 0-6 15,4 0-1-15,0 0-6 16,-2 0-1-16,2 0-4 16,0 7 1-16,0 7 3 15,6 1 1-15,12 0-1 16,-1-5 0-16,-3-6-2 16,3 4 1-16,-5-8 0 15,-3 0-1-15,-3 0 1 0,-2 0 1 16,-4 0 5-16,0-4 2 15,0-11-6-15,-13 1 2 16,-11 7 1-16,-1-1-4 16,-8 4 3-16,6 4-1 15,-2 0-1-15,6 0-1 16,9 0 0-16,3 8 0 16,11-1-1-16,0 4-4 15,0-4 1-15,0 1-3 16,23-5 5-16,8-3-2 15,0 0 4-15,-2 0 0 16,-6-3 0-16,-15-5 0 16,-8 5 2-16,0-5 3 0,0 4-1 15,0-2-1 1,-23 6 1-16,9 0 0 0,-5 0-4 16,3 0 0-16,8 0 0 15,1 0-8-15,3 6-3 16,-2 2-3-16,-2-3-26 15,-3-3-55-15,-5-2-118 16</inkml:trace>
  <inkml:trace contextRef="#ctx0" brushRef="#br0" timeOffset="139959.398">11756 13451 33 0,'12'18'43'16,"5"4"-15"-16,1 3-6 16,5-1-2-16,-4-2-3 15,1 0 18-15,5 3-9 16,2-3-12-16,4 3 5 15,2 1-1-15,6 0 5 16,-1 0-3-16,3-3-5 16,-4 1 5-16,11-2-2 15,-3 0-1-15,13 3 0 16,-6-3 1-16,8 6-6 16,-7-4-1-16,-3 1 0 15,2-1-5-15,-19 1-1 0,4-3 5 16,2 0-3-16,-6 0-2 15,-2 0 0-15,2-3-1 16,-2-1-1-16,2 5 2 16,7-5-2-16,-1 2 0 15,9 2 0-15,1-3-3 16,9 3 5-16,2 0-1 16,-2-3-1-16,2-1 0 15,-2 0 1-15,-13-2-1 16,7 2-3-16,-3-4 3 15,1 1 0-15,0 0 1 16,3 0-4-16,1-1 4 16,-4 1-3-16,-3 0 3 0,-3-2-2 15,-3 3 1-15,0-4-1 16,3 1 1-16,-3-1-2 16,3-2 1-16,-3 4-1 15,4-2 1-15,1 0-1 16,-1-1 1-16,3 3-1 15,1-3 0-15,-1 4 1 16,-5-8 1-16,5 4-2 16,0-3 1-16,-1-2 0 15,-1-2 0-15,5 4-1 16,-7-7 3-16,-1 1-2 16,0-2-2-16,-1 0 2 0,7 0 0 15,5 0 3 1,2 0-2-16,4-7-2 0,0-1 0 15,-4-1 1-15,2-3-2 16,1 2 1-16,-3-3 0 16,4 3-1-16,2-5 0 15,0-1 0-15,4-1 0 16,-2 2 0-16,-1-2 1 16,3 0-1-16,-4 0 0 15,4-5 0-15,0 3-1 16,-4-3 1-16,0 0 0 15,-2-2 0-15,0 2 0 0,-6 0 0 16,-7 3 0 0,-1-3-1-16,-5 0 0 0,7 0 1 15,-7 4-1-15,-2-1 1 16,0 4 0-16,-1 1-1 16,-1 1 1-16,4-1 2 15,-2 1-2-15,3 1-1 16,-1-3 1-16,0-3 1 15,3 0-1-15,-1-8-2 16,-1 3 1-16,-3-5-1 16,6-5 0-16,7 0-2 15,2-4-1-15,6-3 3 16,0 2-2-16,2 2 2 16,8-1-1-16,-2 0-10 15,7 0 10-15,-3-2-3 0,-2-2 0 16,-2 0 3-16,-1 0 0 15,-1-2 1-15,6-1-3 16,9-6 0-16,10-2-2 16,12-8-13-16,7-6-7 15,5-7-21-15,1 0-7 16,-2 9-54-16,-7 0-84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3:28:38.95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13987 15843 106 0,'-30'31'12'15,"-12"-6"-9"-15,-7-4 0 16,-2 2 14-16,-7-1 27 16,15 0-11-16,-2-4-3 15,-7 1-13-15,-13 7 7 16,-3 11-9-16,-8 0-4 16,-7 10 2-16,-5 0-6 15,-6 1-3-15,-11 4 5 16,-4 2-2-16,-12-3 6 0,-6 6 3 15,-1 5-11-15,-9 3 5 16,-5 5-8-16,-2 5 2 16,6 5-1-16,-1-4 2 15,3 1-2-15,13-4 0 16,-1-6-1-16,9-8-1 16,3-8-1-16,6-3 3 15,2-8-1-15,7-4 6 16,6 2-6-16,3-2 0 15,13-6 0-15,-1-2-2 16,6-1 0-16,4-2 0 16,8-6 0-16,10-8 2 0,14-3-4 15,16-2 4 1,9-6-1-16,5 0-1 0,4 0-1 16,0 0-10-16,0 0-2 15,0 0-7-15,0 0-6 16,0 0-25-16,16 0-2 15,5 0-22-15,3-18-81 16</inkml:trace>
  <inkml:trace contextRef="#ctx0" brushRef="#br0" timeOffset="1882.6991">6682 15595 90 0,'-3'0'37'0,"3"0"-23"0,0 0-11 16,0 0 3-16,0 0 2 16,0 0 4-16,0 0 3 15,0 0 3-15,0 0 2 16,0 0 2-16,0 0-3 15,0 0-7-15,0 0-1 16,0 0 0-16,0 0-3 16,-3 0 4-16,3 0 1 15,-3 0-7-15,3 0-3 16,-3 0-2-16,3 0-1 16,0 0 0-16,0 0 0 15,0 0 1-15,0 0 1 16,0 0-2-16,0 0 0 0,0 0 1 15,0 0-1-15,0 0 0 16,0 0 0-16,0 0 0 16,0 0 1-16,0 0 3 15,0 0 14-15,0 0-18 16,0 0 0-16,0 0-1 16,0 3 1-16,0-3-2 15,0 4 1-15,3 0 2 16,9 3 1-16,9 0-2 15,7 4 0-15,5 4 2 16,3-1-1-16,3 1 0 16,0 7 1-16,7-3 2 0,6 3-1 15,-1 3-3 1,7 6 3-16,0 1 1 0,-1 4 1 16,-5 1-3-16,2 0 0 15,-2-1-1-15,0 1 3 16,6 4-2-16,-2 1-1 15,2 4 0-15,0 2 1 16,0-4-1-16,5-1-1 16,7 5 1-16,9-1 2 15,-1 1-3-15,7-3 0 16,1-5-2-16,5 4 2 16,6-4 0-16,5 4 0 15,-4-3 0-15,-7 0 0 0,-10-2 0 16,-4 2 1-16,-8 3-2 15,1 7 1-15,-1 6 0 16,2 7 1-16,7 1-1 16,1 3 2-16,-6-10-3 15,0-2 1-15,-9-6-2 16,-1-6 1-16,1-8 1 16,0-2-1-16,-1-5-2 15,-5-2 2-15,-7-5 1 16,-2-4 0-16,-7 0 1 15,-5-3-1-15,-9-3 0 16,-2-4-1-16,-2 1-1 0,-2-8 1 16,-2 6 1-1,-1-7-1-15,-3 3 1 0,-6-3 0 16,3 1 0-16,-3 0 0 16,-4-1 0-16,0 0 0 15,0 2-1-15,-3-2 1 16,-3 4-3-16,0-4-22 15,0 0-18-15,-6 0-24 16,-19 0-69-16</inkml:trace>
  <inkml:trace contextRef="#ctx0" brushRef="#br0" timeOffset="2385.8853">7066 15544 11 0,'-11'3'69'16,"-4"3"-31"-16,2-1-1 16,-4 2-33-16,4 0 3 15,1-4 11-15,2 2 0 16,5-1-10-16,2-4 23 15,3 1 2-15,0 2-18 16,0 7-15-16,0 16-2 16,0 21 2-16,8 19 10 15,11 15-1-15,3 7-6 16,2 8 7-16,-3-1-3 16,0-3 0-16,3-8-6 15,-6-17-1-15,4-15-1 0,-7-21-6 16,-3-14-17-1,-3-15-28-15,-3-2-14 0,-2-26 38 16,-4-29-17-16</inkml:trace>
  <inkml:trace contextRef="#ctx0" brushRef="#br0" timeOffset="2618.6272">6961 15572 242 0,'0'0'40'15,"0"0"-40"-15,0 0-17 16,18 3 6-16,10 13 11 16,8 6 4-16,12 4 0 15,4 6-1-15,5 1 3 0,-2-3 4 16,2-1 0-16,-5-7 0 16,-3 4-7-16,-7-8-2 15,-6-4-1-15,-11 2 0 16,-7-5-6-16,-9 0-44 15,-9 4-82-15</inkml:trace>
  <inkml:trace contextRef="#ctx0" brushRef="#br0" timeOffset="2953.6902">6485 16979 305 0,'-7'0'41'16,"7"0"-41"-16,0 6-19 15,13 10 14-15,20 8 5 16,15 9 5-16,16 8 5 15,6 0-5-15,0-2 2 16,2 2-3-16,-1-4 6 16,1 4-8-16,-5-2 0 0,-7-2-2 15,-8-8-2 1,-10-4 0-16,-9-6-7 0,-11-7-27 16,-7-12-66-16,-15-7-76 15</inkml:trace>
  <inkml:trace contextRef="#ctx0" brushRef="#br0" timeOffset="3164.1184">7033 16864 320 0,'0'24'32'0,"-3"11"-31"15,-6 12-1-15,-2 6 7 0,1 1 5 16,1 4-3-1,0 7-3-15,-4 7 0 0,2-3-3 16,2 1-3-16,6-3 0 16,3-13-18-16,0-13-36 15,9-23-76-15</inkml:trace>
  <inkml:trace contextRef="#ctx0" brushRef="#br0" timeOffset="3361.4363">7628 17291 137 0,'12'28'19'0,"0"12"9"0,0 17-1 16,-3 12 15-16,0 2-8 16,1 5-15-16,-1-7-17 15,9-14-2-15,3-16-13 16,3-9-39-16,7-14-36 15</inkml:trace>
  <inkml:trace contextRef="#ctx0" brushRef="#br0" timeOffset="4154.2635">13551 15382 141 0,'-36'10'0'0,"-4"-2"-1"15,6 8 1-15,1-3 6 0,0 1 11 16,8 3 11-16,5-4 14 16,7-4 14-16,10-4-13 15,0-5-11-15,3 0-10 16,0 0-12-16,0 0-7 16,3 5-2-16,18 6 6 15,10 3 9-15,14 8-7 16,8 1 0-16,9 0-1 15,5 1 2-15,3-2-2 16,-3 4 0-16,-5-4-6 0,-3 3 0 16,-11 2-2-1,-8-1 1-15,-11 5-2 0,-4 4-2 16,-9 4 3-16,-9 2-1 16,-5 3 1-16,-2 8 6 15,-8 5-3-15,-12 6-2 16,-13 7 0-16,-3 0-1 15,-5-1-2-15,-2-5-7 16,5-3-16-16,5-13-9 16,6-11-29-16,12-23-70 15</inkml:trace>
  <inkml:trace contextRef="#ctx0" brushRef="#br0" timeOffset="4509.5024">14272 15594 403 0,'0'15'0'16,"0"11"-2"-16,10 14 2 16,14 4 3-16,3 3 4 0,6-1 0 15,7-3 0-15,5-2-3 16,4-5 3-16,-1 1 1 16,4-1-4-16,-3-1-3 15,-7-6-1-15,-6-1 0 16,-13-9-3-16,-7-7-2 15,-6-7-31-15,-7-5-56 16,-3-9-75-16</inkml:trace>
  <inkml:trace contextRef="#ctx0" brushRef="#br0" timeOffset="4718.5237">14697 15598 427 0,'-15'0'3'0,"-5"11"-1"15,0 18 4-15,-6 12 2 16,-2 17-4-16,-9 12 3 16,4 4 0-16,0 6-1 15,5 2 1-15,3-6-7 16,8-2 0-16,8-15-11 16,3-15-19-16,6-12-33 15,0-17-35-15,6-12-17 16</inkml:trace>
  <inkml:trace contextRef="#ctx0" brushRef="#br0" timeOffset="5032.3359">14984 16017 375 0,'19'0'0'0,"-6"0"-2"15,-4 7 2-15,0 7 11 16,-1 13-6-16,-4 8 2 15,-4 14 4-15,0 2 2 16,0 8-6-16,-9-4 0 16,0-1 0-16,3-1-4 15,3-10 2-15,3-9-4 16,0-9-1-16,3-14-1 16,17 0 0-16,6-7-3 15,16-4 4-15,3 0 11 16,8-19-6-16,4-3-1 0,-1-3 1 15,-1-1-1-15,-3 0-4 16,-10-1-4-16,-5 6-11 16,-12-7-50-16,-9-2-96 15</inkml:trace>
  <inkml:trace contextRef="#ctx0" brushRef="#br0" timeOffset="7784.4668">10727 11719 74 0,'-18'-7'43'0,"-6"3"-24"0,-1 4-14 16,-2 0 1-16,5 0 4 16,14 0 5-16,2 0-6 15,-3 0-6-15,6 0 4 16,0 0 0-16,-1 0-2 15,1 0-4-15,-6 0 0 16,-2 7-1-16,-5 1 2 16,1-1-1-16,-6 3-1 15,2 1 3-15,-4 0 2 16,-2 1-1-16,-5 6-3 16,-3 8 0-16,-1 6-1 15,-6 10 0-15,1 9-1 16,-9-3 1-16,-4 3 0 0,-3 3 4 15,-2-2 2-15,-7 4 0 16,0-1 0-16,-2 4 6 16,2 0-2-16,-5-5 2 15,-2 2-4-15,2-5-3 16,-1 2 9-16,1-4-8 16,-5 3-1-16,-1 2 0 15,-10 8-2-15,-3 5 0 16,-6 13-3-16,-6 10-2 15,0-2 0-15,-1-8 2 16,2-12 4-16,5-11-2 16,-3 1 2-16,6 0-3 0,0-2 1 15,3 3 5-15,2-1-4 16,2-6-1-16,5 3 0 16,7-11-2-16,8 0 0 15,12-10 1-15,6-9 1 16,7-6 3-16,6-9-3 15,2-2-2-15,4-5 11 16,2 0-6-16,8 2-3 16,1-2 0-16,4 0-1 15,4 2-1-15,-2-2-1 16,4 0 1-16,0-3 0 16,0 0 0-16,0 3 1 15,-1-1-1-15,2 1 0 16,-4 0-1-16,0 8 1 15,-4 2 0-15,-4 4-3 0,-5 1 3 16,3 4-1-16,-1 0-4 16,4-4 2-16,4-6 3 15,3-5 1-15,3 1-1 16,0-5 0-16,0 4-5 16,-3 1-9-16,2-1-10 15,-1-3 18-15,5-4 6 16,3 0-3-16,-3 0-16 15,0 0-23-15,0 0 16 16,0 0 11-16,-1 0 8 0,4 0-4 16,0 0-13-1,0 0-42-15</inkml:trace>
  <inkml:trace contextRef="#ctx0" brushRef="#br0" timeOffset="12098.8249">7131 14071 108 0,'-4'0'4'16,"4"0"30"-16,0 0-18 16,0 0-16-16,0 0-2 0,7 7-5 15,13 12 7 1,5 7 12-16,5 7 5 0,6 6-1 15,5 7 10-15,1 5-6 16,10 7-6-16,-1 5-3 16,6 9 4-16,4 7-5 15,5 1 6-15,1 8-7 16,9 4 10-16,7 3-13 16,11-7-2-16,5 0 1 15,4-8 2-15,1-5-6 16,2-2 3-16,-1-7 1 15,-1-1-3-15,-7-2 2 16,-6-4-3-16,-3 4 3 16,-7 2-1-16,-4-6-1 0,-5-1 0 15,-5-2 2-15,0-8-3 16,-10-1 0-16,-5-2 1 16,-6 0-2-16,-7-1 0 15,-6-9 0-15,-11-9 0 16,-5-4 0-16,-4-15-2 15,-7 1-1-15,0-4-3 16,-3-4 2-16,0 0 4 16,0 0 0-16,1 0 3 15,7-4-2-15,4-14 2 16,7-8 0-16,5-10-3 16,3-4 1-16,5-1-1 15,9-8 0-15,2-2 0 0,8-5 0 16,0-10 0-1,11-8 0-15,7-2 0 0,4-4 1 16,3 3 0-16,3 6-1 16,2 3 0-16,7 5 2 15,6-3-1-15,7 7-1 16,2-6 0-16,6 6-1 16,4-4 1-16,5-3 0 15,-2-5 0-15,8-6 0 16,6-10 3-16,6-5-2 15,7-8 1-15,-5 10 0 16,-3 5-1-16,-11 8-1 0,-6 6 0 16,-5 2 0-16,-1 0 0 15,-6-4 2-15,-2 3-2 16,4 1 3-16,-1 2 0 16,2 0 1-16,-6 6-3 15,-12 1-1-15,-9 9 0 16,-17 4 0-16,-11 9 0 15,-18 5 0-15,-12 8 0 16,-11 10 1-16,-2 5 0 16,-5-1 0-16,7-5-1 15,0-2 1-15,4-4 0 16,-5-1-1-16,-5 7 2 16,-2 7-2-16,-8 3 0 15,0 6 0-15,0 0 1 16,0 0 2-16,0 0-2 0,0 0 3 15,0 0-2-15,0 0 0 16,0 0 0-16,0 0-1 16,0 0-1-16,0 0 3 15,0 0-2-15,0 0 2 16,0 0-2-16,-10-7-1 16,-4-2-1-16,-7-4-4 15,-6-2-2-15,-9-1 7 16,-6-2 2-16,-6-8-1 15,-8 2-1-15,-11-10 1 16,-18-6 2-16,-18-4 0 16,-18-7-3-16,-13-5 2 0,-5-9-1 15,-1-10 4 1,-6-1-3-16,4-8-1 0,5-6 0 16,7-1 0-16,6 4 4 15,11 2-4-15,6 5 3 16,13 9 1-16,13 5-4 15,3 0 0-15,5 7-1 16,9 4 0-16,6 7 1 16,10 11 0-16,9 5 0 15,6 7 0-15,8 6-1 16,1-1 0-16,5 3-1 16,2 3 1-16,4 6 0 15,7 1 1-15,3 3-1 16,0 1-6-16,0 3 2 15,0-1 1-15,0-3 3 0,-6 1 0 16,6 3 0-16,-3-3 0 16,3-1 2-16,-3 0 2 15,0 1-4-15,-4 2 0 16,-1-3 0-16,-1 1-3 16,-1 3 2-16,-2 0-1 15,0 0 0-15,-7 0 2 16,-4 8 0-16,-13 14-1 15,-7 4 1-15,-12 9 0 16,-18 6 1-16,-9 8-1 0,-9 12 3 16,-12 5-3-1,-3 4-1-15,-6 7 1 0,-7-4 2 16,-2 2-2-16,-3-7 1 16,2 1 2-16,-9-1-3 15,-5 1 2-15,-1 1-2 16,1-3 0-16,2 1-2 15,10 3 2-15,0 5-4 16,0 6 2-16,-1 12 1 16,-2 9 1-16,-4-1 0 15,7-3 1-15,11-13 0 16,11-10-2-16,14-13 1 16,18-12 0-16,7-10 0 15,8-11 0-15,9-8 1 16,13-8 0-16,5-3 3 0,7-4-4 15,9 2-7-15,0 0 7 16,6 3-3-16,-4-2 3 16,1 3-3-16,-2 0 0 15,1 2 3-15,1-1 0 16,6-6 0-16,-3 0 1 16,3-1-1-16,0 0 0 15,-3 4-3-15,2 5 2 16,-5 0-1-16,-2 8-2 15,-2 5 2-15,1-3-1 16,-3 2 0-16,2 2 1 16,1-5 2-16,0 1 0 0,3 0 0 15,3-7 0-15,3-5-1 16,2-10 1-16,4-4 0 16,0 0-5-16,0 0-5 15,0 0 1-15,0 0 3 16,0 0 2-16,10 0 3 15,5 4 1-15,3 3 1 16,7 3 0-16,2-1 0 16,0 6-1-16,6-5 3 15,4 7-3-15,8 5 0 16,4 5 1-16,9 20-1 16,9 16 0-16,8 10 0 15,10 15 1-15,6 8 0 16,15 3 5-16,9-1-6 15,4 6 1-15,8-9 0 0,-6-4 0 16,-2-1-1-16,-4-2 0 16,-12 3 0-16,-6-4 1 15,-3 3 1-15,0 1 1 16,0-3-2-16,0-7 1 16,-3-8-1-16,-6-14-1 15,-6-4 0-15,-9-11-1 16,-7-8 1-16,-8-3 0 15,-7-6 0-15,-5-6 0 16,-10-2 0-16,-12-8-2 0,-2 0 2 16,-8-5 0-16,-4-1 2 15,-1-1-2-15,-6-4-3 16,0 0-1-16,0 0 3 16,0 0 0-16,0 0 1 15,3 0 3-15,6-12-3 16,2-7 2-16,8-6-4 15,3-5 2-15,5-3-1 16,3-3 1-16,7-4 0 16,8-8 0-16,12-11 0 15,7-14 3-15,15-12-3 16,12-3 0-16,15-3 1 16,15 4 2-16,7-2-3 15,9 0 0-15,2-2 0 16,2 4 0-16,-3 5 0 0,-4 5 0 15,-4 3 0-15,6 0 0 16,1-2 0-16,2-9 1 16,7-5 0-16,-9-7-2 15,-7 2 1-15,-6 10 0 16,-12 9 1-16,-10 6-1 16,-5 7 1-16,-4 6 2 15,-5 5-3-15,-3 1 1 16,-4 7 0-16,-8-4 0 15,-9 7-1-15,-10 0 0 16,-8 6-1-16,-7 0 1 16,-6 7 0-16,-4 1 1 0,0 10 0 15,-9-1-1-15,2 1 0 16,-6 0 0-16,2 1 1 16,-6 6-1-16,-3-1 0 15,-3 7 0-15,-6 4 0 16,0 0 3-16,0 0-1 15,0 0 1-15,0 0-1 16,0 0-2-16,0 0 0 16,0 0-1-16,0 0 1 15,0 0-2-15,0 0 1 16,0 0-1-16,0 0 1 16,0 0-4-16,0 0 2 15,0 0-7-15,-3-3 6 0,-6-1 3 16,3 1 2-16,-3-1 0 15,-2-4 6-15,4 4-6 16,-5-2 7-16,2 1 0 16,4-2-4-16,-5 3 2 15,4-6 1-15,1 6 3 16,-3-3-4-16,0-5 3 16,-6-2-6-16,-3 0 1 15,-6-5-1-15,-1-6 3 16,-8-8 0-16,-3 0-1 15,-9-11 4-15,-9-5 1 16,-8-2-5-16,-11-4-2 16,-3-3-1-16,-6-5-2 15,0 0 0-15,-5-5-1 0,-8-7 1 16,-8-2 0-16,0-3-1 16,-3-2 1-16,3 2 0 15,3 0 2-15,3 7-2 16,3 3 0-16,6 3 5 15,6 5-5-15,12 3 0 16,7 5 0-16,11-5 0 16,3 6-3-16,4 3 3 15,3 6 0-15,2 7 0 16,6 8 0-16,-2-1-1 16,6 8 1-16,2 0 0 15,4 0 0-15,0 0-1 16,3 1 1-16,-1 1 0 0,2 3 0 15,-2 1-4-15,-2 2 0 16,2 2-1-16,-1 3 5 16,-5-3-1-16,1 8 1 15,1-2 0-15,6 4 0 16,-1-1 1-16,6 0-1 16,3 3 0-16,-1 0-1 15,7 0 1-15,-5 0 0 16,5 0-2-16,-4 0 0 15,1 0 1-15,3 0 0 16,-6 0-1-16,3 11 1 16,-6 0 1-16,-1 3 0 0,-5 2 0 15,0 1 0-15,0-2 1 16,-7 6-1-16,1-1 0 16,-6-3 0-16,-9 10 1 15,-10 2 0-15,-9 0-1 16,0 8 0-16,-8-5 0 15,-9 2 0-15,-5 6 1 16,-15 5-1-16,-7 6 0 16,-14 3 0-16,-5 6 0 15,-6 6 0-15,-6 7 1 16,-4 4-1-16,1 8 0 16,-4 9 0-16,0 2-3 15,-2-1 2-15,-4 4 1 16,1-10 0-16,8-1 1 15,7-8 0-15,5-6-1 0,16-8 1 16,9-11-1-16,15-11-1 16,9-6 1-16,6-3 0 15,10-2-2-15,8 5 1 16,10 2-3-16,2-4 2 16,9 9-1-16,1-1 1 15,0 2 0-15,0 3-2 16,5-5 1-16,-5 4 2 15,6-8-2-15,2-3 2 16,2-4-2-16,-2 1-1 0,7-7 0 16,3-3 0-1,5-9 2-15,4-8-3 0,0-1 1 16,3-1 1-16,0 6-2 16,1 3 1-16,1 5 0 15,1 3-4-15,0-4 1 16,0-7 2-16,0 1-4 15,6-3-3-15,6 3 7 16,10-1-2-16,2 3 6 16,6 5 0-16,1 3 1 15,5 3-2-15,9 11 1 16,4 10 1-16,3 9 0 16,11 11 0-16,4-1 0 15,12 1 0-15,5-6 0 16,13 4 0-16,13 3 0 0,11 7 4 15,4 14-3-15,8 8 0 16,4 6-2-16,-7 2 1 16,3 1 0-16,1-9 1 15,-7-1 1-15,9-11-2 16,-1-2 1-16,-5-9-1 16,-3-6-1-16,-9-10 1 15,-15-13 0-15,-6-6 1 16,-9-5-1-16,-15-5 0 15,-9-5 0-15,-13-5 0 16,-15-4 0-16,-8-10-3 16,-10 0-2-16,-9-4 5 15,-6 0-3-15,-3 0 3 16,0 0 0-16,0 0 0 0,0 0 0 16,0 0 0-16,0 0-1 15,10-14-1-15,-1-13-1 16,8-9 2-16,5-8-1 15,8-11-2-15,9-13 3 16,19-14 1-16,24-21-1 16,31-21 1-16,26-13 1 15,24-13 0-15,13-16-2 16,12 0 2-16,0 2-2 16,7 5 0-16,-7 28-1 0,-6 18-3 15,-13 25-51-15,-26 17-109 16</inkml:trace>
  <inkml:trace contextRef="#ctx0" brushRef="#br0" timeOffset="18593.389">26416 8687 247 0,'-5'-4'22'16,"1"-2"-21"-16,1-1-1 15,2 7 4-15,1 0 5 16,0 0 9-16,0 0 1 16,0 0-2-16,0 0-2 15,0 0-2-15,0 0-13 16,0 0 0-16,0 0-8 16,4 0-7-16,15 0-5 15,8 0-81-15,9 0-73 16</inkml:trace>
  <inkml:trace contextRef="#ctx0" brushRef="#br0" timeOffset="19005.0104">28545 9103 229 0,'9'0'6'16,"-6"0"-6"-16,0 0 0 0,-3 0 7 15,2 0 18-15,-1 0-2 16,-1 1-8-16,3-1-4 15,-2 0-3-15,1 0 0 16,1 0-2-16,-2 0-4 16,1 0-2-16,-1 0 1 15,1 0 0-15,-1 0 1 16,-1 0-1-16,0 0-1 16,0 0 2-16,0 0-2 15,0 0-1-15,0 0-3 16,0 0-6-16,0 0-7 15,0 0-69-15,-7 0 4 16,-11 0-32-16</inkml:trace>
  <inkml:trace contextRef="#ctx0" brushRef="#br0" timeOffset="21795.5681">22037 15085 20 0,'-7'6'32'15,"4"-5"-7"-15,1-1 11 0,2 0-4 16,0 0-7-16,0 0-3 16,0 0 2-16,0 0 0 15,0 0-8-15,0 0-8 16,0 0-1-16,0-4-4 15,0-3 4-15,5-5-4 16,5-9 3-16,2-2-1 16,-1-10 2-16,3 1 1 15,1-5-1-15,5-4-2 16,3-2-1-16,3-1 0 0,3-5-1 16,3-2-1-16,2-4 0 15,4 0 5-15,4-12-5 16,1-6 4-16,2-11-1 15,4 3-1-15,-1 1-2 16,4 3-1-16,1 1 4 16,0 2 1-16,0 1-4 15,-2 1 0-15,-3 3 0 16,-2 4 3-16,0-1-4 16,2-2 0-16,1-1 3 15,4 3-3-15,-4-2 5 16,-1 0-5-16,-1-1-1 15,-3 2 1-15,-1 2-1 16,-2 6 1-16,0 7-1 16,0 5 1-16,0 6-1 0,2 1 0 15,0 0 0-15,1-4 2 16,0 4-2-16,-3-1 2 16,-4 0-1-16,-3 6-1 15,-2 1 0-15,-1 1-1 16,2 0 2-16,2 0-1 15,1 0 0-15,2-1 1 16,-1 3-1-16,0 1 1 16,0 1-1-16,-2-2 0 15,-2 6 0-15,-4 0 0 16,1 3 1-16,-6 3 0 16,3 4-1-16,0-3 0 0,-2 7 0 15,4-4 0-15,-3 0 0 16,1 5 0-16,2-5 0 15,-7 5 0-15,2-2 0 16,-2 2 0-16,1 2 0 16,-5 0 0-16,1 1 0 15,-2 6 0-15,0-2-4 16,0 3 4-16,1 0-5 16,1 0-1-16,1 0 6 15,3 0-1-15,3 4 1 16,0 0 1-16,1 3 1 15,2 3-1-15,-1-2-1 16,1 3-4-16,-1 0 4 16,0 4 0-16,-1-4-3 15,0 7 3-15,-2 0-1 0,-1 2 0 16,-1-1 1-16,0 1 2 16,3 2 1-16,0 0-3 15,4 1 0-15,5 2 1 16,4 4-1-16,7-3 3 15,5 0-2-15,4 3 0 16,3-2 1-16,0-3 2 16,5 2-4-16,2-3 1 15,-3 2-1-15,-1-2 0 16,-6 2 1-16,-7 4 0 16,-2 1-1-16,-1 6-2 15,2 1 0-15,3 6 2 0,2 1 0 16,0 1-3-16,-4 3 3 15,-1 0 0-15,-2 7-1 16,1 3 1-16,-1 4 1 16,1 1-1-16,1-5 3 15,2-3-3-15,-1 1 0 16,0-2 0-16,-5 1 1 16,-2 2 0-16,-2-3-2 15,-1 4 1-15,-2 2-3 16,1 1 3-16,-3-1 0 15,-1 3-2-15,0-1 1 16,-5 4 1-16,0 3 0 16,-5 2 0-16,2 0 0 0,1 4 0 15,-1-8 2-15,2-2-1 16,-2-6 1-16,-1-13-2 16,-2 0 2-16,1-10-2 15,-1 1 1-15,-1-5 0 16,0-2-1-16,-4-5 0 15,-3-6 0-15,-3-4 0 16,-3-7-2-16,-2-2 1 16,-3-3-2-16,1-3 1 15,-1 0 2-15,-3 0 0 16,1 0 2-16,1 0-2 16,-2 0 2-16,0 0-1 0,0-3-1 15,0-11-6-15,-3-8 0 16,-8 4 2-16,-2-8 1 15,1 3 2-15,-3-2 1 16,0 0 0-16,-1-5 4 16,-3-3-4-16,0 0 1 15,1 1 2-15,-4-2 1 16,-2-3 0-16,-3-3 0 16,-6 3-3-16,-7-7 3 15,-8 0-1-15,-8 0-2 16,-7-5 1-16,-3-2 8 15,-2-11 0-15,-1 0 4 16,-4-4-5-16,4-5 4 0,2 3-13 16,3 1 2-1,6 5 0-15,0-1-2 0,0 2 0 16,-2-2-1-16,-4 4 2 16,-3-3-2-16,-5-1 1 15,-3-4 0-15,-1-5 2 16,-1 2 1-16,2-4-1 15,3 9 0-15,8 6-2 16,9 4 0-16,4 3 1 16,5-2-1-16,-5 2 0 15,4 0-1-15,-1 1 0 16,0-3 0-16,3 5 1 16,-2 3 1-16,3 2-1 15,0 3-1-15,-3 1 1 0,-2 2-2 16,0 1-3-16,-3 4 4 15,-2 8-6-15,2 6-3 16,-4 6 7-16,1 1-2 16,2 5 0-16,2 4 3 15,2 3 1-15,5 0 0 16,7 0 2-16,6 0-2 16,7 10-1-16,0 4-3 15,0 6 1-15,0 9 1 16,3 4-4-16,0 4 4 15,1 3-3-15,2 4 5 16,-6 3-2-16,2 4-5 16,-7 4 3-16,2 4-2 0,2 1-5 15,-2-3 3-15,3-2 0 16,2-3-2-16,4-1 1 16,-3 1 3-16,-1 3-1 15,-4 11-11-15,-2 8-14 16,1 6 3-16,-1-4 11 15,-4-5 2-15,4-1 4 16,0 3-4-16,-4 0 10 16,2 2-3-16,-1 5-1 15,1-3-12-15,3 3-24 16</inkml:trace>
  <inkml:trace contextRef="#ctx0" brushRef="#br0" timeOffset="179447.7769">11006 11495 0 0,'33'-37'16'0,"-7"1"-7"0,0 17-9 16,-10 12 0-16,-7 6 0 15,-4-2-6-15,-5 3 5 16,0 0-5-16,0 0 6 16,0 0 6-16,0 0 11 15,0 0 11-15,0 0-2 16,0 0 3-16,0 0 0 16,0 0 5-16,0 0-5 15,-8 0-16-15,-1 0-12 16,-7 8 6-16,-7 6-7 0,-3 5 2 15,-4 10 0 1,-9 0 0-16,-9 8 1 0,-10 5 4 16,-6 4-5-16,-9 10 4 15,-8 6-3-15,-7 10-1 16,-12 6 13-16,-4 10-13 16,-2 5 1-16,0-3 7 15,3 3-1-15,0 4 4 16,-1 4-9-16,5 1 2 15,5-7 7-15,4-10-10 16,6-4 6-16,-4 4-9 16,-9 9 8-16,-5 7-8 15,-4 1 4-15,5-4-2 16,10-8 9-16,7-10-8 16,2-7 6-16,2-4 1 0,5-2-8 15,3-13 6-15,7-5-2 16,8 2-5-16,-1-1 4 15,4 2 0-15,2 4-5 16,4-5 0-16,2-3 2 16,4-5-3-16,6-9 2 15,2-6-1-15,1-4 7 16,3-3-6-16,2-6-1 16,4 7 0-16,-1 0-2 15,4 0 0-15,3 0 2 16,0-7 0-16,0 3-1 15,5-7 5-15,4-4-4 0,-2 0 1 16,1-3 4-16,1 0-4 16,-7 0-1-16,5-1 0 15,-1-3 0-15,2 0 4 16,1 0-4-16,0 0 0 16,0 0 5-16,0 0-5 15,0 0 0-15,0-7 0 16,-1 0-1-16,2 3 2 15,-4-4-1-15,2 1 0 16,4 3-3-16,0-3-1 16,-2 4 4-16,1-5-4 15,4 5 3-15,0 2-12 16,0-5-1-16,3-6-21 0,0-10-46 16,6-10-42-1</inkml:trace>
  <inkml:trace contextRef="#ctx0" brushRef="#br0" timeOffset="181885.2389">7188 13669 17 0,'-6'9'28'0,"0"-1"-5"15,3 0-9-15,0-5 12 16,3 4-10-16,0 4-14 16,3 9-1-16,12 8 2 15,6 8 10-15,7 5 2 16,5 7-7-16,9 7 17 16,7 11-7-16,9 4-7 0,5 7 17 15,10 6-22 1,12 3 7-16,12 6-6 0,12-4-5 15,0-7-4-15,4-8 4 16,8 0-2-16,-3 3 9 16,1 6-7-16,-5 2 5 15,-4 1-7-15,3-2 1 16,1-4-2-16,7-3 5 16,-2-6-4-16,-11-11 0 15,-10-9 4-15,-16-9-4 16,-9 0 0-16,-3-4 0 15,-7 3-4-15,-5-3 4 0,-6 3 0 16,-10-8 0-16,-3-4 5 16,-6-15-6-16,-11-4 1 15,-4-9-5-15,-3 0 0 16,-2-9 8-16,0-16-3 16,10-16 14-16,3-10-10 15,12-10-1-15,4-7-3 16,13-1 4-16,5-8-2 15,16 1 1-15,15-3-3 16,8-6 0-16,8-2 5 16,-4-5-7-16,4-6 2 15,-5-2-1-15,2-10-1 16,-1-5 4-16,4-5-2 16,7-1 3-16,6-3 4 15,3 2-7-15,-2-7 0 0,-12 5 0 16,-7 10-4-16,-12 8 5 15,-12 11-1-15,-11 13 0 16,-7 9 6-16,-11 4-7 16,-7 10 1-16,-8 3 0 15,-1 10-4-15,-6 5 7 16,-5 8-3-16,-4 11 1 16,-6 3 5-16,0 4-6 15,-2 0 0-15,4 1 0 16,-1 4-3-16,-4-2 6 0,0 5-3 15,-3 0 0 1,0 2 3-16,-3 5-3 0,0-3 0 16,-3 0 2-16,0-1 16 15,0-5-18-15,0 0 3 16,0-4-1-16,-3 0 6 16,-11-2-9-16,1-4 1 15,-6 1 0-15,-8-8-1 16,-5 1 5-16,-8-12-4 15,-11-7 0-15,-11-11 6 16,-13-14-6-16,-11-15 0 16,-15-16 3-16,-10 0-3 15,-3-2 4-15,4 14-3 16,7 13 5-16,2 11-1 16,10 10 0-16,-3 13-5 0,6 3 3 15,7 9 6-15,5 0-9 16,9 3 4-16,6 8 1 15,11-1 0-15,9 9-4 16,14 1-1-16,9 6 4 16,6 0-4-16,6 3 2 15,6 0-2-15,-3 0 0 16,3 0-16-16,0 0 16 16,0 0-3-16,0 0 3 15,0 0-7-15,0 0 10 16,0 0-3-16,-3 0 0 15,-6 11-13-15,-12 15 13 0,-10 9 0 16,-11 11 1-16,-16 4 5 16,-18 12-3-16,-15 9-3 15,-6 9 0-15,-13 8 5 16,-1 1-5-16,-13 10 0 16,-12-1 4-16,-13 5-1 15,-16-10 1-15,-17-2 0 16,1 0-1-16,2 5 0 15,12 0-6-15,18 6 3 16,10-4 0-16,12-10 2 16,14-14-1-16,13-15-1 15,9-7 2-15,9-11 2 16,7-2-7-16,17-1 3 0,6-5-6 16,13 0 2-1,9-4-6-15,5 0 3 0,1-4 7 16,6-3-11-16,2-3 10 15,-1 3-4-15,4 0 1 16,4 5 0-16,0-5-5 16,1 0 9-16,1-12-2 15,1-2 2-15,3-4-1 16,3-4 1-16,0 3-15 16,0 1 13-16,3 10-9 15,16 11 11-15,8 9 0 16,9 17 6-16,12 15-6 15,13 15 0-15,9 15 0 0,6 6 1 16,0 5-1-16,-7-1 0 16,1-4-1-16,2 4 1 15,5 13 0-15,11 9 0 16,3 3 0-16,3 2-2 16,3-9 6-16,0-6-4 15,2-11 0-15,5-11-2 16,-7-15 2-16,0-16 0 15,-6-21 0-15,-9-14-4 16,-1-4 5-16,-1-9-1 16,1-6 0-16,4 0-1 15,0-6 1-15,6-2 0 16,3-3 0-16,3 0-2 16,10-3 6-16,7-13-4 0,5-9 0 15,8-5 3-15,3-17-3 16,7-13 0-16,2-20 0 15,1-11-1-15,0-5 3 16,-7-3-2-16,0 3 0 16,4-2 6-16,-3 2-6 15,0-9 0-15,-1 1 1 16,-12-3-3-16,-9 0 3 16,-17 1-1-16,-11 1 1 15,-15 4 6-15,-11 6-9 0,-6 9 2 16,-4 10 0-1,-5 5 0-15,-7 4 2 0,-3 8-2 16,-8 7 0-16,-1 8 7 16,-3 8-9-16,-1 4 2 15,3-2 0-15,-5 5-3 16,6-7 7-16,-5 2-4 16,1 8 0-16,-1 4 4 15,-6 3-7-15,1 8 3 16,-5 3 0-16,-3-1-6 15,1 4 9-15,-4 2-3 16,-2 0 0-16,-1 1 0 16,2 2 0-16,-2 0 0 15,0 0-2-15,0 0-2 16,0 0 7-16,0 0-3 0,0 0 0 16,0 0 5-1,0 0-6-15,1 0 1 0,-1 0 0 16,0 0-1-16,0 0 5 15,0 0-3-15,0 0-1 16,0 0 6-16,0 0-8 16,0 0 2-16,0 0 0 15,0 0 1-15,0 0 2 16,0 0 2-16,0 0-4 16,0-3 4-16,0 0-9 15,0-5 4-15,-4 2-3 16,1 2-1-16,-1-3-9 0,1-1 3 15,0 1-8-15,3 0-73 16,0 2-52-16</inkml:trace>
  <inkml:trace contextRef="#ctx0" brushRef="#br0" timeOffset="185005.7099">22312 14931 90 0,'-5'0'16'0,"-2"0"-5"16,1 0-3-16,3-2-5 15,0-1 20-15,-1 3 4 16,3-3-3-16,1 3-2 16,0 0-5-16,0-3-1 15,0-8 3-15,0-5-10 16,0-17-3-16,1-8-6 15,12-9 6-15,6-6 2 16,4-8-4-16,5-4 4 16,6-6-2-16,3-2-3 15,5-1 5-15,3-3-4 16,7 1 2-16,5-8 5 16,4-9-11-16,8-9 10 0,10-2-8 15,4-2 1-15,8 2-2 16,-1 0-1-16,-2 9 0 15,-5 5-1-15,-2 5 7 16,0 7-6-16,-13 15 0 16,-4 8-1-16,-5 10-3 15,-4 4 4-15,1 4 0 16,2 0-2-16,4 2 4 16,2 1-2-16,0 1 0 15,3-1 1-15,8 1-1 16,1 3 0-16,3 3 1 15,-4 4-5-15,-10 5 5 0,-7 5-1 16,-4 5 0-16,-3 4 0 16,4 3-3-16,3 0 1 15,5 1 2-15,1 3-5 16,3 0 8-16,3 0-3 16,-1 0 0-16,0 0 0 15,-4 0-3-15,-2 3 3 16,-5 5 0-16,-3 3-6 15,-1 4 9-15,1 4-3 16,-3 3 0-16,2 0-2 16,-3 4-1-16,-2-1 3 15,2 1-2-15,-5 7-4 16,3-4 8-16,2 8-2 0,0 4 0 16,4-2-8-16,5 5 4 15,10-1 1-15,9 3 3 16,10 5 0-16,2 7 2 15,3 16-2-15,-10 7 0 16,-8-8-32-16,-9 4 30 16,-12-8 1-16,-3 2 1 15,-5 2-7-15,-5 1 6 16,-1 6 1-16,-5-2 0 16,-8 5-19-16,-5-2-51 15,-8-4 67-15,-5-2 3 16,-3 1-6-16,-1 4 10 15,-1 5-4-15,1-1 0 0,3-4-1 16,-3-5-2-16,1-10-140 16,1-10 143-16,-2-13 5 15,3-3-2-15,0-12-3 16,-2-5 0-16,-1-5 4 16,1-6-8-16,-4-8 4 15,0-3 0-15,-1 0-3 16,0-14 3-16,-2-11-4 15,0-2-3-15,0 0-18 16,-7-4 11-16</inkml:trace>
  <inkml:trace contextRef="#ctx0" brushRef="#br0" timeOffset="185365.8443">26094 13642 39 0,'-123'-60'42'0,"0"6"-40"15,-6 3 7-15,7 3 7 16,3 4-5-16,6 0 16 16,8 0-2-16,2 1-11 15,1-1 6-15,2-1-20 16,3 11 7-16,3 2-3 15,0 13 3-15,-1 9-14 0,-7 10 7 16,-2 0-8-16,2 7 8 16,10 15-14-16,10 7 14 15,10 8 0-15,2 11-19 16,0 9 9-16,2 11-8 16,0 12-2-16,6 9 14 15,4 5-19-15,4 2 21 16,6 3 2-16,-1 1-7 15,1 6 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06:42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4969 5079 101 0,'-136'-7'101'0,"45"-6"-101"16,2-6 29-16,4-1 20 15,11 1-12-15,2 7-5 16,3 0 4-16,-3 4-10 16,0-2-5-16,1 4-8 15,7 1 2-15,-8 0 2 16,-7 3-13-16,-5 2 1 16,-5 0 1-16,2 0-3 0,-4 2 4 15,-4 8-4 1,-4 2 1-16,-9 4-4 0,-3 4 1 15,7 3-1-15,7 8 1 16,6 1-1-16,13 8 0 16,7 3-1-16,3 8 1 15,12 5-1-15,2 2-1 16,23 11 0-16,5 9-2 16,19 5 4-16,7 0 0 15,13-2-1-15,45-17-4 16,20-4-3-16,21-7 7 15,23 1 0-15,27 1 1 16,21-11 4-16,5-6-4 0,20-13 1 16,-1-10 1-1,2-14 1-15,-1-1-3 0,-7-4 0 16,10-22 0-16,7-10 1 16,2-11 4-16,-5-6-4 15,-14 2-1-15,-20-1 0 16,-26 3 1-16,-18 2 0 15,-26 1 2-15,-14 0 0 16,-26 2 0-16,-6-6 0 16,-15-2 1-16,-14-1-4 15,-17 1 3-15,-6-1-2 16,-23-1 0-16,-39-3-1 0,-16 3-5 16,-32 5 1-1,-16 6-2-15,-8 10 5 0,-3 10-1 16,3 9 0-16,10 6 2 15,-8 6 0-15,10 2 3 16,12 0-3-16,19 2-1 16,13 10-7-16,20 1-15 15,12 1-42-15,13-1-49 16,2-8-179-16</inkml:trace>
  <inkml:trace contextRef="#ctx0" brushRef="#br0" timeOffset="26196.607">7072 3891 30 0,'53'-22'12'16,"-7"2"-5"-16,-7 2-6 16,-20 11-1-16,-1 0-2 0,-9 6 2 15,-5 1-10-15,-4 0 10 16,2 0 4-16,2 0 2 16,2 0-2-16,-4 0 0 15,9 0-4-15,-1 0 0 16,-10 0 0-16,6 0-6 15,0 0 1-15,-6 0-22 16</inkml:trace>
  <inkml:trace contextRef="#ctx0" brushRef="#br0" timeOffset="26735.6445">7483 3833 56 0,'0'0'31'0,"0"0"-17"15,0 0 3-15,0 0 4 16,0 0 12-16,0 0 2 15,0 0-9-15,0 0 2 16,-29 3-12-16,-27 18-15 0,-35 7 4 16,-20 8-1-16,-13 4-3 15,-5 4-1-15,3 3 3 16,6-3 0-16,9-1-2 16,7-1 5-16,1 2-5 15,6 0 1-15,6 0 0 16,6 1 3-16,1 3 1 15,-1-4-3-15,0-1 5 16,-4-2-8-16,2-1 3 16,5-5 0-16,7-2-3 15,7-2 0-15,8 1 0 16,8-3-1-16,9 1-2 16,10-7 1-16,-6 1-1 15,12-2 2-15,2-3 0 0,-4-3 1 16,6-2 1-16,3-3-1 15,7-4-4-15,7-1 0 16,6-3-6-16,0-3-1 16,0 0-16-16,0-1-68 15,0-23-78-15</inkml:trace>
  <inkml:trace contextRef="#ctx0" brushRef="#br0" timeOffset="27409.1108">5344 4341 85 0,'-11'2'19'16,"3"1"-12"-16,-2 3 1 16,-5 0 10-16,-4 5 0 15,1 6 4-15,-17 1-13 0,-2 9 4 16,-11 1 4-16,-2 5 1 15,-7 3-7-15,1-1-2 16,0 3-3-16,-2 0-2 16,6-1 1-16,5-2-2 15,10-3 1-15,3-8-2 16,16-4-2-16,18-2 0 16,0-5-2-16,0-2 0 15,33-2 0-15,4 1 2 16,23-5 0-16,2 2 0 15,13-3 4-15,7-1-3 16,3-3 2-16,2 0-1 0,2 0-2 16,2 0 1-1,6 0 0-15,-12-9 0 0,-1-1 3 16,-20-3-3-16,-10 2 0 16,-13-2 0-16,-5-1 5 15,-22 4-3-15,-4-6 1 16,-8-8 0-16,-2 0 4 15,0-12-6-15,0 2 1 16,-12 0-2-16,-15-1 0 16,-8-1 2-16,-6 0 0 15,-3-1-3-15,-3 2 1 16,5 4-1-16,3 4 0 0,2 9-5 16,-2 9-12-16,6 9-14 15,-13 0-92-15</inkml:trace>
  <inkml:trace contextRef="#ctx0" brushRef="#br0" timeOffset="66617.5369">17037 2958 124 0,'-16'-7'70'0,"-3"-3"-31"16,0-1 8-16,7 5 17 16,6 1-23-16,6 5-13 15,0 0-9-15,0-2-3 16,0 2-1-16,0 0 1 15,0 0-5-15,0 0-1 16,-4 0 3-16,-2 0 2 0,-15 0 0 16,-23 0-1-16,-32 4-13 15,-21 14-1-15,-19 11 0 16,-6 3 0-16,8 2 0 16,17 0-1-16,19-3 1 15,22-6 0-15,19-4-1 16,20-4-4-16,17 1-4 15,0 0-7-15,29 6 12 16,27-1-6-16,18 3 5 16,21 1 3-16,9-1 2 0,-7 3 3 15,-8-1-3 1,-27 1 2-16,-21-1-1 16,-22-3 0-16,-19 2 0 0,0 2 3 15,-23 6 5-15,-27 1-2 16,-16-1-3-16,-6-6-4 15,4-3-1-15,2-11 0 16,-1-3-4-16,7-8-2 16,0-4-5-16,15-8-13 15,12-25-30-15,25-20-57 16</inkml:trace>
  <inkml:trace contextRef="#ctx0" brushRef="#br0" timeOffset="66901.4623">17281 2625 177 0,'17'-1'58'16,"-11"1"-45"-16,2 10-13 16,5 21 28-16,-13 13 5 15,0 10-3-15,0 13-8 16,0 13-8-16,-3 10-4 15,-9 11 5-15,2 3-3 16,1-1-3-16,-3-4-3 16,2-5-4-16,1-10-2 15,-1-13-2-15,4-13-4 0,0-18-2 16,6-12-6-16,0-18-8 16,0-10-70-16,35-29-189 15</inkml:trace>
  <inkml:trace contextRef="#ctx0" brushRef="#br0" timeOffset="67209.4686">18038 3027 258 0,'-4'19'9'0,"-34"7"7"15,-15 9 21-15,-14 1 10 16,-13 4-22-16,-5-1-13 0,-6-5-6 15,2-4 2 1,19-4-1-16,10-5-2 0,17-5-5 16,16-7 1-16,12-1-2 15,15-2-2-15,0 2-14 16,31 6 17-16,23 1 1 16,14-2 0-16,15-2 4 15,4-2-2-15,8 0-3 16,2-5 1-16,0-2-1 15,-4-2-1-15,-2 0-9 16,-8-19-24-16,-15-8-126 16</inkml:trace>
  <inkml:trace contextRef="#ctx0" brushRef="#br0" timeOffset="67734.455">18846 2503 221 0,'0'0'44'16,"0"0"-44"-16,0 21 0 15,0 16 18-15,0 15 17 16,0 13-6-16,-8 5-12 16,1 6 2-16,3 7-3 15,4 2-7-15,0-1 3 16,0-6-3-16,4-12-7 15,23-11 2-15,8-10-3 0,9-7 0 16,10-9 1-16,6-13-2 16,12-8 0-16,6-8 2 15,13-12 6-15,2-26 1 16,-2-12-4-16,-6-10-2 16,-10-6-1-16,-15 0-1 15,-17 0 0-15,-14 5-1 16,-23 12-2-16,-6 10 2 15,-8 15-1-15,-27 8 0 16,-7 7 1-16,5 7 3 16,2 2 8-16,-2 0-7 15,2 13 4-15,4 11-5 0,-7 10-1 16,14 8 0-16,1 9-2 16,15 3 1-16,8-4-1 15,0-4 1-15,14-8-2 16,27-2 1-16,9-8-3 15,8-6 3-15,10-9-1 16,11-9-6-16,12-4-3 16,12-3-19-16,0-17-54 15,-1-7-198-15</inkml:trace>
  <inkml:trace contextRef="#ctx0" brushRef="#br0" timeOffset="68475.6735">20671 3130 265 0,'0'-4'19'16,"6"-9"35"-16,-1-9 9 15,1-9-38-15,0-8-19 16,-4-1 1-16,-2 2-6 16,0 5-1-16,-2 5 0 15,-25 6-2-15,-6 10 2 16,-4 1 8-16,-5 10 3 15,-7 1-4-15,-5 1 8 16,-10 26-5-16,-4 11-2 16,2 12-2-16,6 6 3 15,14-3-5-15,13-2 2 16,25-11-5-16,8-7-1 0,0-6-2 16,25-8 1-16,16-6-5 15,13-9 3-15,14-4 1 16,17-14-2-16,12-18 3 15,0-10-5-15,-4-2-4 16,-21 6-4-16,-14 10-1 16,-27 14 13-16,-16 10 1 15,-9 4 1-15,-6 0 0 16,8 7-2-16,1 19 2 16,3 4 4-16,4 1 2 15,-1-1 4-15,8-4-8 16,-1-5 1-16,-1-4-1 15,4-6-2-15,4-5 0 0,6-6 0 16,4 0-3-16,19-13-2 16,8-13-8-16,-2-5-26 15,-4 0-33-15,-12-3-10 16,-13 3 19-16,-8 4 40 16,-4 4 23-16,-11 7 3 15,0 8 18-15,-7 6 22 16,-5 2-1-16,0 0-16 15,0 0-12-15,2 15-5 16,4 9 15-16,6 3 2 16,7 5-6-16,-1-2-7 15,11-4-3-15,2 1-1 0,4-5-3 16,7-1 0-16,-9-6-3 16,6-4-2-16,-12-5-1 15,2-6-1-15,-2 0-2 16,6-4-1-16,-6-24 2 15,4-11-9-15,2-12-6 16,-2-10-9-16,2-2-37 16,2 5-33-16,2 10-84 15</inkml:trace>
  <inkml:trace contextRef="#ctx0" brushRef="#br0" timeOffset="68919.5139">22271 2815 70 0,'15'0'37'15,"1"2"5"-15,9 15 16 16,6 8-11-16,4 4-13 0,9 0-6 15,9 5-7 1,7-4 1-16,6 1-9 0,-2-4 3 16,3-7-8-16,-7-8-5 15,-11-5-3-15,-3-7-3 16,-13 0-2-16,8-12-2 16,0-15-5-16,-1-6-13 15,5 0-16-15,-6 1-20 16,-3 6-35-16,1 10-12 15,-6 7 77-15,4 5 31 16,0 4 21-16,0 0 14 16,2 0 19-16,1 11-22 15,-1 2 6-15,-2 1 5 16,-2-2 2-16,8 3-18 0,3-3 0 16,7 2 0-16,5-3-13 15,0-3-2-15,4-2-4 16,-6-3-5-16,-11 2-3 15,-6-1 0-15,-8-4 0 16,-10 3-5-16,0 1 0 16,-7-1 0-16,-2 1 1 15,-4 2 2-15,1-1 0 16,-1 2 1-16,0 3 1 16,0-1-3-16,-6 4-6 15,0 0-11-15,-2 0-9 16,-37 0-105-16</inkml:trace>
  <inkml:trace contextRef="#ctx0" brushRef="#br0" timeOffset="69429.3907">16494 4241 151 0,'-3'0'89'16,"3"0"-81"-16,0 2 8 16,21 0 2-16,37 2 11 15,29-4 8-15,27 0-1 16,36 0-1-16,45-15-7 16,40-3 1-16,36-6-7 15,43-3-7-15,23-2-4 16,25-1-6-16,23 1 0 15,28 0-2-15,25-1 1 16,34 1-1-16,22-3-3 0,-5 4 0 16,3-2-1-16,-20 2-2 15,-28 3 2-15,-43 5-3 16,-64 5-1-16,-62 10-1 16,-62 3 5-16,-39 2-4 15,-40 0-2-15,-18 0-18 16,-25 0-62-16,-31 0-309 15</inkml:trace>
  <inkml:trace contextRef="#ctx0" brushRef="#br0" timeOffset="86890.9582">3367 6537 50 0,'-6'-5'16'16,"4"-1"0"-16,2 2 7 16,0 4 22-16,-6 0-7 15,6 0-14-15,0 0-5 16,0 0-1-16,0 0-3 16,0 0-7-16,0 3-4 15,0 9 4-15,0 6 7 0,0 1-2 16,0 7-2-16,0 6 1 15,0 8 2-15,0 12-3 16,-13 9-2-16,1 10 0 16,-2 3-8-16,1-1 3 15,5 1 0-15,2 3-3 16,0-1 3-16,-1 1-4 16,1-2 4-16,0-9-4 15,6-5 1-15,0-13 1 16,0-4-2-16,0-7 0 15,0-4 1-15,6-7 0 16,-4-7-1-16,2-9-4 16,-4-7 3-16,0 0-1 0,0-3-3 15,0 0 5-15,0-6-8 16,0-16-3-16,0-12-88 16,-4-13-66-16</inkml:trace>
  <inkml:trace contextRef="#ctx0" brushRef="#br0" timeOffset="88137.2215">3620 6475 147 0,'6'-7'31'0,"6"1"-31"16,3 0 3-16,9 5 8 16,16-3 9-16,-1 3-1 15,19 0-1-15,20 1-3 16,7 0-4-16,18 0 3 16,7-3-5-16,14 3-1 15,19-7 2-15,20 1-7 16,2 0 4-16,13-3-1 15,8 2-4-15,9 1 5 16,9 1-3-16,-1 0-1 0,3 0-2 16,1-1 2-16,2-5 2 15,-2-3-5-15,-5-3 4 16,11 0 2-16,-12-2-2 16,1 3 1-16,-26 2-4 15,-17 0 0-15,-2 1 2 16,7-3 2-16,-9 1-4 15,2 0 0-15,-9 3 2 16,-11 2-2-16,-1 3-1 16,-12 2 1-16,-2 2 0 15,2 2-1-15,-2-1 2 16,0 0-2-16,13 1 0 0,5 0 3 16,9 1-1-1,2 0 0-15,-8 0-2 0,-1 0 0 16,-7 0 0-16,-3 0 0 15,-21 0 0-15,-9 0 1 16,-22 1-1-16,-20 4-1 16,-22-1 0-16,-16 1-4 15,-9 2 0-15,-7-3 2 16,2 3 3-16,7 4 0 16,-9 4 3-16,2 2 1 15,2 2-3-15,-3 4 4 16,-5 5-3-16,4 4 3 15,-6 7-2-15,0 3 3 16,0 8 1-16,0 4-5 16,0 4 2-16,-2 1 1 0,-15 4-2 15,3 6-2-15,-9-2 3 16,4 7-2-16,7-3-1 16,2-3 0-16,8-5 0 15,-2 1-1-15,4-4 0 16,0-3 0-16,-3-5 1 15,-3-8-1-15,0-6 0 16,0-10 0-16,-9-10 0 16,9-5 0-16,0-6 2 15,0-1-2-15,4-5 0 16,-9-1 2-16,-3 3-2 16,-11 1 1-16,-10-3 0 0,-6 2-1 15,-7 3 1-15,-2 3-1 16,-5-2 1-16,-16 9 0 15,-11 3-1-15,-20 5 0 16,-17 1-1-16,-12 4 1 16,-26 4 2-16,-12-2 0 15,-7 0-1-15,-10 0 1 16,-4-2 0-16,-5-3-1 16,-11-1 0-16,-1-3 0 15,-20-1 2-15,-7-4-3 16,-12-1 1-16,-14-4 0 15,-13 4 0-15,4-6 2 16,-8-3-1-16,8 1-2 0,3-1 3 16,-3-3-1-16,2 4 1 15,7 2 1-15,6 0-2 16,-1 5-1-16,18-2 0 16,7 0-1-16,19 1 0 15,29-5 0-15,19-3-1 16,27-4 1-16,16-2-1 15,33 0 1-15,21 0 1 16,14 0-1-16,19-2 0 16,8 0-5-16,-2 1 4 15,13 1-6-15,-3-3-7 16,11 2-1-16,4 1-21 0,2 0-98 16</inkml:trace>
  <inkml:trace contextRef="#ctx0" brushRef="#br0" timeOffset="91447.4522">8541 7796 54 0,'-14'-7'19'0,"8"0"-9"0,2 7-3 16,4-2 5-1,0 2 9-15,0-2 6 0,0 2 4 16,0 0 3-16,0 0 1 16,0 0-11-16,0 0-13 15,0 0 2-15,0 0-6 16,0 0-3-16,0 0-3 16,0 14 1-16,0 11 5 15,24 8 6-15,5 5-1 16,8 5-4-16,5 5 0 15,7 1-5-15,5 5-1 16,14 5 3-16,9 0-3 16,4-1 2-16,9-4-4 0,6-6 3 15,3-2-1 1,14-6 0-16,11-4 1 0,19 4-3 16,14-7 5-16,-2 4-2 15,13-8-1-15,1 0 1 16,7-5-3-16,-5-4 2 15,5-5-2-15,-2-1 2 16,-9-6-2-16,5-3 1 16,-1-5 2-16,1 0-3 15,1-24 2-15,9-7 0 16,4-10 0-16,-2-7 3 16,-8-7-3-16,-15-3-2 15,-6-5 0-15,-4-3 2 16,-13-3-2-16,-8-2-1 0,-16 7 0 15,-27 10 1-15,-23 12-1 16,-15 8 1-16,-16 11 0 16,-12 1-1-16,-5 1 1 15,1 6-1-15,-15 4 0 16,2 3 1-16,-2 1 0 16,0 5-3-16,0 1 1 15,0-3 1-15,0 4 1 16,0 0 1-16,0 0-1 15,0 0 2-15,0 0-2 0,0 0 0 16,0 0-1 0,0 0 1-16,0 0 0 0,0 0 1 15,0 0-1-15,0 0 3 16,0 0 0-16,-17 0-3 16,-16 4 0-16,-10 4 0 15,-15 7 0-15,-2-2 0 16,-4 5 2-16,-15 1-2 15,-12 4 2-15,-16 3-2 16,-15 5 2-16,-6 4 2 16,-3-3-4-16,7 4 1 15,17-10 0-15,16-4-1 16,19-7 0-16,14-4-1 16,16-6 0-16,18-4 1 15,11-1-2-15,9 0 0 0,4 0-7 16,4 0-19-16,33-11 11 15,19-1 15-15,6 0-3 16,-2 2 2-16,6 1 1 16,-4 6 2-16,2 3 0 15,9 0 0-15,-7 0 2 16,2 0 0-16,0 12 0 16,5 0 2-16,-1 0 0 15,-4 3-2-15,3 3 1 16,-5 0 0-16,6-3 1 15,-4 1 0-15,5-3-1 16,-1-4-1-16,0-3 0 16,1-1-1-16,-11-3-1 15,0-2 2-15,-4 0 0 0,-9 0 0 16,-7-7-1-16,-11-3 3 16,-17 3-2-16,-4 1 1 15,-8 0 4-15,-2-2 2 16,0-3-6-16,0-2 3 15,0-3-1-15,-2 1-3 16,-14-3 1-16,-5-6-2 16,-6-6 2-16,0 0-2 15,-4-4-1-15,-2-1 0 16,8 5 0-16,1 4 0 16,9 4 0-16,3 1-3 0,-5 2-1 15,7 0 2 1,2 7-5-16,-3 2-1 0,-1 8-11 15,-3 2-36-15,-20 2-168 16</inkml:trace>
  <inkml:trace contextRef="#ctx0" brushRef="#br0" timeOffset="97502.0463">12518 5773 175 0,'-134'-103'0'0,"14"-25"-92"16</inkml:trace>
  <inkml:trace contextRef="#ctx0" brushRef="#br0" timeOffset="104080.7577">16663 6276 125 0,'10'0'43'0,"-8"0"-22"15,-2 0 11-15,0 0-2 16,0 0-4-16,0 0-12 15,0 4-1-15,0 10-4 16,-6 14 10-16,-12 4 1 16,-3 3-2-16,4-1-8 15,-5 7-2-15,7 3 5 16,-3 0-5-16,-1 0 0 0,2-1-5 16,1 5-2-1,4 0 0-15,3 6 4 0,3-6-5 16,2-7 3-16,4-8-3 15,0-7 0-15,0-4 0 16,0-8 1-16,19 1-1 16,-1-8-1-16,11 1-2 15,2-4 3-15,6-4 0 16,9 0 2-16,-3 0-1 16,-1 0 0-16,-16-2 0 15,-7-3 1-15,-9 4-4 16,-10 1 2-16,0 0-3 15,0 0-5-15,0 0-17 16,0 0-61-16,0 0-196 16</inkml:trace>
  <inkml:trace contextRef="#ctx0" brushRef="#br0" timeOffset="104411.6204">17322 6709 244 0,'0'0'20'0,"0"0"-9"15,0 0 13-15,0 0-3 16,0 0-14-16,0 4-4 15,0 15 6-15,0 5 5 16,0 0 1-16,0-2-7 16,0 2-4-16,0-5 1 15,0-3-3-15,0-7-2 16,0-4-1-16,0-5-2 16,0 0-2-16,0 0-8 15,0 0-5-15,-18-24-157 0</inkml:trace>
  <inkml:trace contextRef="#ctx0" brushRef="#br0" timeOffset="104598.9149">17159 6386 240 0,'0'0'15'16,"-4"0"-8"-16,4 0 3 15,0 0-10-15,0 0-17 16,21 4 4-16,10 6-6 16,2-2-33-16,8-4-97 15</inkml:trace>
  <inkml:trace contextRef="#ctx0" brushRef="#br0" timeOffset="105289.5609">17655 6599 90 0,'0'29'35'16,"0"-1"3"-16,-4-5-3 15,-2 0-6-15,6-2-2 16,-2-4-9-16,2-6-6 16,0-4-6-16,0-7-5 15,0 0-1-15,0 0 0 16,0 0 0-16,6-26 0 15,27-8 1-15,19-8-1 16,4 3-4-16,-7 7-4 0,-12 14 2 16,-14 9 4-16,-12 7 2 15,-5 2 5-15,0 0-1 16,0 0-2-16,2 17-1 16,-1 6 9-16,3 3 2 15,-2 1 2-15,5-4-1 16,3 4-5-16,7-5-3 15,2-3 2-15,6-3-1 16,-2-4-2-16,8-6-3 16,2-4-1-16,15-2 4 15,10 0-1-15,4-14 4 16,5-3-5-16,-11 1 2 16,-13 0-3-16,-3 5 1 0,-9 4-2 15,-2-5 1-15,2 1 0 16,0-1 1-16,-1-4-2 15,-10-1 0-15,-3 0-2 16,-6-8 2-16,-11 1 0 16,-6-5-1-16,0 1-2 15,-23 5-1-15,-18 6-8 16,-3 6 6-16,-3 4 2 16,8 7 4-16,-1 0 1 15,9 0 6-15,4 5-5 16,1 16 1-16,7 4 1 15,11 4-2-15,8 4 3 0,0 1-4 16,2-2 1-16,29 1 1 16,10-3 1-1,7 0-1-15,1-3-3 0,7-4 0 16,4-6 0-16,10-6-3 16,5-9-4-16,3-2-6 15,3-4-32-15,-5-16-266 16</inkml:trace>
  <inkml:trace contextRef="#ctx0" brushRef="#br0" timeOffset="105777.7136">19580 6583 229 0,'-31'-12'2'0,"-6"-4"22"0,-1-3-9 16,-9-2-7-16,3 1-4 15,-1 2-1-15,6 1-3 16,-1 7 3-16,9 4 14 16,0 4-2-16,2 2 2 15,3 0-2-15,-3 7-4 16,0 15-5-16,2 10-3 16,4 4 1-16,11 2 0 15,12 0-1-15,0-3-3 16,4-4 2-16,27-7-1 15,2-2-1-15,8-9 0 16,3-7 0-16,7-6-5 0,7-4 5 16,15-25-3-16,5-5 2 15,-1-6-4-15,-15 4-8 16,-15 10 0-16,-20 7 5 16,-13 10 7-16,-7 7 1 15,-7 2 2-15,0 0 3 16,2 0-3-16,2 8-1 15,2 10 7-15,2 1 6 16,5-5-7-16,3 4-2 16,3-5-1-16,4-6-3 15,1-1 0-15,7-6-1 16,13 0-1-16,12-4-1 16,16-20-12-16,7-5-24 0,-1-5-169 15</inkml:trace>
  <inkml:trace contextRef="#ctx0" brushRef="#br0" timeOffset="106070.1217">20355 6549 68 0,'0'18'70'15,"2"3"-18"-15,-2-3-7 16,4 1-8-16,-2-5-10 16,2 1-10-16,3-8-5 15,-7-2-1-15,2-2-5 16,-2-3-5-16,0 0-1 15,4 0 1-15,-2-9 4 16,8-12-4-16,7-15-1 0,7-4-5 16,14 3-2-16,5 1-7 15,5 2 5-15,-5 11 4 16,-6 2 3-16,-2 9 2 16,1 1 2-16,-10 5 0 15,7 2-1-15,1 1 0 16,1 2-1-16,6-1-5 15,2 2-22-15,-1 0-201 16</inkml:trace>
  <inkml:trace contextRef="#ctx0" brushRef="#br0" timeOffset="106895.7458">15175 6893 128 0,'0'0'86'0,"0"0"-69"15,0 0 8-15,0 0-1 16,0 0-15-16,8 0-6 16,29 0 10-16,29 0 5 15,19 0 6-15,23-1-6 16,11-5-12-16,6 1-6 0,-6 5-21 16,-21 0-41-16</inkml:trace>
  <inkml:trace contextRef="#ctx0" brushRef="#br0" timeOffset="107449.1617">15334 8104 162 0,'-17'0'96'0,"15"0"-66"16,2 0 23-16,0 0-5 15,0 0-19-15,0 0-15 16,2 0-7-16,40-5-2 16,22-4 3-16,27-4-2 15,14-1-2-15,11 4-3 16,4 1-1-16,0 3-6 15,-9 3-3-15,-3 3-14 0,-21 0-52 16</inkml:trace>
  <inkml:trace contextRef="#ctx0" brushRef="#br0" timeOffset="111896.954">17021 7942 169 0,'0'0'69'0,"-2"0"-53"15,-9 0 18-15,11 0 5 16,0 0-19-16,0 0-10 15,0 0-6-15,0 0-1 16,0 0-3-16,0 19 1 16,4 7 9-16,5 15-7 15,-5 6 7-15,-4 11-2 16,0 5 0-16,0 4-2 16,0 1 0-16,0 7-2 15,-4-4-1-15,2-4-3 0,2-4 2 16,0-11-2-16,0-8 0 15,0-11 0-15,0-11 0 16,0-8 0-16,0-7-2 16,0-6-1-16,0-1 1 15,0 0-3-15,-11-8 3 16,-1-17-13-16,-1-16-57 16,1-10-29-16,2-5-65 15</inkml:trace>
  <inkml:trace contextRef="#ctx0" brushRef="#br0" timeOffset="112317.4394">16864 8024 137 0,'-13'-18'73'15,"1"3"-29"1,6 6 1-16,6 2 0 0,0 6-12 16,0-2-23-16,10-3-9 15,46-2 3-15,35 1-2 16,22 6 1-16,5 1 1 15,-2 0-4-15,-11 12-2 16,-22 7 0-16,-11 3 1 16,-14 4-3-16,-18 3-4 15,-22 8 8-15,-18 3-1 16,-2 4 3-16,-60 7 0 16,-23 0 7-16,-18-3-6 0,-7-1 5 15,3-9-6 1,12-6 5-16,25-9-5 0,12-5 0 15,27-7 4-15,12-4-3 16,13-7-1-16,6 5-2 16,0 1-4-16,0 1 0 15,23 8 2-15,14 0 4 16,8-2-2-16,15-1 0 16,13 0-2-16,5-2 1 15,7 2 1-15,0-5-2 16,-1-4-5-16,-5-3-8 15,2 0-20-15,-5 0-119 16</inkml:trace>
  <inkml:trace contextRef="#ctx0" brushRef="#br0" timeOffset="112557.8435">18273 8393 272 0,'0'0'16'16,"0"0"-1"-16,0 4-5 16,0 19-3-16,0 6 3 15,9 4-7-15,3 0 1 16,7-4-3-16,-3-3-1 16,3-7-1-16,-7-5-4 15,-2-6 1-15,-10-5-8 0,0-3-3 16,0-3 1-1,-16-19-207-15</inkml:trace>
  <inkml:trace contextRef="#ctx0" brushRef="#br0" timeOffset="112731.2856">18118 8104 181 0,'-2'-1'69'16,"2"1"-65"-16,0 0-1 15,0 0-3-15,13 11-6 16,18 8 5-16,16 3 0 16,9-2-14-16,4-3-7 0,2 1-54 15</inkml:trace>
  <inkml:trace contextRef="#ctx0" brushRef="#br0" timeOffset="113465.1675">19125 8437 66 0,'-6'-6'53'16,"-7"2"0"-16,3-3-1 15,2 2-12-15,-5-2-32 16,1-1 0-16,-5 2-1 16,3-1 1-16,-5 2 5 15,-3-2-2-15,-3 4 2 16,-4-2-1-16,0 3-1 15,-2 2 1-15,0 0-3 16,0 0 2-16,0 10-4 16,0 8 1-16,4 2-3 15,8 8-2-15,7 2-2 0,6 3-1 16,6 0 2-16,0-5-2 16,0-4 0-16,12-2 3 15,13-1-3-15,10-10 0 16,0-2 0-16,9-9 0 15,3 0 0-15,7-19 0 16,4-16 1-16,6-15 2 16,-10-11-2-16,-9-10-1 15,1-5 0-15,-13-10-5 16,-4-1 0-16,-7 10 1 16,-9 13 1-16,-11 18 3 15,-2 18 3-15,0 11 2 0,0 8 2 16,0 3 3-16,0 6 0 15,0 0-4-15,0 0-6 16,0 7-2-16,0 19-3 16,-2 15 5-16,-2 15 2 15,4 6-1-15,0 0 1 16,0 0 0-16,0-4-1 16,12-3-1-16,11-4 0 15,2-2 0-15,6-2 0 16,0-6-1-16,4-8-3 15,8-5 1-15,5-11-10 16,8-6-3-16,4-9-29 16,12-2-103-16</inkml:trace>
  <inkml:trace contextRef="#ctx0" brushRef="#br0" timeOffset="113901.9771">20305 8427 231 0,'0'-12'29'0,"0"-9"-2"16,0-1 19-16,-16-1-19 16,-3-5-12-16,1 2-9 15,-7 3-2-15,-4 4 3 16,-2 7 3-16,-6 3 6 16,-5 9-8-16,-5 0-2 0,-3 0 6 15,1 21-4 1,-3 3-3-16,15 1-2 0,12 0-3 15,12-2 2-15,13 2-5 16,0-3 3-16,2 0-1 16,32-3 1-16,5 1-1 15,8-3 0-15,7-2 1 16,0 4-2-16,-5-2 1 16,-7 5 0-16,-11 6 1 15,-6 3 0-15,-7 5 3 16,-7 2-2-16,-5-1 1 15,-4-2-1-15,-2 1 0 16,0-1-1-16,0-6 2 16,0-4-1-16,-15-2 0 15,-5-5-1-15,1-7 0 0,5-4-2 16,-5-7-4-16,-4 0-7 16,11-18-50-16,8-19-193 15</inkml:trace>
  <inkml:trace contextRef="#ctx0" brushRef="#br0" timeOffset="114297.1633">20909 8493 82 0,'10'-3'162'15,"-10"3"-157"-15,6 0 22 0,3 0 2 16,7-3-12-16,15-7-13 15,17-7 9-15,8 0-3 16,2-6 1-16,-13 3-11 16,-10 0 3-16,-16 0-2 15,-9 0 2-15,-10-3 1 16,0 5-3-16,-6 5 3 16,-27 4 8-16,-13 5 0 15,-14 4-8-15,-12 7 0 16,-9 12 0-16,3 7 3 15,6 2 1-15,12 6 0 16,12 5-3-16,13 3-4 16,22 1 3-16,13-1-3 0,0-3-1 15,42-5 2 1,18-2 2-16,8-9-3 0,17-5 0 16,10-8-1-16,10-10-2 15,11 0-7-15,4-13-12 16,-4-15-109-16</inkml:trace>
  <inkml:trace contextRef="#ctx0" brushRef="#br0" timeOffset="114657.3209">23032 8107 31 0,'-15'1'278'15,"9"2"-276"-15,6 11 15 16,0 9-8-16,0 10 13 15,0 7-5-15,0 9-9 16,21-2 4-16,-3 1 0 16,-1-2-1-16,0-2-7 15,-5-3 2-15,-4-4-6 0,-2-11 0 16,-6-4-4-16,0-10-5 16,0-6-3-16,0-6-8 15,-12 0-45-15</inkml:trace>
  <inkml:trace contextRef="#ctx0" brushRef="#br0" timeOffset="115033.3778">23017 7997 271 0,'7'-15'3'15,"24"1"0"-15,16-1 8 0,9 8 0 16,10 2-1-16,9 5 6 15,-3 0-1-15,-6 1-9 16,-12 18-6-16,-17 3-1 16,-14 4-2-16,-23 3 3 15,0 8 0-15,-33 3 11 16,-25-2 5-16,-13-4-7 16,3-7 0-16,2-5 3 15,10-4-4-15,5 0 2 16,18-6-5-16,10-1 2 15,15 0-7-15,8 0-3 16,0 0 2-16,0 6 2 16,31 0-1-16,12-4 0 0,17 1 0 15,12-3 0 1,3-3 0-16,7-3-4 0,-1-3-1 16,-7-2-11-16,-3 0-22 15,-11-7-118-15</inkml:trace>
  <inkml:trace contextRef="#ctx0" brushRef="#br0" timeOffset="115407.1703">23939 8302 181 0,'0'0'22'0,"0"0"-16"15,15 0 18 1,22 0 8-16,11 0 7 0,5-4-3 15,3-7-11-15,-8-3-14 16,-7-5-4-16,-14 1-1 16,-6-9-6-16,-15-1 0 15,-6 2-4-15,-6 2 2 16,-34 5 2-16,-9 10 2 16,-5 5 1-16,-2 4 2 15,-4 2-1-15,4 12 3 16,9 8 0-16,5 3 1 15,16 1 2-15,3 11-5 16,15 2 0-16,8 0 0 16,0-2-2-16,2-5 2 15,35-2-3-15,17-5-2 0,12-3 1 16,8-11-1-16,17-7-2 16,10-4-8-16,3-7-14 15,3-12-80-15</inkml:trace>
  <inkml:trace contextRef="#ctx0" brushRef="#br0" timeOffset="115881.1037">25194 8247 201 0,'0'-16'46'0,"0"-6"-37"15,0-6 18-15,-16-5-2 0,-9-1-16 16,-10 1-8-16,-7 5 1 15,-7 8 9-15,-5 9 18 16,-2 5-12-16,0 6 5 16,-2 0-5-16,7 0-6 15,-1 12-2-15,15 6 3 16,12 2-3-16,13 6-8 16,7 0 0-16,5 1-1 15,0-2 0-15,27-7 0 16,13 1 0-16,7-7 0 15,3-2 0-15,8-3 3 16,-9 0-3-16,-5 4-2 16,-7 0 2-16,-8 10 0 15,-4 2-1-15,-3 6 1 16,-7 2 1-16,-9 4 2 0,-2 6-1 16,-4 0-1-16,0 3 1 15,0-1 0-15,-16-2 2 16,-11 0 3-16,-6-6-2 15,-5-5 1-15,-9-3-2 16,1-7-1-16,-13-7-3 16,-3-4-3-16,2-7-4 15,0-2-5-15,16-9-11 16,19-23-47-16,21-19-200 16</inkml:trace>
  <inkml:trace contextRef="#ctx0" brushRef="#br0" timeOffset="116487.2157">25486 8068 243 0,'2'0'44'0,"-2"0"-44"16,10 17 23-16,2 12 30 15,-5 9-12-15,1 2-15 16,-4 4-4-16,-2-3-8 15,4-4 0-15,0-6-7 16,5-7-3-16,-5-9-4 16,-2-10 0-16,2-3-2 15,-4-2 0-15,5-7 1 0,9-21 1 16,3-11-21-16,1-6 12 16,13 1-6-16,-6 4 1 15,2 14 10-15,-4 5 4 16,0 11 2-16,-2 5-2 15,1 4 0-15,7 1 4 16,11 0-2-16,7 8 2 16,11 7 1-16,6 0 0 15,3 0-1-15,7-1-4 16,-1-6 3-16,3-8 0 16,-6 0-2-16,-10-1 2 15,-12-20-2-15,-11-1 1 0,-12-8 0 16,-10-4-2-16,-15-1-1 15,-2 2 0-15,-6 9-2 16,-27 4 3-16,-7 9-1 16,3 5-1-16,0 6 1 15,2 0 1-15,4 5 0 16,-4 18 1-16,-3 10 1 16,7 9 2-16,7 6-1 15,11 0 0-15,13-3-2 16,0-5 4-16,0-6-3 15,19-7-2-15,16-7 0 16,4-5 0-16,13-11-1 16,14-4-8-16,8-7-9 0,11-16-44 15,6-11-167 1</inkml:trace>
  <inkml:trace contextRef="#ctx0" brushRef="#br0" timeOffset="116826.1435">27294 7965 205 0,'-43'0'52'0,"-11"0"-49"15,-8 0 29-15,-2 4 2 16,8 9 8-16,13-1-14 16,18 3-13-16,8 0-8 15,13 2-4-15,4 2-3 16,0 0-2-16,27 3 1 0,6-4 1 15,11 0 1-15,-3 0 1 16,-6 1-1-16,-4-1-1 16,-12 0 0-16,-9 4 3 15,-10 0-3-15,0 4 0 16,-12-1 5-16,-23-2 2 16,-9-2 1-16,5-3-5 15,8-5 1-15,6-6-4 16,11-1-2-16,3-6-8 15,5 0-3-15,6-9-15 16,4-17-238-16</inkml:trace>
  <inkml:trace contextRef="#ctx0" brushRef="#br0" timeOffset="117176.7213">27840 8024 60 0,'-25'0'162'0,"-22"0"-151"16,-7 9 39-16,-2 8-11 16,2-4 3-16,17 6-23 15,2 3-11-15,14-1-3 16,7 0 2-16,12 0-6 16,2 0 0-16,0 1-1 15,16-1 0-15,15-2 2 0,2 0-2 16,7-2-2-16,-7 2 2 15,-2 0 2-15,4 0 1 16,-6-2-2-16,-11-2 0 16,-5 1 0-16,-7-1 3 15,-6-5 2-15,0 4-3 16,0-3 2-16,-6-3 2 16,-19 1-6-16,0-3-1 15,2-6-9-15,9 0-10 16,10-7-33-16,4-20-304 15</inkml:trace>
  <inkml:trace contextRef="#ctx0" brushRef="#br0" timeOffset="117366.1125">28065 8340 28 0,'19'13'76'0,"-3"3"-12"15,-3-3-15-15,-1-2-18 16,-3-4-19-16,-3-1-8 16,-6-4-4-16,4-2-8 15,-4 0-24-15,10-2-36 16</inkml:trace>
  <inkml:trace contextRef="#ctx0" brushRef="#br0" timeOffset="117546.1978">28131 8015 260 0,'-6'-2'34'15,"2"2"-27"-15,4 0 15 16,0 0-22-16,0 0-29 16,23 13 18-16,12-1-4 15,4 3-15-15,7 2-7 16,-3-5-41-16</inkml:trace>
  <inkml:trace contextRef="#ctx0" brushRef="#br0" timeOffset="118154.1213">28551 8214 92 0,'6'25'53'0,"-2"-3"-2"16,-2 1 8-16,5-1-26 16,3-1-9-16,2-5-3 15,1-3-10-15,10-4-3 16,-3-2-1-16,5-7-3 15,10 0 1-15,2-5-5 16,5-19 0-16,-13-7-8 16,-17-6-11-16,-12-2-17 15,-6 6-14-15,-40 7-20 16,-3 5 28-16,-1 10 42 16,7 3 26-16,1 5 4 15,11 3-5-15,9 0 0 0,9 0-9 16,11 0-12-16,2 0-4 15,0 3-19-15,8 0 19 16,36 0 1-16,14-3-1 16,6 0-3-16,0 0-11 15,-4 0 8-15,-11 3 6 16,-1 3 1-16,-11 1 5 16,0 4 6-16,-6 6-1 15,-6 2 0-15,2 3-2 16,-6 1 3-16,-3 1 9 15,-1-1-6-15,-5-4-6 16,1-5 0-16,-3-2-3 0,2-5-1 16,1-4-3-1,5-3-2-15,9-3 4 16,15-16 2-16,7-10-6 0,3-3-7 16,-9 4-4-16,-5 4 3 15,-3 6 5-15,-4 10 2 16,-6 4 1-16,-1 4 1 15,1 0 0-15,2 18 4 16,4 1 0-16,2 6 9 16,0-3-6-16,4-2-1 15,-4-3-4-15,3-2 1 16,1-5-2-16,-2-1-2 16,8-7-10-16,9-2-20 15,4 0-125-15</inkml:trace>
  <inkml:trace contextRef="#ctx0" brushRef="#br0" timeOffset="118317.203">30486 8325 158 0,'6'3'26'0,"4"0"13"16,-3 2-5-16,1-1-1 15,-2-1-21-15,4 3-9 16,-3-2-3-16,-5 5-11 15,2-6-27-15,-4-1-74 16</inkml:trace>
  <inkml:trace contextRef="#ctx0" brushRef="#br0" timeOffset="119991.0799">17052 9623 210 0,'0'0'24'0,"0"0"-10"16,0 0 18-16,0 0 3 16,0 0-4-16,0 0-10 15,0 7-10-15,0 17-1 16,-21 18 7-16,-8 10-3 15,0 10-7-15,-2 1-2 0,6-1 2 16,7 1 1 0,9-8-5-16,5-8 1 15,4-3-1-15,0-10-3 0,4-9 3 16,11-3-3-16,8-8 1 16,-3-3-1-16,13-2 2 15,-2-7-2-15,7-2 2 16,3 0 0-16,4 0 2 15,7 0-4-15,-6 0 0 16,5 0-3-16,1-2-4 16,0-3-1-16,1-5-15 15,-9 3-38-15,-5-5-80 16</inkml:trace>
  <inkml:trace contextRef="#ctx0" brushRef="#br0" timeOffset="120349.4363">17992 9750 277 0,'0'0'27'0,"0"0"0"16,0 0 1-16,0 9-10 16,-14 17-10-16,-9 13 0 15,-8 5 0-15,-4 0-1 0,4-2 2 16,0 2-1-16,0 0-4 16,6-2-2-16,6-4 5 15,9-3-7-15,10-3 1 16,0-3-2-16,0 0 0 15,0-7-2-15,10-8-6 16,3-6-5-16,-1-8-5 16,1 0-27-16,1-13-86 15</inkml:trace>
  <inkml:trace contextRef="#ctx0" brushRef="#br0" timeOffset="120741.1056">18021 9667 221 0,'4'0'55'15,"-2"0"-54"-15,9 0 10 16,7-3 0-16,20-2-7 16,9 0 5-16,9-4-5 15,0 6-2-15,-9 2 3 16,-10 1-3-16,-8 0 1 15,-6 0-1-15,-8 4 5 16,-3 12 5-16,5 1 9 16,-5 10-10-16,0 5-6 0,1 1 5 15,-1 11-3 1,-2 1-3-16,3 2 5 0,-1 1-3 16,7 3 1-16,-1-4-1 15,5-6-5-15,-4-8 0 16,-5-2-1-16,-3-8 0 15,-5-10 0-15,-4-3 0 16,-2-7-1-16,0-3 0 16,0 0-3-16,-6 0-1 15,-32 0-28-15,-17-14-111 16</inkml:trace>
  <inkml:trace contextRef="#ctx0" brushRef="#br0" timeOffset="120943.1287">17819 10030 250 0,'0'0'6'16,"0"0"-1"-16,0 0 3 16,43 1-5-16,25-1 7 15,23 0-4-15,13 0-2 16,5-3-4-16,-1-6-2 15,-11-2-10-15,0-7-32 16</inkml:trace>
  <inkml:trace contextRef="#ctx0" brushRef="#br0" timeOffset="121347.6397">19454 9623 260 0,'-40'0'4'15,"-7"16"7"-15,-3 2 16 16,3 1 1-16,-3 5-9 16,11 3-5-16,6 2-2 15,10 0-3-15,11 0-8 16,12-3-1-16,0 0 0 0,4-5-1 15,35-2 0-15,6-1-1 16,11-4 2-16,0 1 0 16,-6-2 0-16,-5 0-1 15,-12-2 1-15,-8 0 3 16,-10 0-3-16,-7 4 0 16,-8 0 2-16,0 7 4 15,-6 0-1-15,-25 4 1 16,-7-5-3-16,-3 1 1 15,-6-6-4-15,-1 1 0 16,-4-5-1-16,-6-6-10 16,3-6-9-16,7 0-40 0</inkml:trace>
  <inkml:trace contextRef="#ctx0" brushRef="#br0" timeOffset="121789.3176">20324 9601 275 0,'0'-1'28'0,"0"1"-6"16,-10 0 34-16,-19 0-33 15,-9 1-11-15,-5 17-7 0,-5 4 3 16,-1 4-2-16,5 7 2 15,-1 1-4-15,14-5-2 16,12 0-1-16,7 0 2 16,12-4-3-16,0-2 1 15,10-1-1-15,28 0 0 16,15-4 1-16,5-2-1 16,8-3 1-16,0-2-1 15,-8 1 0-15,-12-5 0 16,-15 1 0-16,-15 0 1 15,-5-5-1-15,-11 7 0 16,0 2 1-16,-21 7 7 0,-24 3 1 16,-15 3-4-1,-9-3 1-15,-3-4-6 0,2 2 1 16,8-6-1-16,6-7-6 16,8-5-6-16,11-2-11 15,8 0-60-15,29-17-175 16</inkml:trace>
  <inkml:trace contextRef="#ctx0" brushRef="#br0" timeOffset="122186.682">20762 9813 196 0,'0'0'72'16,"4"0"-52"-16,-4 0 16 0,0 12-5 15,0 10-10-15,0 7-3 16,0 1-7-16,0 2 2 16,6-1-5-16,13-2-2 15,2 0-2-15,8-10-3 16,2-6 0-16,4-8-1 16,4-5 0-16,9 0 5 15,12-22-2-15,0-11-1 16,-5-7-2-16,-13-4-1 15,-20 0-1-15,-22 3 2 16,0 4-4-16,-20 3 4 16,-24 6 0-16,-9 9 0 0,-11 5 0 15,-1 9 3-15,3 5-3 16,7 0 1-16,3 0-1 16,13 8 0-16,6 3-2 15,18 4-4-15,11-2-8 16,4 0-7-16,6-2-36 15,40-3-143-15</inkml:trace>
  <inkml:trace contextRef="#ctx0" brushRef="#br0" timeOffset="122359.2159">21728 9741 256 0,'0'3'62'16,"0"-3"-62"-16,0 0 4 16,0 0-4-16,0 0-3 15,0 0-61-15</inkml:trace>
  <inkml:trace contextRef="#ctx0" brushRef="#br0" timeOffset="123462.9295">16291 7782 125 0,'0'-5'58'16,"0"2"-31"-16,0 3 18 15,0 0-19-15,0 0-15 16,0 0-11-16,0 11 2 15,2 17-1-15,2 9 10 16,2 10 5-16,-6 9 3 0,2 10-7 16,-2 9-2-1,0 8-3-15,0 3-2 0,0 11 1 16,0 7 0-16,0 7 4 16,-2 4-3-16,-10 0 0 15,0 3 2-15,5-4-3 16,1 6-3-16,6 1-2 15,0-3 3-15,0-1-3 16,2-4 0-16,11-5 0 16,-3-10-1-16,4-8 1 15,-1-11-1-15,3-8 1 16,-5-10 0-16,-3-13-1 16,-4-11 0-16,-2-11-1 15,-2-11 0-15,0-13-1 16,0-2 0-16,0 0 2 0,0-17-3 15,0-25-7-15,0-23-33 16,-6-8-5-16,-2-8-53 16</inkml:trace>
  <inkml:trace contextRef="#ctx0" brushRef="#br0" timeOffset="124887.6233">16512 7847 133 0,'0'-7'23'0,"0"0"-19"15,17-1 8-15,12 0 12 16,14 0-3-16,19 1 7 16,17 1 4-16,22 2-5 15,21 3-14-15,23 1 8 16,20 0-6-16,17 0-3 16,18-7-5-16,26-4 1 15,20-8-4-15,10-3-3 16,-8-3 3-16,-31 6-4 15,-35 2 0-15,-33 3 2 0,-11-2-2 16,3 4 1-16,14-5 0 16,14 0 0-16,9-5-1 15,2 0-2-15,4-8 1 16,8 0-1-16,-2 0 2 16,-4 4-1-16,-26 4 1 15,-26 4-1-15,-20 5 1 16,-21 0-1-16,-9 2 1 15,-17 4 0-15,-10 1 0 16,-13 2 3-16,-7 4-3 16,0 0 2-16,-6 0-1 0,-2 0-1 15,-4 0 0-15,-2 0 2 16,-5 0-2-16,3 7-1 16,6 8 1-16,-2 4 1 15,2 6-1-15,6 4 2 16,0 4-1-16,-2 3 4 15,4 5-4-15,0 8 4 16,-8 5 0-16,0 7 0 16,-2 6-2-16,-7 0-1 15,3 5 1-15,2 5 2 16,1 2-2-16,1 2 1 16,-2-2-1-16,-4-2 0 0,-3 3 1 15,-8 1-2 1,-8-3 0-16,0 6 1 0,0-7-2 15,0 0 2-15,0-3-3 16,0-1 1-16,0-7 1 16,13 0-2-16,-1-7 0 15,1 3 0-15,-3 1 1 16,0 2 0-16,-4 2 0 16,1-3-1-16,-7-3 0 15,2-6 0-15,2 1 0 16,-4-1-1-16,2-2 2 15,-2 0-2-15,0 1 2 16,0-5-2-16,-2 1 1 16,-15-5 0-16,-5 2 1 0,3-6-1 15,0-5 0-15,1-6 0 16,5-2 0-16,1-5 0 16,2-2 0-16,1-5-2 15,-3 0 2-15,-5-3-1 16,-3 1 1-16,-3-3 0 15,-2 0 0-15,0-3 0 16,1 1 0-16,-9-4 0 16,-7 3 0-16,-11-3 0 15,-7 1 1-15,-15-1-1 16,-9 1 2-16,-15 1-1 16,-15 2 1-16,-8 1 6 15,-12-3-6-15,-13 8-2 0,-8-5 0 16,-12 2 0-16,-21-1 0 15,-11 4-1-15,-14 0 1 16,-14 3 0-16,0-7 1 16,8 0 0-16,6-4-1 15,10-3 2-15,-1 7-2 16,-7-1 3-16,-4 6-3 16,-6 6 1-16,2 0 1 15,4 6 1-15,6 2-1 16,7 3 2-16,12-5-3 15,18-1 1-15,17-1-2 16,15-5 0-16,12-2 0 0,4-4 0 16,-2-3 0-1,4-3-1-15,0-4 1 0,10 2 0 16,7-6 3-16,6-1-2 16,12 0 1-16,6 0-1 15,13 0 3-15,15 0-2 16,5 0 0-16,19 0-2 15,5 0 3-15,11 0-3 16,9 0 0-16,2 0 0 16,0 0-2-16,0 0-5 15,0 0-2-15,0 0-9 16,0 0-7-16,2 0-33 16,25-8-83-16</inkml:trace>
  <inkml:trace contextRef="#ctx0" brushRef="#br0" timeOffset="126861.7732">16260 5921 10 0,'0'0'52'0,"0"0"-27"16,0 0-13-16,-6 0-12 15,2 0-29-15</inkml:trace>
  <inkml:trace contextRef="#ctx0" brushRef="#br0" timeOffset="128254.8319">16345 10104 18 0,'0'0'13'0,"0"0"8"15,0 0-2-15,0 0-9 16,0 0-4-16,0 0-1 16,0 0 3-16,-4 0 0 15,2 0 2-15,-3 4 0 16,-5-4-1-16,2 4 1 0,-3-4-1 15,3 3-2-15,4-3-2 16,2 0-3-16,-2 4 1 16,4 0-1-16,-2-1 1 15,2 6 3-15,-4-3 5 16,2 1-3-16,2 2 4 16,0 3 4-16,0 0 2 15,0 3 0-15,0 3-5 16,-5 2-1-16,5 2 1 15,0 3-6-15,0 4 4 16,0 3-2-16,0 0-6 16,0 3 6-16,0 2-1 0,0 0-3 15,0-2 1-15,7 6-2 16,3-5-3-16,-2 1 2 16,5-6-1-16,-7-6 1 15,0-5-3-15,-2-4 1 16,-2-1 1-16,-2-4-2 15,0-1 0-15,0-5 2 16,0-2-2-16,0 0 0 16,0-3-1-16,0 0-2 15,0 0-2-15,0 0 3 16,0-21-9-16,0-10-95 16</inkml:trace>
  <inkml:trace contextRef="#ctx0" brushRef="#br0" timeOffset="131700.0207">23383 8805 0 0,'-43'-14'4'0,"8"-2"-4"0,8 2-4 16</inkml:trace>
  <inkml:trace contextRef="#ctx0" brushRef="#br0" timeOffset="136848.8567">18658 12204 244 0,'4'7'55'0,"-4"-7"-45"15,0 0 22-15,0 0 13 16,0 3-8-16,0-2-20 16,0-1-7-16,0 3-1 15,0-3 0-15,0 3 0 16,0 1-7-16,0-3-1 16,0 2-1-16,0 1 1 15,0 0 2-15,0 11-3 16,0 7 1-16,0 10 4 15,-4 12-3-15,-2 8-1 16,-1 6 3-16,-3 8-2 0,2 1 0 16,4 5-2-1,-5 2 1-15,3-1-1 0,-4 1 0 16,4-5 0-16,4-9 0 16,2-5 0-16,0-5 0 15,0-13 0-15,-5-7-1 16,-1-11 1-16,4-12-3 15,-8-7-3-15,-5 0-1 16,-11-7-8-16,-1-20-45 16,-2-13-31-16,20-10-110 15</inkml:trace>
  <inkml:trace contextRef="#ctx0" brushRef="#br0" timeOffset="137209.4382">18902 12489 264 0,'0'0'18'15,"0"0"-11"-15,0 11 31 16,-25 12 3-16,-8 3-21 16,-15 7-7-16,-7 3-1 15,-10 3 1-15,-7 2-4 16,4 0-1-16,6-3-6 15,10-6-2-15,13-2 1 16,12-5-1-16,13-6 0 16,14-1-1-16,0-3-3 0,8 5 3 15,33-1 0-15,15-3 0 16,16 1 1-16,11-4 0 16,2 1 3-16,2-7-1 15,-5 3-2-15,-7-5 2 16,-15-2-2-16,-11-3-4 15,-5 0 0-15,-11 0-6 16,-6-7-12-16,-9-4-81 16</inkml:trace>
  <inkml:trace contextRef="#ctx0" brushRef="#br0" timeOffset="137637.6592">19379 12805 158 0,'4'0'70'0,"3"3"-58"16,5-2-2-16,9 2 29 15,16-3-3-15,15 0 0 16,10 0-12-16,10-7-2 16,-4-11-7-16,-8 3-7 15,-10-7-2-15,-15-3-4 16,-17-5-2-16,-11 0-1 15,-7 0 0-15,-15 3 0 16,-37 5 0-16,-20 3-4 0,-4 7 5 16,-13 12 1-1,4 0 6-15,4 0-3 0,5 16 2 16,10 9 3-16,4 9-3 16,14 1 1-16,11 10-1 15,18-1-1-15,19-1-4 16,0-1 1-16,25 1-1 15,31-5 0-15,14-6 0 16,11-3-1-16,8-11-1 16,4-6-1-16,4-5-1 15,-2-7-7-15,-8 0-2 16,-9-14-15-16,-7-13-64 16,-9-5-199-16</inkml:trace>
  <inkml:trace contextRef="#ctx0" brushRef="#br0" timeOffset="137975.4217">20376 12681 146 0,'4'0'102'15,"2"22"-88"-15,10 7-9 16,-7 4 25-16,3 10-2 16,5 2-1-16,-5 3-1 15,3-4-10-15,1-1-1 16,-3 2-2-16,-3-8-10 15,-8-12-1-15,4-7 0 16,-2-10-2-16,-2-8 1 16,-2 0 1-16,0-15 7 0,0-18-9 15,-8-11 0-15,-11-8 0 16,5-2 0-16,12-5-2 16,2 7 2-16,0 4 0 15,16 4 0-15,15 11-1 16,7 5-2-16,5 6 3 15,0 6 0-15,5 3 0 16,6 1-8-16,2 7-9 16,14 3-30-16,-6 2-252 15</inkml:trace>
  <inkml:trace contextRef="#ctx0" brushRef="#br0" timeOffset="138807.2348">21333 12500 218 0,'-9'0'56'0,"5"0"-31"16,4 0 3-16,0 0-11 0,0 8-17 15,0 17 2-15,0 13 6 16,0 6 6-16,13 6-2 16,3 2 4-16,-1 7-5 15,-3-8 4-15,0 4-7 16,-1-7-1-16,-5-1-4 16,-4-2 5-16,6-5-6 15,-6-11 0-15,3-7 0 16,-5-11-2-16,0-7-1 15,0-4 1-15,0-7 5 16,0-25-4-16,0-17-1 16,6-14-7-16,6-3 5 0,3 0-1 15,1 4 0-15,9 7 3 16,0 11 0-16,6 12 1 16,-2 10-1-16,-4 10-2 15,-9 5 2-15,-8 7 3 16,3 0-3-16,7 0 1 15,11 10-1-15,4 12 5 16,9 5 0-16,-7 6-2 16,-4 3 1-16,-4 4 0 15,2 4 1-15,-5 0 0 16,1-3 0-16,-2 0-5 16,-7-2 0-16,-3-5-2 15,-7-8-1-15,0-4-7 0,-4-8-4 16,-2-7-13-1,0-7-88-15</inkml:trace>
  <inkml:trace contextRef="#ctx0" brushRef="#br0" timeOffset="139608.9819">22277 12831 107 0,'0'7'20'16,"0"-3"9"-16,0-1 4 15,0 1-8-15,13 0-8 16,20-4 7-16,14 0 2 16,17 0 1-16,1-15-11 0,7-7 4 15,-6-7-1-15,-16 0-11 16,-9-4-1-16,-18 0-2 16,-15 0-4-16,-8 4 0 15,0-2-1-15,-6 12 0 16,-27-1 1-16,-7 9 6 15,-5 7 7-15,-3 0-4 16,1 4 2-16,-3 4-2 16,-3 18-5-16,-3 7-3 15,4 8 6-15,9 3-5 16,12 8-1-16,12 7 3 16,7-4-4-16,12-3 1 15,0 0-2-15,8-5 3 0,31-2 1 16,0-8-4-1,15-7 0-15,6-8 0 0,8-11 0 16,11-7-5-16,10-7 0 16,4-32-10-16,-2-2-23 15,-9-8-140-15</inkml:trace>
  <inkml:trace contextRef="#ctx0" brushRef="#br0" timeOffset="139955.4563">23292 12637 223 0,'0'17'12'0,"0"10"15"15,7 6 9-15,3 3 5 16,2 4 5-16,3 1-12 16,1-2-18-16,1-1-3 15,-9-1 3-15,-2-5-1 16,-6-5-10-16,0-8-5 15,0-9 2-15,0-6-2 16,0-4 1-16,0 0 0 16,0-8 4-16,0-17-5 15,0-15 0-15,4-10-2 16,15-3 0-16,6 1 1 16,4 4 0-16,2 8 0 15,0 8 0-15,4 5-1 16,-4 8-3-16,0 6 0 0,0 1-6 15,-2 2-5-15,2-5-22 16,0 4-99-16</inkml:trace>
  <inkml:trace contextRef="#ctx0" brushRef="#br0" timeOffset="140434.9233">23939 12281 282 0,'0'0'12'16,"0"0"-5"-16,0 20 9 0,0 7 24 15,0 10-4-15,0 6-13 16,0 2-1-16,0 9-3 16,13-1 8-16,1 2-12 15,5 0-6-15,4 0-2 16,5-4-6-16,3-11 4 15,5-3-5-15,7-4 1 16,5-11-1-16,-3-3 0 16,7-13 0-16,-3-6-2 15,1-6 2-15,10-20 1 16,-4-11-1-16,-5-4-8 16,-5 1 2-16,-15 0-4 15,-4 8 2-15,-13 8 2 0,-3 7 6 16,-9 9 0-1,-2 5 2-15,0 3 1 0,0 0-2 16,0 3-1-16,6 16 1 16,-2 11 4-16,-2 2 1 15,2 4 0-15,-2-7-3 16,9-7-2-16,-3-7-1 16,2-3-1-16,-4-8-1 15,-1-1-5-15,-5-3-4 16,0 0-5-16,0-19-37 15,0-10-283-15</inkml:trace>
  <inkml:trace contextRef="#ctx0" brushRef="#br0" timeOffset="140615.2771">24576 12416 367 0,'-4'0'16'0,"4"0"-13"15,0 0 11-15,0 0-14 16,0 0-1-16,31 5-5 16,16-5 1-16,20 0-16 15,5 0-35-15,-6-1-175 16</inkml:trace>
  <inkml:trace contextRef="#ctx0" brushRef="#br0" timeOffset="140929.0996">25087 12438 58 0,'16'8'41'0,"5"2"-4"0,8 5-3 16,8-4 3-16,6 4-13 15,11-1 1-15,-6 2 2 16,-15 5 1-16,-6-2-9 16,-19 0-1-16,-8 3-1 15,-2 5 14-15,-44 3-4 16,-10 0-10-16,1-4-3 15,1 3-6-15,13-3-5 0,10-8-1 16,8 0 0-16,15-3-2 16,8-4-2-16,0 0 1 15,2-3-2-15,33-1 0 16,14-4 3-16,15-3 0 16,5 0 0-16,7 0-2 15,-1-10-2-15,-3-8-10 16,-4 2-27-16,-2-2-181 15</inkml:trace>
  <inkml:trace contextRef="#ctx0" brushRef="#br0" timeOffset="141297.5003">25814 12618 26 0,'0'0'113'0,"0"0"-102"16,31 0-11-16,17 0 32 15,18 0-5-15,15 0-5 16,14-5 8-16,-4-6-1 16,-13-2-2-16,-20-2-21 15,-19 1-6-15,-20-1 0 16,-19 0-4-16,0 0-3 16,-29 0-4-16,-31 4 11 15,-12 9 4-15,-13 2 10 16,0 0 4-16,5 2 6 15,1 17-7-15,13 3 1 16,10 6-3-16,15 3 3 0,16 4-10 16,15 3 1-16,10-2-2 15,0-1-7-15,41-4 1 16,15-8-2-16,14-2-3 16,9-10-1-16,7-11-10 15,16 0-13-15,7-7-91 16,13-15-163-16</inkml:trace>
  <inkml:trace contextRef="#ctx0" brushRef="#br0" timeOffset="141814.5775">27057 12643 289 0,'0'-6'33'16,"0"-1"6"-16,0-2 3 15,-7-4-16-15,-13-2-11 16,-1-1-12-16,-8-1-3 0,2 2-1 15,-12 0 1-15,0 8-6 16,-9 0 4-16,-6 7 2 16,5 0 3-16,-9 0 5 15,6 14-3-15,0 11-2 16,7 9 4-16,14 3 2 16,10-1-7-16,19 1 0 15,2-3-1-15,0-6-1 16,35-6 0-16,11-8 0 15,8-10 1-15,12-4 0 0,12-11-1 16,9-21 0 0,14-12-1-16,-3-11-3 0,-1-8-1 15,-6-6-1-15,-7-2 1 16,-3-8-5-16,-4-2 6 16,-11 6-10-16,-23 13 9 15,-22 18 5-15,-17 19 5 16,-4 10 3-16,0 11-1 15,0 4 6-15,0 3-13 16,-10 27 4-16,-17 21 0 16,-4 20 14-16,-11 6-12 15,7 7 5-15,8 0-4 16,-2-6-2-16,13-1 1 16,3-5-5-16,7-12-1 15,6-6 0-15,0-9-1 0,0-10-4 16,13-11-9-16,5-7-10 15,-7-8-80-15</inkml:trace>
  <inkml:trace contextRef="#ctx0" brushRef="#br0" timeOffset="142399.8628">19263 14200 107 0,'-37'-19'183'16,"6"9"-154"-16,15 3 13 0,5 7 5 15,5 0-16-15,6 0-20 16,0 0-9-16,0 17 0 16,0 19-1-16,23 16 12 15,2 7-5-15,4 3 0 16,2 0-2-16,-2-7-3 16,-2-3 3-16,-3-7-1 15,1-9-4-15,2-6-1 16,-2-9 0-16,0-9-1 15,-1-9-4-15,5-3 3 16,11-29 2-16,5-18 0 16,5-19-1-16,-1-11-3 0,-5-1-2 15,-3 5-4-15,-6 10-4 16,-4 9-18-16,-6 19-34 16,-6 10-64-16,5 6-104 15</inkml:trace>
  <inkml:trace contextRef="#ctx0" brushRef="#br0" timeOffset="142699.3628">20320 14225 290 0,'-19'30'42'16,"1"14"-34"-16,-5 7 15 15,4 8 2-15,11 0-9 16,2-3-8-16,6-2 0 16,0-6-5-16,0-4 3 15,18-1-1-15,9-5-3 16,8-9-2-16,3-7-5 16,5-7 4-16,5-13 1 15,9-2 1-15,5-11-1 16,5-14 0-16,-5-12-1 15,-15-7-8-15,-20 0-21 16,-17-6-80-16</inkml:trace>
  <inkml:trace contextRef="#ctx0" brushRef="#br0" timeOffset="142874.1161">20210 14302 183 0,'-10'0'119'15,"10"0"-119"-15,14 0-11 16,38-3 11-16,25-4 14 16,13 0-13-16,4 2-1 15,-4-1-3-15,-11 1-8 16,-17 2-56-16</inkml:trace>
  <inkml:trace contextRef="#ctx0" brushRef="#br0" timeOffset="143053.7576">20326 14461 144 0,'-12'10'68'15,"12"-1"-60"-15,0-2 3 16,6-7 6-16,41 0 7 16,22 0-6-16,19-16-5 15,16-9-13-15,5-8-8 16,-9 1-20-16,-16 1-74 15</inkml:trace>
  <inkml:trace contextRef="#ctx0" brushRef="#br0" timeOffset="143225.4616">21149 14302 86 0,'-4'48'41'0,"4"4"-23"15,0 4 14-15,0-5 1 16,0-4-5-16,0-3-9 15,0-11-4-15,10-8-12 16,-8-10-3-16,-2-4-10 16,0-11-14-16,0 0-36 15</inkml:trace>
  <inkml:trace contextRef="#ctx0" brushRef="#br0" timeOffset="143562.9326">21116 14230 45 0,'47'-8'94'0,"17"1"-94"16,11 4 32-16,5 3 22 15,-1 0-23-15,-13 0-20 16,-10 10-8-16,-21 2 4 16,-19 5-7-16,-16 1 3 15,-4 5 12-15,-43-1 8 16,-9 1-13-16,0 1 3 15,2 2 7-15,11-1-8 16,8-2-8-16,10 0-2 0,13-5 2 16,12 2-4-1,0-1-3-15,24 0 3 0,26-5 1 16,16-3 4-16,5-3 0 16,3-2-2-16,-2-6-1 15,-3 0-2-15,-5-3-4 16,-15-11-12-16,-12-5-32 15,-6-6-179-15</inkml:trace>
  <inkml:trace contextRef="#ctx0" brushRef="#br0" timeOffset="143923.1222">22170 14171 331 0,'-37'10'8'0,"-5"4"0"16,11 6 21-16,9-1-5 15,7 2-17-15,9 1-2 16,6 0 1-16,0 3-4 16,0-3-1-16,25 1 0 15,6-1 0-15,10-1-1 16,7-2 0-16,1-1 3 15,-5-2-2-15,-3 2 1 16,-16-5-1-16,-7 3 0 16,-7-1-1-16,-11-1 5 0,0 1 0 15,-11 4 4-15,-24-5 3 16,2 1-6-16,-8-5 1 16,4-2-7-16,-1-4-8 15,3-4-9-15,4 0-12 16,15-7-67-16</inkml:trace>
  <inkml:trace contextRef="#ctx0" brushRef="#br0" timeOffset="144141.1202">22765 14358 157 0,'0'25'59'0,"0"4"3"15,0 1 0-15,0-4-9 16,0 2-29-16,6-6-14 16,1 1-8-16,-1-11-2 15,0-1 0-15,-6-8-6 16,0-3-13-16,0-8-14 16,4-22-186-16</inkml:trace>
  <inkml:trace contextRef="#ctx0" brushRef="#br0" timeOffset="144312.9055">22728 14101 338 0,'-2'0'14'0,"2"0"-2"0,0 4-12 16,0 6 14-16,2 5-13 15,27-5-1-15,8 2-4 16,17-2-12-16,2-1-20 15,4-2-148-15</inkml:trace>
  <inkml:trace contextRef="#ctx0" brushRef="#br0" timeOffset="144626.9159">23406 14252 132 0,'-6'21'119'0,"-13"2"-88"0,1 2 11 16,5 4 5-16,3 0-18 15,6-3-17-15,4 0-1 16,0-8-5-16,6-3-3 16,21-5-1-16,0-4-2 15,4-6 0-15,4-6 4 16,6-22-3-16,1-6-1 16,-16-6-3-16,-9 4-2 15,-17 2 0-15,0 6 1 16,-12 6 0-16,-26 6 4 15,-9 10 3-15,-7 1 5 16,6 5-3-16,11 0-3 16,8 0-2-16,17 0-4 0,12 0-6 15,0 0-24-15,35 0-20 16,33 0-193-16</inkml:trace>
  <inkml:trace contextRef="#ctx0" brushRef="#br0" timeOffset="144965.1536">23989 14212 81 0,'10'24'88'16,"-8"3"-28"-16,-2 6-6 15,0-1 15-15,0 1-22 16,0-3-21-16,0-8-13 16,0-4-4-16,0-7-9 15,4-11-2-15,5 0-7 0,9-11 2 16,13-22 4-16,11-11-20 15,5-7-8-15,3 9-24 16,6 6-46-16,2 8 31 16,1 12 63-16,-3 10 7 15,-12 6 14-15,-7 0 8 16,-8 9-3-16,-4 7 4 16,-9 1-2-16,-1 7-1 15,-3-4 7-15,5-1-4 16,-5-3-4-16,7-6-8 15,-3-2-8-15,9-7-3 16,6-1-3-16,6-13-9 0,23-12-67 16</inkml:trace>
  <inkml:trace contextRef="#ctx0" brushRef="#br0" timeOffset="145107.5058">25560 14153 152 0,'0'6'57'16,"0"-3"-45"-16,0-3 7 16,0 0-11-16,0 0-8 15,0 0-53-15</inkml:trace>
  <inkml:trace contextRef="#ctx0" brushRef="#br0" timeOffset="145894.5166">16843 12507 6 0,'21'0'31'0,"-15"4"6"15,-2 18-11-15,-2 12 0 16,4 1-5-16,2 10-3 0,1 11 9 16,3 13 10-16,1 16-5 15,9 13-2-15,5 14 2 16,2 15-14-16,0 9 4 16,-10 7-7-16,-11 1-1 15,-2-4-9-15,-6-12 0 16,0-11 0-16,0-8-3 15,0-3 0-15,-19-2-1 16,-1-8-1-16,-3-20 1 16,2-18-2-16,1-23 0 15,7-17-5-15,-1-18 0 16,-9-4 0-16,2-37-8 0,-7-28-82 16,5-23-150-1</inkml:trace>
  <inkml:trace contextRef="#ctx0" brushRef="#br0" timeOffset="147185.4036">17300 12218 275 0,'29'-22'15'0,"14"1"-10"16,13 1 1-16,8-2 12 16,10 1 7-16,11-1-4 0,16-3-5 15,21 1-4-15,29-1-1 16,31-4-2-16,33 4-3 16,37-6-3-16,21 3 0 15,19 2-2-15,24 3 2 16,19-2-2-16,27-1-1 15,32-3 1-15,14-8-1 16,5-1 1-16,-8 2-1 16,-12 1 3-16,-11 1-2 15,1 5-1-15,-13-5 0 16,-13 5 0-16,-16-4 0 16,-14 5 0-16,-4 1 0 15,-13 9 2-15,-6 0-2 0,-15 5-1 16,-22 0 1-16,-13 3 0 15,-25 0 1-15,-16 4-2 16,-19 0 1-16,-12 2 0 16,-4-2 2-16,-2 3 0 15,0 3-2-15,-1 0 0 16,-5 0-2-16,-5 5 2 16,9 6 0-16,-3 0 0 15,5 0-1-15,-13 0 1 16,-12-2 0-16,-12-1 0 15,-21 1 0-15,-9-2 1 16,-18 4-1-16,-8 3-2 0,-17 1 2 16,-21 0 0-1,-12 4-3-15,-14 3-1 0,-17 6 1 16,-2 10 3-16,0 12 2 16,-8 17 4-16,-15 18-5 15,-6 9 0-15,-2 9 0 16,-2 10 0-16,0 1 0 15,12 8 0-15,9 0 1 16,8-10-1-16,4 3-1 16,0 2 1-16,0 12 0 15,0 14 0-15,0 4-1 16,0 13-1-16,0-5 1 16,-8-1 0-16,-9-7 0 0,5-8-7 15,12-14 3-15,0-11-10 16,6-7 13-16,17-13-11 15,-9-9-18-15,-4-18 7 16,-8-13 16-16,-2-17 7 16,0-4 0-16,0-4 6 15,-8 8 16-15,-21 3-5 16,-2 7-11-16,-4-1-6 16,-2-3-6-16,-13-6 5 15,-14-4 2-15,-16-4-2 16,-18-3-5-16,-11-7 0 15,-13-5 3-15,-10-3 1 16,-15-7 0-16,-8 2 2 16,-15-6 0-16,-14 0 0 0,-27 0 2 15,-16 0-1-15,-25 0 3 16,-23 0-1-16,-27 0 5 16,-31 0-3-16,-32 9 3 15,-30 1-2-15,-17 5 2 16,-5 4 0-16,-3-4-8 15,-6 2-1-15,-10-1-1 16,-25 4-2-16,-23-1 4 16,-12 0 2-16,-14 3-2 15,12 0 0-15,12-4 0 16,27 2 5-16,33-7-1 16,21-6-4-16,33-3-1 0,4 0 1 15,2-1 0-15,-4 5 0 16,-4 3 0-16,10 3 0 15,23-3 0-15,31-6 0 16,33-5 1-16,39 0-1 16,38 0 0-16,32 0-1 15,32 6-1-15,28 7 0 16,24 5-1-16,22 2 0 16,14-4 1-16,17-4-4 15,14-2-1-15,17-2-8 16,0 1-10-16,13-1-26 15,20-8-233-15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24:38.2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5131 7229 152 0,'-38'23'32'0,"-1"-5"-24"0,14-10-4 16,17-1-2-16,8 0-1 15,-4-3 2-15,4 0 0 16,0-2 1-16,0-2 7 16,0 0 11-16,0 0-7 15,0 0-4-15,0 0-5 16,-2 0-6-16,-4-6-3 16,-7-5-11-16,-1 0 0 15,5 0-27-15,-3 0-22 16</inkml:trace>
  <inkml:trace contextRef="#ctx0" brushRef="#br0" timeOffset="612.8581">4802 6959 166 0,'0'-3'59'0,"0"2"-26"15,0 1-10-15,0 0-6 16,0 0 2-16,0 0-4 16,0 0 2-16,0 0 3 0,0 0-3 15,-8 0-3 1,8 11-4-16,-2 11-8 0,-3 12 11 15,3 12-4-15,-4 5 0 16,6 8-4-16,-4 5 2 16,2 11-4-16,2 5 1 15,-4 3 2-15,2 5 1 16,-2 1-6-16,2 2 1 16,-5 2 3-16,1 1-5 15,0 2 2-15,0 2-1 16,0-2 0-16,-1-4 1 15,1-9-1-15,0-1-1 16,6 1 2-16,0 0-1 16,-8-3 4-16,1 1-2 0,-5-5-3 15,-2-1 3-15,-3-5-2 16,9-5-1-16,-5-5 3 16,7-10-3-16,0-2 0 15,-4-3 1-15,6-7 1 16,1-1-2-16,3-7-1 15,0-7 1-15,0-5 0 16,0-8 0-16,0-2-2 16,0-4 1-16,0-3-2 15,0-1 0-15,0 0-1 16,0 0-4-16,0 0-3 16,0 0-8-16,0-27-22 15,0-17-237-15</inkml:trace>
  <inkml:trace contextRef="#ctx0" brushRef="#br0" timeOffset="2257.7674">4990 7227 229 0,'-10'-10'35'0,"6"9"-14"16,4 1-14-16,0 0 0 15,0 0-7-15,33 0 2 16,10 0 2-16,29-7 6 16,28-1 1-16,30-8 0 15,19-2 5-15,26-4-5 16,18-4-2-16,7 2-2 16,11-3 1-16,-11 5 0 15,1 1-2-15,2 8 0 16,3 0 2-16,9 2-1 0,0 0 1 15,9-4 2-15,7 4-6 16,9-4-3-16,-2 1 3 16,3 0-2-16,-7-1 2 15,8 0 3-15,10 1-2 16,6 3 3-16,13-1-1 16,4-2-1-16,-2 2-2 15,-6-1 1-15,-7 5-1 16,-8 1-3-16,-18 0 4 15,6 3-1-15,-1-1-1 16,-5 2-1-16,-9 3 3 16,-14 0-3-16,-23 0-2 15,-10 6 1-15,-4 0 0 0,-15-3 1 16,4-1-1-16,-6 0 0 16,-2 0-1-16,7-2 0 15,-3 0 0-15,4 0 3 16,13 0-2-16,4 0 1 15,-7 0 0-15,-10-2-2 16,-24 2-3-16,-32-2 3 16,-28 2 0-16,-29 0-1 15,-19 0 1-15,-19 0 0 16,-6 0 0-16,-2 0 1 16,-4 0 4-16,2 0 1 15,-2 0-4-15,5 0-2 0,-3 0-4 16,4 5-1-16,6 10 1 15,1 7 4-15,-1 7 3 16,5 4-2-16,-11 0 2 16,4 4-2-16,-4 3-1 15,-4 5 0-15,3 7 5 16,-3 5-2-16,2 7-1 16,4 3 0-16,4 4-1 15,1-2 0-15,7 1-1 16,1 4 1-16,2 7 2 15,-2 2-2-15,5 6 3 16,-7 3-2-16,0 4-2 16,1 6 0-16,-1-3 0 0,2-3 2 15,-3-8-2-15,-3 4 0 16,-3-8 1-16,-2 1-1 16,-3-9 3-16,-5-2 0 15,-2-12-3-15,0 0 2 16,0-9 3-16,0-5-4 15,0-8 0-15,0-6-1 16,0-6 2-16,0-10-2 16,0-7 0-16,0-4 0 15,0-3 0-15,0 0 1 16,0-4 4-16,0 0-1 16,0 0 0-16,0 0 4 0,0 0-3 15,0 0 0 1,-7 0-3-16,-17-8-1 0,-18 1-1 15,-26-8-4-15,-23 8 1 16,-18 0 1-16,-20-1 0 16,-17 5 2-16,-11 3 1 15,-19-1-1-15,-6 1 1 16,-6 0-2-16,-4 0 1 16,-11 0-1-16,-14 3-1 15,-19 6-1-15,-14-2 3 16,-10 4 3-16,-5-4-3 15,1-3 0-15,-3 0 2 16,0-2 1-16,7 3-3 16,-1-1 0-16,1-3 0 15,-7 1 0-15,-4 2-2 0,1 0 3 16,-3-2-1-16,-6-1 1 16,18-1-1-16,-5 4 0 15,7-4 0-15,9 0-3 16,0 0 3-16,-15 0 0 15,11 0 0-15,0 0 0 16,8-4 1-16,-8 0 0 16,12 1-1-16,10 3 1 15,9 0-2-15,16 0 0 16,7 0 1-16,5 0-1 16,1 0 2-16,18 7-1 15,15 0 2-15,17-4-1 0,22-2-1 16,16-1 1-16,11 0 1 15,10 0-2-15,13 0 0 16,20 0 1-16,11 0 0 16,18 0 0-16,15 0-1 15,8 0-2-15,-6 0-1 16,6 0-3-16,0 0-4 16,0 0-4-16,6 0-14 15,33 8-17-15,27-4-7 16,25-4-94-16</inkml:trace>
  <inkml:trace contextRef="#ctx0" brushRef="#br0" timeOffset="3284.1543">16609 6881 146 0,'-24'-11'33'15,"5"5"-14"-15,17 6-13 16,2 0-6-16,0 22 3 16,0 16 10-16,0 11 9 15,0 10-3-15,0 8-4 16,2 9 4-16,8 1 2 15,-4 12 0-15,-6 1-5 16,0 3 1-16,0 2 7 0,0 7-8 16,0 2-3-1,0 7 0-15,-4 3-1 0,-2 3-3 16,-2 0-1-16,-2 1 0 16,-3 1-2-16,-1-1 1 15,-7-7-4-15,2-8 3 16,5-7-4-16,-3-6 0 15,5-8 1-15,4-3-2 16,1-3-1-16,7-7 2 16,0 1-2-16,0-12 0 15,0-6 2-15,0-13-4 16,0-9 1-16,0-11-2 16,0-9 0-16,0-1-2 15,0-9 2-15,0 0-2 0,0 0 0 16,0-9-1-16,0-32-19 15,15-21-140-15,8-30-53 16</inkml:trace>
  <inkml:trace contextRef="#ctx0" brushRef="#br0" timeOffset="4813.6943">16905 6646 223 0,'-8'-7'44'0,"8"7"-36"16,0-3-6-16,0-1 9 16,24-3-4-16,28 0 2 15,27 3 3-15,22-4-3 16,19 4 0-16,14-2 2 16,5 2 1-16,10-3-4 15,14 2 5-15,17-1-10 0,14-5 8 16,7 3-2-1,5-2-2-15,-1-2 2 0,4 4 0 16,10-3 3-16,33-3-5 16,23-5 2-16,39-2 0 15,25 1-2-15,0 3 0 16,-4 2-6-16,-19 0 0 16,-12 1 1-16,8-1 0 15,-2-1 0-15,19-1 0 16,10-1-1-16,-12 3 0 15,-9 1-1-15,-16 3 1 16,-17 4 0-16,0 2-1 16,-6-1 1-16,5-2 2 0,-3 1-3 15,-11-1-2-15,-13 0 2 16,-7 2 0-16,-14 6 2 16,-7-1-1-16,-4 1-1 15,7 0 1-15,3 0 1 16,3 0-1-16,-2 0-1 15,-11 0 0-15,-10 0 0 16,-8 0-1-16,-13 0 1 16,-18 0 1-16,-17 0 0 15,-14 0-1-15,-17 7 1 16,-12 4-1-16,-15-2 1 16,-10 5-1-16,-10-3 0 0,-9 1 1 15,-6-2 0 1,-10 1 1-16,-2-1-1 0,-13 0-1 15,-4-1 0-15,-16-2 1 16,2 4-1-16,1 0 0 16,-5 5 0-16,6-2 0 15,4 7-1-15,-7-1 1 16,3 5 0-16,0 1-1 16,-6 7 1-16,3 4 0 15,-7 4 3-15,3 5-3 16,-1 3 1-16,0 12 0 15,-3 5 3-15,5 8-2 0,-7 7 0 16,0-4-2 0,3 12 1-16,-9 4 1 0,-4 7 0 15,-2 7 1-15,0 3 2 16,0 0-3-16,-2-3 0 16,-8 2 2-16,-3 2-3 15,1 0 2-15,0-5 0 16,-7-1-2-16,-4-8 0 15,0-6-1-15,-1-3 4 16,-1-7-2-16,4-4-2 16,-2-8 0-16,1-2 1 15,3-5 3-15,5-10-4 16,3-6 0-16,5-9 0 16,4-14 0-16,-6-4 0 15,-1-9 0-15,-1-2 0 0,8-5 4 16,-4-2-2-16,6-1 2 15,-4 0 3-15,-2 0-1 16,-19 0 4 0,-29 0 1-16,-31 0-11 0,-24 0 0 15,-19 0 0-15,-13 6 0 16,-4 7-5-16,-2 0 5 16,-10 5 0-16,-2 1-1 15,-4-1 0-15,-7 3 0 16,-5-2 1-16,-18 0 0 15,-13 0 0-15,-24 3 0 16,-16 0 1-16,-12-1 0 0,-15 1-1 16,-6-4 0-16,-8-2-3 15,-25-3 2-15,-17-4 1 16,-18-5 1-16,-23 2 2 16,-7-5-3-16,-15 2 2 15,-16 1-3-15,-15 0 1 16,-28 3 0-16,-10 0 0 15,-10 4 0-15,-3 7 0 16,-3-2-2-16,-9 4 2 16,-2 3 0-16,-6 0 1 15,6 1-1-15,-4 2-4 16,-4 0 0-16,-6 4 4 16,16-5-1-16,25 1 1 0,23-5-3 15,33-5 2 1,27-9 1-16,14 4 0 0,37-11 0 15,32 4-1-15,32-4-7 16,27 3-2-16,17 1-14 16,15 0-30-16,3-4-157 15</inkml:trace>
  <inkml:trace contextRef="#ctx0" brushRef="#br0" timeOffset="9894.0718">14137 12725 17 0,'19'-11'8'0,"-7"8"-5"16,-6-2 6-16,-4 2 14 0,5-1-3 15,-1-3-19-15,0-4-1 16,-2 3-24-16,2 4-7 15</inkml:trace>
  <inkml:trace contextRef="#ctx0" brushRef="#br0" timeOffset="10553.4596">14164 12541 105 0,'-2'-3'33'16,"-2"3"-11"-16,2-5 21 15,-5 5 9-15,1 0-17 16,0 0 2-16,2 0-5 16,4 0-3-16,-2 0-10 15,2 0-6-15,-4 0-4 16,2 0-4-16,2 0-4 0,-9 16 0 16,1 17-1-16,-4 18 10 15,-5 3-7-15,11 2 1 16,6 0-2-16,0-6 0 15,0-1-1-15,12-2 3 16,11-7-4-16,0 1 1 16,2-5 0-16,-5-3-1 15,5-7 0-15,-4-8-1 16,-9-7 1-16,-4-7 0 16,-1-4-3-16,-3 0 1 15,-2 0 1-15,2 0 0 16,-4 0 1-16,2 0 2 15,8-15 4-15,5-13-2 16,12-7 2-16,-7-1-4 16,-1 6-2-16,0 5 1 0,-9 4-1 15,6 2 0-15,-9 7 0 16,-5 4 0-16,-2 6 1 16,0-1-1-16,0 3 1 15,0 0-1-15,0 0 0 16,0 0-2-16,0 0-1 15,0 0-5-15,6 0-11 16,0 0-7-16,7 0-3 16,9 0-83-16</inkml:trace>
  <inkml:trace contextRef="#ctx0" brushRef="#br0" timeOffset="11912.2874">14242 12453 10 0,'0'-19'71'0,"-20"6"-15"16,-9 1-9-16,12 2-2 0,3 5 15 15,4 2-3-15,3 3-15 16,5 0-8-16,2 0-17 15,-4 0-4-15,2 0-7 16,-4 25-5-16,-9 15 5 16,1 15 3-16,-5 8-4 15,9 3-1-15,8 5-2 16,2 1 3-16,0 2-3 16,12-1-1-16,21 4 3 15,9-4-1-15,16 0 0 16,-7-10-1-16,13-15 0 15,9-7-2-15,3-8 0 16,7-15 2-16,2-8 1 0,-1-10 1 16,1-3-2-16,2-30 3 15,2-25 3-15,-4-16-4 16,-13-14-2-16,-20-7-1 16,-23-4-2-16,-19-1 1 15,-10-5-2-15,-13-2 1 16,-40 10-3-16,-13 10 4 15,-17 14 1-15,-4 18 3 16,-4 11-2-16,-4 14 3 16,8 15-3-16,7 6 0 15,1 9-2-15,13 0 4 16,-4 27-2-16,6 17-2 0,-3 19-1 16,10 11 0-16,17 6 1 15,22-2 0-15,18-5-1 16,0-7-2-16,45-7 1 15,19-8 1-15,15-10 0 16,5-5 1-16,5-8 0 16,17-9 0-16,3-3 1 15,-5-10-1-15,-7-6 1 16,-12 0-2-16,-13 0 1 16,-20-8-1-16,-11-1 1 15,-16-2-1-15,-13 7 0 16,-6-5-5-16,-6 0-7 15,0 2-23-15,-14 1-57 0,-29 6-150 16</inkml:trace>
  <inkml:trace contextRef="#ctx0" brushRef="#br0" timeOffset="16650.0811">27569 7392 37 0,'-25'-23'5'15,"1"1"0"-15,11 1 10 16,-3 2 12-16,-3 7 3 0,5 2-5 16,1 3 3-16,-3-3 8 15,1 2-11-15,-1-1-3 16,-1 0-6-16,3 5-2 16,-5-5 0-16,-4 3 0 15,-2-1-5-15,1 0 0 16,-7-1-3-16,-11 0-1 15,-5 0-3-15,-7 2-1 16,-2 5-1-16,0 1 1 16,-8 0-1-16,6 1 1 15,-12 15-1-15,-4 6 0 16,1 3 0-16,-3 7 0 0,-7 9-1 16,1 7 1-1,1 3 3-15,2 4-3 0,13 0 3 16,12 3-2-16,11 6-1 15,6 4 0-15,8 7 0 16,10 11 2-16,9 8 2 16,10 5-4-16,0 0 1 15,0-3 0-15,23-9 1 16,6 1-1-16,2-8-1 16,2-9 3-16,8-10-2 15,2-6-1-15,5-10 0 16,0-6 0-16,5-4 0 0,1-10 1 15,-2-7-1-15,-1-7 4 16,-1-7-2-16,10-4 2 16,6-8 10-16,15-23-2 15,3-10 1-15,3-11-9 16,-8-11 8-16,-7-6-10 16,-2-16 2-16,-14-2-4 15,-2-10 0-15,-15-9 0 16,-10 0 0-16,-10 0-2 15,-15 5 2-15,-4 7 0 16,0 14 0-16,-23 9 1 16,-14 5-1-16,-10 11 2 15,-3 10-2-15,0 6 0 16,-1 7 0-16,11 8 2 16,7 4-1-16,13 8 1 0,3 5-3 15,11 4 1-15,6 3-8 16,0 0-22-16,0 10-31 15,16 2-27-15</inkml:trace>
  <inkml:trace contextRef="#ctx0" brushRef="#br0" timeOffset="17326.2552">29492 7351 139 0,'0'-10'2'16,"-13"-6"0"-16,-12 2 4 15,1-2 29-15,-12 3-2 16,-3 1 6-16,-2 3-23 16,-13 4 4-16,-2 1 1 15,-10 4-10-15,-10 6-7 16,-7 14 1-16,-8 9-4 0,-10 5 2 16,-7 7-1-16,3 6-1 15,4 3 1-15,3 6 0 16,12 11-2-16,1 9-2 15,6 9 2-15,1 14-1 16,-1 8 0-16,11 9 1 16,4 2 0-16,14 0-2 15,13-6 2-15,14-8-1 16,21-2-1-16,2-13 0 16,8-8 1-16,38-8-1 15,10-7 2-15,12-15-5 16,17-7 5-16,12-11 5 0,12-14-2 15,20-11-2-15,13-8 7 16,9-9-3-16,2-24 1 16,4-11-4-16,-10-11 4 15,-6-10 0-15,-9-9-4 16,-12-10 5-16,-9-12-7 16,-16-6-1-16,-16-1-2 15,-34 5-4-15,-28 1 1 16,-17 13 6-16,-19 10 0 15,-36 11-2-15,-12 13 0 16,-9 14 1-16,4 9 1 16,-3 13-8-16,1 10-6 15,1 4-24-15,-5 6-83 16</inkml:trace>
  <inkml:trace contextRef="#ctx0" brushRef="#br0" timeOffset="18967.56">22315 14934 74 0,'0'-18'14'16,"0"-8"-3"-16,0-4 8 16,2 6 3-16,10-4 4 0,5 0 0 15,5-5 10-15,-1-4-6 16,4-3 2-16,4-8-11 15,2-4-8-15,4-11-10 16,2-9-2-16,4-4 1 16,1 0-1-16,-5-1-1 15,0 2-1-15,-6 1 1 16,4-3 0-16,0 0 0 16,3-1 0-16,1 5-3 15,9 0 1-15,3 3-1 0,5-1-2 16,6-2 0-16,4-3-1 15,-4 3 1-15,2-4-2 16,-4 0 1-16,-4 4 3 16,-8 6 2-16,-3 3 1 15,3 7 0-15,-5 5 0 16,5-3 0-16,-1 3 0 16,3-1 1-16,3-1-1 15,3 1-1-15,10 1-2 16,1 4-4-16,1 4 2 15,-4 5 4-15,0 1 1 16,0 5 1-16,-2 1-1 16,2-2 0-16,0 5 2 15,6-1 1-15,3 2-3 16,1 5 1-16,1 1 0 0,1 1-1 16,-1 2 1-16,1 8 0 15,-4 0 2-15,-1 6-3 16,1 2 2-16,0 0-2 15,5 3 0-15,-3 0 0 16,5 0 0-16,-1 8 0 16,3 6-2-16,2 7-1 15,-5 10 2-15,1 1 0 16,-5 8 1-16,-1 0-4 16,-5 1 4-16,-2 6 0 15,-4-1 0-15,-4 4 2 16,-9 1-2-16,1 8 1 0,2 0-1 15,-7 7 2-15,9 4-2 16,-7-3 1-16,3 9-1 16,-2 7 0-16,-1 4 0 15,3 7 0-15,-3-5 0 16,7-2 0-16,-2-6 0 16,1-4-2-16,1-6-2 15,0-3 1-15,-2-2-6 16,-1-7 4-16,3-3 1 15,2-9 4-15,0-2-2 16,-1-9 1-16,3-6-10 16,-12-5 11-16,-7-3-2 15,-14-7 2-15,-6-1-1 0,-11 1 1 16,2-4 0-16,-6-4-1 16,-4 0-1-16,0-5-5 15,0-2-10-15,0 0 15 16,0 0 2-16,0 0 0 15,0 0 0-15,0 0 0 16,0 0 0-16,0 0-3 16,0 0-13-16,-14 0 1 15,1 0 9-15,1 0-13 16,-2 0-14-16,-5 0-80 16</inkml:trace>
  <inkml:trace contextRef="#ctx0" brushRef="#br0" timeOffset="19837.4493">27057 14691 11 0,'-21'-21'40'0,"-4"-1"-20"15,4-4 13-15,-8-4 19 16,-2-3 9-16,0-2-8 15,-6-4-14-15,-4-1-10 16,-3-7-7-16,-7-4-3 16,-1 0-6-16,-6-4-3 15,-4 4-2-15,0-2 1 0,-4-5-3 16,-4-5-6 0,-3-4 2-16,-1-4 0 0,-7-4 0 15,-1 2-2-15,-5-4 0 16,-2-3 0-16,2 2 0 15,5 5-2-15,3 0 0 16,13 10-3-16,8 9 5 16,0 4-3-16,2 10 1 15,0 4-2-15,-1 3-1 16,1 8-1-16,-4 3-4 16,4 3 1-16,-6 5-1 15,-2 2-6-15,4 2-2 16,-2 5-3-16,8 5 6 15,5 0 3-15,-1 0-3 0,2 5 7 16,1 9 4-16,3 5 0 16,7 3-2-16,6 3-15 15,0 4-27-15,4 2-30 16,0 1-11-16</inkml:trace>
  <inkml:trace contextRef="#ctx0" brushRef="#br0" timeOffset="20257.5592">23848 13987 18 0,'-22'73'15'0,"3"7"-5"16,2 2 4-16,-1 10-3 15,-1-1-2-15,5 2-4 16,1 1-4-16,-3 2 2 15,3-1-2-15,-9 7 0 16,1-2-1-16,-4-4-2 16,-2-2 2-16,7-9 0 15,1-4-1-15,3-3 1 16,3 2 0-16,1 5 0 16,-1-9-3-16,1 1-28 15,-5-10 31-15,-1-4 5 16,-1 2-5-16,1 2-2 0,7-1 2 15,3-7-2-15,2-6 1 16,2-8 0-16,-3-5 1 16,1-3 1-16,-2 0 5 15,2-5 5-15,2-1-4 16,2-7-7-16,2-7 0 16,0-7 0-16,0-2-1 15,0-5-3-15,0-3-12 16,6 0-38-16</inkml:trace>
  <inkml:trace contextRef="#ctx0" brushRef="#br0" timeOffset="35452.5939">3961 2846 304 0,'0'-2'38'0,"0"-2"-13"16,0 4 11-16,0 0 4 15,0 0-5-15,0 0-13 16,0 0-7-16,0 0-4 16,0 0-1-16,0 0-2 15,0 0-6-15,0 9-2 16,0 17 0-16,0 13 6 15,0 20-1-15,0 7-1 16,0 12 1-16,2 8-2 0,-2 2 2 16,0 1-1-16,0 1-3 15,8-3-1-15,-2-5 1 16,0-7-1-16,1-7 0 16,5-10 0-16,-4-7 0 15,-2-11 0-15,5-10 0 16,-9-9-2-16,4-9-2 15,-6-7-1-15,0-3-3 16,0-2 1-16,0-7-4 16,0-26-11-16,0-11-62 15,-6-16-31-15,-7-10-207 16</inkml:trace>
  <inkml:trace contextRef="#ctx0" brushRef="#br0" timeOffset="35931.6332">3942 2751 348 0,'0'-2'12'0,"0"1"-7"16,2 0 1-16,10 1-6 15,22 0 0-15,15 12 0 16,17 11 8-16,15 3-2 15,8 2 5-15,2 6-3 16,-6-1-3-16,-13 3-1 16,-8 2 0-16,-12 6-4 0,-28 3 5 15,-24 6 2-15,0 2 3 16,-53 0-1-16,-28 2-1 16,-10-8 0-16,-6-2 1 15,6-6 1-15,6-3 3 16,13-5-4-16,0-6 0 15,22-5-8-15,11-8 1 16,24-6 3-16,9-4-5 16,6 0-5-16,0 2-1 15,6 5 0-15,31 2 6 16,13 5 0-16,8 0 2 16,4-5 1-16,0 1 0 15,8-1-1-15,-8 1-1 0,4-2-1 16,1 2 0-16,-12-6-2 15,1 3-3-15,2-6-4 16,-6-2-4-16,-1-3-45 16,-1 0-151-16</inkml:trace>
  <inkml:trace contextRef="#ctx0" brushRef="#br0" timeOffset="36381.4592">4878 3557 355 0,'-2'0'17'0,"2"2"-10"0,0-1 2 16,0 0-4-16,23-1-4 16,16 0 8-16,25 0 1 15,-6 0 0-15,2-4-1 16,-2-7-4-16,-8-4-4 15,-9-6-1-15,-10-3 2 16,-12-4-1-16,-17 1 1 16,-2-4-1-16,-2 6 0 15,-36 5 1-15,-13 2-1 16,-7 8 0-16,-14 5 0 16,-5 5 3-16,-1 0 1 15,5 17 0-15,15 5 5 16,0 4-8-16,19 3 2 0,6 8 1 15,14 4-2-15,17 3 0 16,2 1-1-16,9-1 1 16,30-3-2-16,6-6 0 15,13-2-1-15,6-6 0 16,7-5-1-16,3-3 1 16,3-9-2-16,7-6-2 15,7-4-4-15,0 0-17 16,13-11-74-16</inkml:trace>
  <inkml:trace contextRef="#ctx0" brushRef="#br0" timeOffset="36990.7666">6100 3477 327 0,'-35'-16'38'16,"0"-3"-30"-16,-2-2 15 16,-5-3-14-16,3 0 13 15,-7 2-11-15,7 1 1 16,4 5 1-16,4 6-1 16,6 4 1-16,5 3 1 15,7 3-1-15,1 0 3 0,-9 7-5 16,-10 22-5-16,-8 11-5 15,6 6 3-15,14-2-4 16,19-4-1-16,0-5-3 16,6-8 0-16,25-5 3 15,7-6-2-15,-1-7 1 16,10-3 1-16,1-6-6 16,1 0 6-16,-1 0 1 15,-3-7 0-15,-5 1-1 16,-13 1 1-16,-3 5 0 15,-3 0 0-15,0 0-2 16,2 9 1-16,3 13 1 0,1 9 0 16,-2 5 3-16,-6 8-1 15,-5 3 2-15,-1 2-2 16,-5 5-1-16,-8 0 2 16,0-1-1-16,0-4 1 15,0-8-3-15,-11-3 1 16,-11-9 2-16,-5 1-1 15,-4-5 1-15,-17-5 1 16,-3 1-1-16,1-6 2 16,-6-5-5-16,7-5 0 15,-9-5 0-15,6 0-2 16,-2-5-6-16,17-23-6 16,4-12-10-16,31-7-50 0,2-10-66 15</inkml:trace>
  <inkml:trace contextRef="#ctx0" brushRef="#br0" timeOffset="37470.147">6437 3461 208 0,'4'0'12'0,"-2"0"-5"15,9 16 6-15,-1 9 25 0,2 9 2 16,1 6-10-16,-5 3 0 16,2 1-15-16,5 0-1 15,-3-1-1-15,9-1-4 16,-9-5-8-16,1-5 4 16,-7-8-2-16,0-5 0 15,-4-8 0-15,-2-5-1 16,0-3-1-16,0-3 4 15,0 0 6-15,0-9 6 16,0-16-9-16,-6-16-8 16,0-13-1-16,6 2-1 15,0-7 0-15,0 7-1 16,16 7 3-16,5 8 1 16,6 13-1-16,-9 4 0 15,-5 9 2-15,5 2-2 0,-3 3 0 16,3 1 3-16,9 2-2 15,-8-1-1-15,0 2 0 16,-1 2 0-16,11 0 0 16,-4 0-1-16,8 7-2 15,6 3-3-15,-2 1-3 16,5-3-13-16,-3 0-44 16</inkml:trace>
  <inkml:trace contextRef="#ctx0" brushRef="#br0" timeOffset="37972.5906">7328 3629 54 0,'0'3'66'15,"0"3"-23"-15,0-3-5 16,12-1-1-16,13 0-3 16,8-2-3-16,-2 0-7 15,6 0 4-15,7-15 0 16,3-6-8-16,1-7-10 16,-15-3-4-16,-6 0 0 0,-21 0 0 15,-6 4 1 1,0 1-4-16,-6 5 1 0,-21 4 0 15,-6 7-1-15,-6 1 12 16,1 6-1-16,-1 3 1 16,4 0-1-16,-2 2-4 15,6 13-2-15,-15 9-5 16,13 4 2-16,-8 5-4 16,10 4-1-16,12-1 0 15,7 2 2-15,4-1-2 16,8-8 0-16,0-2 0 15,20-3 0-15,7-6 0 0,10 2 0 16,9-9 0 0,-1 1-4-16,9-9-2 0,10-3-1 15,0 0-4-15,7-15-14 16,-3-6-24-16,-4-5-97 16</inkml:trace>
  <inkml:trace contextRef="#ctx0" brushRef="#br0" timeOffset="38445.372">8293 3185 159 0,'-20'-3'146'0,"-3"1"-125"15,8 0 22-15,-3 0-5 0,-5 2-13 16,0 0-4-16,3 0 1 15,-5 0-8-15,-4 6-5 16,-6 4-2-16,0 3-2 16,2 1-1-16,-5 3-1 15,3 0 0-15,0 5-1 16,8 5-1-16,-8 1 1 16,12 1-1-16,5 4-1 15,12 0 0-15,6-1 0 16,0-3-1-16,0-1-1 15,35-4-1-15,6-3-2 16,11-4 5-16,6-1 0 0,-1-3-1 16,1 2 1-16,-4-1 0 15,-11 0 1-15,-9-1-1 16,-8-1 0-16,-13-2 0 16,-11 0 1-16,-2 0 0 15,0 2 3-15,-21 4-2 16,-30 1 1-16,-1 1-1 15,-12-2-1-15,8-4-2 16,13-4-2-16,3-6-8 16,15-2-6-16,11 0-34 15,14-20-96-15</inkml:trace>
  <inkml:trace contextRef="#ctx0" brushRef="#br0" timeOffset="38811.7341">8754 3167 171 0,'-45'11'114'16,"-7"7"-105"-16,0 8 30 16,-8 1 1-16,11 6-4 15,-5-3-14-15,17 0-7 16,10-4-6-16,13 0-4 15,7-1 0-15,7 2-5 0,0-1-2 16,13-3-2 0,22-1 2-16,-4-1 2 0,6-2 1 15,4 2 1-15,-16-1-2 16,-4-2 3-16,-5 0-3 16,-13 2 2-16,-3 0 0 15,0 1 4-15,-13 1-1 16,-18 1 0-16,4-5-3 15,-8-6-2-15,17-4 0 16,7-6-5-16,9-2-8 16,2-4-5-16,0-21-112 15</inkml:trace>
  <inkml:trace contextRef="#ctx0" brushRef="#br0" timeOffset="39023.1907">9048 3453 177 0,'6'29'57'0,"-6"1"-2"15,6 1-2-15,-6 1-19 16,6-4-14-16,-6-2-9 16,7-6-11-16,-1-4 0 15,0-4-4-15,0-6-8 16,0-6-2-16,3 0-16 15,9-22-68-15</inkml:trace>
  <inkml:trace contextRef="#ctx0" brushRef="#br0" timeOffset="39208.5224">9085 3139 373 0,'-4'0'7'15,"4"0"4"-15,0 0-6 16,0 0-5-16,0 0-9 16,10 0-8-16,21 4 14 15,11 2-18-15,1 1-37 16,0-1-80-16</inkml:trace>
  <inkml:trace contextRef="#ctx0" brushRef="#br0" timeOffset="39545.5274">9469 3288 133 0,'0'20'58'0,"0"2"-2"16,0-1-15-16,0 0-13 15,0-1-9-15,0-2-4 16,7-3-5-16,9-1-6 16,7-3 1-16,-4-6-4 15,12-5 4-15,4 0 3 16,8-2 5-16,11-18-5 15,-15-3-1-15,-4-3-2 0,-12 3-4 16,-17 2 1 0,-6 1 5-16,0 4-2 0,-33 0 3 15,-4 3-2-15,-2 5 8 16,-13 4 2-16,13 0-11 16,-3 3 0-16,18 1 6 15,11 0-11-15,7 0-1 16,6 0-7-16,0 0-6 15,0-2-7-15,6-6-11 16,33-3-9-16,19-6-130 16</inkml:trace>
  <inkml:trace contextRef="#ctx0" brushRef="#br0" timeOffset="39935.4737">10015 3165 41 0,'17'20'76'0,"1"6"-20"16,-1 0 2-16,-5 1-8 15,-3 0-3-15,1-1-18 16,-2-3-8-16,5-1-3 16,-7-3-4-16,4-3-3 15,-4-6-10-15,-4-3 2 16,5-5-3-16,1-2-3 16,-8 0 3-16,6 0 1 15,6-21 10-15,9-6-11 16,8-10 0-16,6-1-2 15,-10 8 0-15,0 1 1 16,-5 11 1-16,1 7 0 0,-8 8 0 16,-7 3 0-16,-4 0 1 15,2 0 1-15,4 0-2 16,9 5 3-16,1 10 1 16,5 0 1-16,-2 3-3 15,2-3 1-15,1-2-2 16,5-3-1-16,-4 2-2 15,2-5 1-15,6-1-2 16,-6 0-4-16,8-6-4 16,2 0-19-16,5 0-172 15</inkml:trace>
  <inkml:trace contextRef="#ctx0" brushRef="#br0" timeOffset="40110.8184">11196 3255 139 0,'0'0'137'0,"0"0"-129"16,0 0-4-16,0 0 13 15,0 0 3-15,0 0-20 16,0 6-6-16,-13 3-19 16,-26 6 9-16,-11 2-94 15</inkml:trace>
  <inkml:trace contextRef="#ctx0" brushRef="#br0" timeOffset="40776.0904">4372 4846 317 0,'0'2'8'16,"0"-2"-1"-16,0 0-4 15,0 0 7-15,21 0-6 16,30 0 7-16,18-15 0 16,28-5 3-16,16-4 2 15,16-1-5-15,15-5-5 16,9-1 3-16,17-3-4 15,18-3 7-15,8 2-4 16,3-1 0-16,-1 3-2 0,-4-2-2 16,1-1 2-16,1 0-4 15,23-2 3-15,15 0-2 16,6 2 0-16,12 3-1 16,-8 4-1-16,-9 3-1 15,-5 0 0-15,-9 1 0 16,-12 0 0-16,-9 1 1 15,-10 2 1-15,-1-2-2 16,3-2 0-16,-4 3 2 16,-10-2-2-16,-5 1 0 15,-24 1 0-15,-12 1-1 16,-15 2 0-16,-23 2 1 0,-17 3-2 16,-28 5 2-16,-27 2-4 15,-21 2-4 1,-6 0-5-16,-20-1-23 0,-45 3-50 15,-28 2-133-15</inkml:trace>
  <inkml:trace contextRef="#ctx0" brushRef="#br0" timeOffset="41490.6277">3117 2971 128 0,'-16'-12'32'0,"9"5"-29"16,5 1 2-16,-2 3 26 16,4 1 32-16,0 2-19 15,0 0-22-15,0 0-6 16,0 0-6-16,0 0-3 15,0 13-3-15,0 16 7 16,0 16 15-16,0 9-5 0,6 9-5 16,5 4-5-1,-3 3-2-15,9 4 0 0,5 8-4 16,3 1 0-16,-4 1-5 16,2 1 3-16,-1-2 0 15,-3-1-3-15,-5-4 2 16,5-4-1-16,-2-7-1 15,-1-12 1-15,-4-3-1 16,1-8 0-16,-7-6 0 16,-4-10-1-16,-2-6 0 15,0-9 1-15,0-8-3 16,0-3-1-16,0-2-2 0,0-7-2 16,0-22-34-16,-14-18-163 15</inkml:trace>
  <inkml:trace contextRef="#ctx0" brushRef="#br0" timeOffset="42703.6003">3123 2828 123 0,'7'-1'28'0,"9"-2"-22"16,-3-3 6-16,11 0 15 15,9-2 4-15,13-4-9 16,10 2-2-16,16-5 1 15,9-1 5-15,14-1-4 16,10-1-5-16,13 2-1 16,4 1-2-16,2 4-3 15,6 2-4-15,-2 2 2 16,11 0-3-16,4 2 1 16,18-2-5-16,2-2 2 15,2-1 0-15,5-5-2 0,-5 1 0 16,3-1-2-16,-11 2 1 15,-10 2-1-15,-3 0 4 16,-1 0 1-16,8 0 0 16,4-3-2-16,0 2-1 15,2-3 4-15,10 1-1 16,9 1 1-16,-8-2-4 16,5 1-1-16,-9 2 1 15,-14-3 1-15,-1 2-3 16,2 0 1-16,4-2 3 15,-12 0-2-15,-7-2 0 16,-6 1 0-16,-8 3 3 0,-2-2-5 16,0 1 1-16,-4-3 1 15,4 1-1-15,-2-2 2 16,4 1-2-16,8 2-1 16,-8-1 2-16,-4 3-1 15,-5 1-1-15,-11 2 0 16,-20 4-1-16,-5 2 1 15,-11 1 1-15,-6 0-1 16,-4 0 0-16,4 3-1 16,0-1 2-16,2 1-2 15,-9-2 1-15,-9 2 0 16,-3 0 0-16,-22 0-1 0,-7 0-1 16,-6 0 2-16,-4 0-3 15,5 0-1 1,-1 3 2-16,4 10 1 0,7 4-1 15,-5 7 2-15,1 2 4 16,1 5-3-16,3 3 0 16,1 1 5-16,-1 7-2 15,1 1-3-15,1 4 2 16,-1 4-1-16,3 1 2 16,6 5-1-16,-6 2-2 15,1-1 3-15,3-2-3 16,-2 0-1-16,-2 2 0 15,-3-2 3-15,-1 7-3 0,-5 1 2 16,5-1 0 0,-11-1-1-16,6-6-1 0,-3-1 2 15,3-2-1-15,-2 0 0 16,-1 0 0-16,1-5 2 16,-2-1-1-16,7-7-1 15,-3-2-1-15,0-5 0 16,1-3-1-16,-5-5 1 15,2-1 0-15,-3-7 1 16,-5-4-1-16,2-4 0 16,-4-3 0-16,0-2 0 15,0-2 0-15,0-1 0 16,0-1 1-16,0 0-1 16,0 0 0-16,0 0 3 15,-17 2 0-15,-28 5-2 0,-25 1 0 16,-17 1-1-16,-15-2-1 15,-15 4 1-15,-20-2 0 16,-20 2-1-16,-21 5-1 16,-28 1-9-16,-32 7-3 15,-16 1-32-15,-25-1-145 16</inkml:trace>
  <inkml:trace contextRef="#ctx0" brushRef="#br0" timeOffset="61340.3153">9403 9637 74 0,'46'17'9'0,"14"3"-5"0,-2-1-3 16,20 4-1-16,11 2-1 15,-2 4-9-15,-17-3-13 16,-24 2-31-16</inkml:trace>
  <inkml:trace contextRef="#ctx0" brushRef="#br0" timeOffset="63101.7118">3899 5099 203 0,'-19'2'25'0,"-8"-2"-16"15,13 0-3-15,10 0 2 16,1 0 11-16,3 0 2 16,0 2 0-16,0 1-10 0,-4 7-1 15,2 5-1-15,-2 12 10 16,-4 13 0-16,-11 7-6 16,-4 11-1-16,-8 6 2 15,-6 9-4-15,-2 11-2 16,6 14-4-16,-8 9 2 15,3 8-1-15,1 13-1 16,-8 6-2-16,12 11-1 16,-13 5 5-16,13 7-3 15,-8 9 2-15,10 11-2 16,0 6 2-16,6 1 0 16,2-10-1-16,7-8-1 15,3-4 2-15,5 7-4 0,2 4 3 16,0 2-3-16,-1 5 6 15,1-4-3-15,6 2-3 16,0-3 6-16,0 6-1 16,0-6-2-16,13 1 0 15,5 4-3-15,1-4 1 16,-1-1-1-16,5 2 0 16,-10-1 3-16,5 0-1 15,-10-3-3-15,5 3 2 16,-7-6 1-16,0-9-1 15,5-7 3-15,5-11-5 16,9-7 3-16,6-5-2 0,10-5 0 16,-2-5-1-1,13-8 0-15,-2-6 0 0,10-7 1 16,-2-2 0-16,12-6-1 16,-2-8 0-16,9-3 0 15,1-8-1-15,-3-6 1 16,-1-1 0-16,2 0 1 15,3-8 0-15,0 0-1 16,5-6 1-16,-5-4-1 16,-3-4 1-16,7-3-1 15,-4-2 0-15,-5-4 0 16,-4-3-1-16,-8-6 0 16,-6-1 1-16,-6-6 0 0,-3 0-2 15,-5-1 1 1,-1-4 0-16,-8 3 1 0,0-4-1 15,-8-6 1-15,-11 0-2 16,3 1 2-16,-5-2-3 16,-5-1 1-16,-5-2-2 15,6-3-5-15,-8 3-1 16,0 2-9-16,0 1-20 16,0-6-93-16</inkml:trace>
  <inkml:trace contextRef="#ctx0" brushRef="#br0" timeOffset="63859.6309">5126 13131 403 0,'-8'0'27'16,"8"0"-27"-16,-4 0 0 15,4 0 1-15,0 0 3 16,0 4-4-16,0 11 3 16,25 4 4-16,8-1-7 15,0 5 3-15,8-1-1 16,7 0 1-16,-3 0-2 16,1 2 1-16,-9-2-1 15,-2-3 0-15,-14 0 1 0,4-1 0 16,-9-7-1-16,7 1 1 15,-11-3 1-15,-5-1-2 16,1-1 3-16,2 1-2 16,-2 4-1-16,5-2 1 15,-1 4-1-15,9 1 1 16,-9-3 0-16,1 2-1 16,-5 4 0-16,4 1 0 15,-1 0-1-15,-5 8 2 16,-4 7-1-16,-2 3 3 15,0 12 1-15,-2 5-3 16,-33 9 0-16,-15 7-1 0,-6-2 3 16,-16 2-2-16,0 0 1 15,-5-7-2-15,7-9 3 16,-2-2-3-16,5-8 2 16,7-7 0-16,11-5 1 15,-5-10-1-15,17-10 1 16,12-5 0-16,-2-7-1 15,9 0 3-15,-3 0-2 16,-4-18-4-16,-2-8 0 16,0-11 0-16,9-10 2 15,5-5 0-15,7-9-1 16,6-6 0-16,0 0-1 16,19-5 0-16,18-5 0 15,4-5 1-15,3 1-1 16,-3-2-2-16,-16 6-1 0,-17 6 3 15,-4 5 0-15,-4 8-1 16,0 13 1-16,-12 12-1 16,-13 5 1-16,2 12-3 15,1 3-6-15,3-2-13 16,5 4-29-16,1 6-20 16,13 2-45-16,0 3-89 15</inkml:trace>
  <inkml:trace contextRef="#ctx0" brushRef="#br0" timeOffset="83944.402">25500 2671 282 0,'-19'-32'51'15,"7"-2"-17"-15,-5 8-1 16,11 10 16-16,4 11 0 16,-2 3-17-16,4 2-7 15,0 0-5-15,0 0-7 16,-2 0-9-16,2 0-4 15,0 5-1-15,0 21-7 16,0 17 8-16,0 18 0 0,0 9 3 16,0 6-2-1,0 6-1-15,0 2 1 0,0 3 0 16,0-5-1-16,0-7 0 16,0-8 1-16,0-4-1 15,0-5-1-15,0-7 1 16,0-6 0-16,0-11-1 15,0-9-2-15,0-8-5 16,0-7 0-16,0-4-22 16,0-6-26-16,0-2-34 15,8-25-246-15</inkml:trace>
  <inkml:trace contextRef="#ctx0" brushRef="#br0" timeOffset="84333.9288">26064 2859 333 0,'0'0'74'15,"0"0"-72"-15,0 0 12 16,0 0 17-16,0 0 4 16,0 0-20-16,-27 14-7 15,-26 13 0-15,-30 9-2 16,-14 5 4-16,6-3-5 15,16-4-1-15,16-7-1 0,21-5-2 16,9-3 0 0,9-4 0-16,9-1-1 0,5-4 0 15,6-1-3-15,0 2-2 16,0 2 1-16,17 3 2 16,16 4 1-16,8 0 1 15,13 1 1-15,8-1 1 16,0-1-1-16,8 2-1 15,-8-3 0-15,-2-1 0 16,-6-1 0-16,-4-3-1 16,-3-1-8-16,-4-3-7 15,-7-4-12-15,-5-5-35 16,-7 0-85-16</inkml:trace>
  <inkml:trace contextRef="#ctx0" brushRef="#br0" timeOffset="84866.1967">26519 3019 361 0,'-2'-2'68'16,"-2"2"-66"-16,4 0 6 15,0 0 0-15,0 0-3 16,0 0-5-16,16 0 0 15,22 5 0-15,15 1 7 16,9-4-1-16,5-2 3 0,5 0-3 16,-6 0-1-16,-10 0-1 15,-7-9-3-15,-13-4 4 16,-7 0-5-16,-5-8 2 16,-5-2-1-16,-11-4 3 15,-8-4-4-15,0 6 3 16,-14-1-1-16,-28 1 0 15,-1 5-1-15,-11 2 2 16,5 6 0-16,1 2 1 16,1 6 1-16,7 2 3 15,1 2-3-15,2 0 0 16,6 13-4-16,0 13-1 0,-4 10 0 16,4 2 0-16,6 9 0 15,2 5 2-15,9 2 0 16,9 1-1-16,5-3-1 15,0-5-1-15,5-4 1 16,19-4 0-16,9-4 0 16,9-5 0-16,5-2-3 15,7-6 0-15,8-7-1 16,0-7-6-16,8-8-6 16,3 0-23-16,-1-13-67 15,3-12-228-15</inkml:trace>
  <inkml:trace contextRef="#ctx0" brushRef="#br0" timeOffset="85323.7009">27799 2877 331 0,'0'0'54'0,"0"0"-54"16,0 3 0-16,0 20 9 15,-2 10 18-15,-5 11-9 16,-3 8-3-16,4 3-4 16,2 1 0-16,4-1-1 15,0-5-4-15,0-5 0 16,0-5-1-16,0-7 1 16,4-7-5-16,2-2 1 0,-2-8-1 15,-2-6 0-15,2-2-1 16,-4-5 1-16,2-3-1 15,3 0 2-15,-3 0 4 16,2-22 6-16,4-14-12 16,4-10 3-16,13-10-2 15,8 1-1-15,0-1 0 16,5 0-1-16,7 8 1 16,-2 6 0-16,5 3 2 15,-2 5-1-15,-1 4 1 16,-2 4-2-16,1 3 1 15,-7 5-1-15,-2 1-2 16,-4 1-2-16,-2 5-4 0,-10 0-5 16,3 5-6-16,-7 2-22 15,-3 4-91-15</inkml:trace>
  <inkml:trace contextRef="#ctx0" brushRef="#br0" timeOffset="87094.9741">28834 2782 322 0,'0'-4'75'16,"0"4"-73"-16,0 0 1 16,0 0 7-16,0 5-3 15,0 23-6-15,0 11 15 0,0 13 1 16,0 7-7 0,-4 5 5-16,-8 4-5 0,-1-1 2 15,7-7-5-15,-4-9 1 16,4-7-1-16,4-8-3 15,2-7 1-15,0-7-2 16,0-5-2-16,0-7-1 16,-5-6 1-16,5-4-1 15,0 0 2-15,0 0 1 16,0 0 2-16,0-12 0 16,0-18-1-16,0-22-4 15,0-17-4-15,23-11 3 16,18-9-1-16,7 5-5 15,4 6 2-15,6 11-5 16,-3 13 7-16,5 11 3 0,-6 9 0 16,-4 8 1-1,-3 9 1-15,-10 7 0 0,-3 5 0 16,-6 3-1-16,-5 2-1 16,-2 2-1-16,2 20 1 15,-1 11 3-15,-7 12 4 16,-3 5-3-16,-8 3 2 15,-4 4 2-15,0-3-4 16,0 3 2-16,0-4-2 16,2-6 1-16,9-3-3 15,-3-8-1-15,2-6 2 16,-1-3-3-16,1-7 0 0,0-4 0 16,-4-7-3-16,1-5 1 15,-5 0 0-15,8-2-5 16,-8-2-1-16,2 0-3 15,5 0-6-15,3 0-3 16,21-10-5-16,10-8 4 16,7-5-7-16,-2-1-10 15,-7 2 0-15,-10 2 30 16,-6 6 8-16,-5 4 4 16,3 1 9-16,-4 5 2 15,-3-1 7-15,-1 1 0 16,3-1-3-16,3-1-3 15,10-1-3-15,8-2-6 0,7 1 4 16,3-2-5 0,5-2-6-16,-8-2 6 0,1-7-6 15,-3-2 5-15,-3-2-4 16,-6-3 1-16,-10-3-2 16,-9 2 0-16,-14-1 1 15,-2 2 1-15,0 2-1 16,0 4 1-16,-18 3-2 15,-1 1 3-15,-3 7 6 16,3 3-4-16,0 4 1 16,7 4 5-16,6 0 0 15,-5 0-4-15,-7 1-6 16,-7 18 0-16,-8 6 0 16,-6 5 0-16,8 1 3 0,0 0-1 15,12 4-2-15,7 1-1 16,5 4 3-16,7 1-2 15,0-2 0-15,0 0-1 16,7-5 0-16,17 0-1 16,1-5 1-16,6-4-2 15,0-5 1-15,9-4 1 16,-3-6-3-16,-2-4 3 16,2-3 0-16,2-3 1 15,13-3 0-15,10-22 4 16,12-10-1-16,3-8-3 15,-3-10-1-15,-3-5 1 16,-3-11-2-16,0-4 1 0,2-6-3 16,-8 1 1-16,-6-1 1 15,-4 2-4-15,-9 3 4 16,-6 9 1-16,-12 9 1 16,-6 10 0-16,-9 8 1 15,-8 13 3-15,-2 11-3 16,0 8 4-16,0 6 2 15,0 0-5-15,0 0-2 16,0 0-1-16,0 16-5 16,0 19 5-16,-20 10 3 15,-5 8-1-15,-4 8-1 16,4 4 0-16,6 1 1 0,7 3-1 16,6-4-1-16,2 0 2 15,4-3-2-15,0-2 0 16,0-3 1-16,16-3-1 15,3-4-1-15,6-8 0 16,-1-3 1-16,7-7-3 16,0-3-3-16,3-9-1 15,-3-8-10-15,-5-9-19 16,16-3-32-16,-1-6-109 16</inkml:trace>
  <inkml:trace contextRef="#ctx0" brushRef="#br0" timeOffset="88353.6462">32135 2391 184 0,'-14'-12'205'16,"4"1"-198"-16,-3-7 40 0,-3-2-3 16,-5-7-24-16,-4-1-1 15,-2-3 1-15,-6 0-4 16,-2 0 1-16,-2 1 0 15,-11 1-6-15,-5-3-3 16,-9 1 0-16,-13-1-2 16,-14 1-3-16,-10-2-1 15,-15 4 2-15,-20 0-4 16,-9 5-1-16,-10 6 1 16,-6 4 0-16,-2 3-1 15,-4 4 1-15,-5 4 0 16,-12 3 0-16,-12 0-2 15,0 2 1-15,-5 10-1 16,9 2 1-16,4 7-5 0,2 1 6 16,-8 2-3-16,2 6 3 15,-11-5-3-15,-12 6-1 16,-8 0 4-16,-11-2 1 16,7 1-1-16,12-5 0 15,7 2 4-15,11-2-4 16,-1 2-4-16,6 3 4 15,-3-4 0-15,18 1 0 16,9-3 0-16,13-4 3 16,11 0-3-16,14 1 0 15,16 0 0-15,9 0 1 16,8 2-2-16,8 4 1 0,-2 4-1 16,2 0 1-16,4 6 1 15,15-1-1-15,8 5-3 16,13 2-1-16,14 0 3 15,4-1-1-15,16 1 1 16,9 1-4-16,4 1 2 16,4 6 1-16,33 4-1 15,23 2 3-15,25 1-5 16,25-3 4-16,22-5-1 16,11-3 2-16,18-2-1 15,15-2 1-15,14-2 0 16,14-4 0-16,9-2 0 15,11-4 0-15,1-2 0 0,4-6 3 16,9-4-3 0,10 0 0-16,2-4 2 0,4 1-2 15,-10 0 0-15,-14 0-1 16,-13-1 2-16,-17-3-2 16,-12-1 2-16,-4-2-2 15,-8-7 3-15,-2-2-2 16,-5 0 1-16,1 0 1 15,1-5-2-15,3-12 0 16,-9-1-4-16,-5-7 4 16,-10-5 0-16,-3-4-1 15,-4-3 0-15,-19-2 2 16,-8 1-1-16,-15 3 1 16,-10 0 0-16,-13 0 0 0,1-4 2 15,-7-5 0-15,-10-3-2 16,-2-6-1-16,-12-2 3 15,-9 2 0-15,0-1-1 16,-6 3-1-16,-4 3 4 16,0 3-3-16,2-5-2 15,-4 1 2-15,0 2-2 16,-6 3 0-16,-9 4 2 16,-2 3 1-16,-3 3 4 15,-7-3-6-15,0 1 0 16,0-2 2-16,-13 0 3 15,-18 4-6-15,-4-1 0 16,-6 4 0-16,-3 1 1 0,-3 4-2 16,10 4-1-16,1 4 0 15,10 3-2-15,3 4-5 16,-6 3-9-16,10 3-32 16,-12 0-76-16</inkml:trace>
  <inkml:trace contextRef="#ctx0" brushRef="#br0" timeOffset="91483.8969">18844 8350 1 0,'25'-16'0'0</inkml:trace>
  <inkml:trace contextRef="#ctx0" brushRef="#br0" timeOffset="93058.2539">24801 4846 178 0,'0'-17'50'0,"0"3"-11"16,-12-4-12-16,-5 6 17 15,3-2-3-15,-3-1-2 16,-1 4-12-16,1 2 1 16,9 3-8-16,2 3 5 15,2 3-4-15,2 0-4 16,-3 0-6-16,-1 0 0 16,-12-2 3-16,-7 2-8 15,-12 0-3-15,-17 0 2 16,0 0-3-16,-6 5-1 0,4 10 0 15,3 4 0 1,7-1-2-16,1 1 0 0,14-1 1 16,12 3-1-16,13 1-7 15,6 5 0-15,12 2-4 16,42 4 5-16,14-3 5 16,11 0 1-16,10-4 0 15,2-1 1-15,2-1 0 16,-4 3 1-16,-9-1 0 15,-12-1 1-15,-14 1-1 16,-19 0-1-16,-16 0 0 16,-13-5 1-16,-6-2 1 15,0 3 0-15,-31-3 4 16,-19 3-1-16,-16 0 1 16,-12-3-2-16,-5-3 0 0,11-5-3 15,8-3 1-15,10-4-2 16,6-3 0-16,5-1-1 15,6 0-5-15,8-9-6 16,6-9-19-16,21-2-35 16,2-8-78-16</inkml:trace>
  <inkml:trace contextRef="#ctx0" brushRef="#br0" timeOffset="93506.0363">25390 4762 360 0,'0'0'15'16,"0"0"-11"-16,0 0 27 15,0 0-4-15,0 12-23 16,0 11-2-16,0 13 2 15,17 9 6-15,4 7-4 16,3-3-3-16,10 2 1 16,-1-3 1-16,4-1-5 15,4-5 5-15,0-2-4 16,-3-7 1-16,-1-7-1 0,-6-6 1 16,-2-5 0-1,-13-8-1-15,-3-5-1 0,-5-2 1 16,-4 0 2-16,2 0 3 15,7-9 0-15,22-27 13 16,17-17-5-16,14-12-11 16,0-5-2-16,-16-1-1 15,-11 2-3-15,-14 9-1 16,-5 9 2-16,-7 12-6 16,1 10-6-16,-6 11-6 15,-1 8-24-15,5 4-40 16,5 2-179-16</inkml:trace>
  <inkml:trace contextRef="#ctx0" brushRef="#br0" timeOffset="93814.6993">26560 4791 90 0,'0'28'95'0,"0"10"-26"16,0 0-20-16,0 4-10 16,0 2-13-16,0-1-6 15,0 1 5-15,0 2-11 16,9 0-1-16,7-3-4 16,1-3-4-16,-5-6-1 15,-4-3-4-15,-1-6 1 16,-1-4-1-16,-6-8-1 0,0-4-3 15,0-6-2-15,0-3 2 16,0 0 0-16,-8-10-13 16,-17-15-65-16,6-18-170 15</inkml:trace>
  <inkml:trace contextRef="#ctx0" brushRef="#br0" timeOffset="94264.2287">26525 4683 288 0,'-6'-18'49'16,"6"8"-31"0,0 2-2-16,0 6 22 0,0 0-11 15,0 2-18-15,0-1-7 16,31 1 0-16,21 0 7 16,10 0-1-16,-2 0 2 15,0 8-3-15,-9 6-5 16,-5 6 3-16,-9 2-2 15,-6 2 2-15,-6-2-5 16,-7 0 0-16,-11-2 0 16,-7 4 1-16,0 3 2 15,-7 1 3-15,-26 3-1 16,-8 0-3-16,-2-1 0 16,1-3 2-16,1-2-3 15,10-6 0-15,2-1-1 0,10-7-1 16,5 2 1-16,8-4 0 15,6 0-1-15,0-6 1 16,0 4-6-16,0-4 4 16,18 6 2-16,13-4 0 15,17 2 3-15,10-1 1 16,12 0-4-16,9 1 0 16,1-3 0-16,9 0 0 15,-4-4-10-15,-5 1-12 16,-5-1-44-16,-15 0-184 15</inkml:trace>
  <inkml:trace contextRef="#ctx0" brushRef="#br0" timeOffset="95321.6168">27799 4473 368 0,'-50'-32'15'0,"2"4"-2"16,-7-6 13-16,-9 1-2 0,-7 0-2 16,-11 5-4-16,-9 1 3 15,-13 0-12 1,-3 3-1-16,-3 4-2 0,1 2 1 15,-7 3-6-15,-6 4 1 16,-12 4 0-16,-5 0 1 16,-8 7-3-16,-4 0 5 15,5 0-5-15,-9 0 5 16,8 10-3-16,-6 5 2 16,-4 8-1-16,-6 3-2 15,-7 7 1-15,5 6-2 16,3 6 0-16,18 3 0 15,16 0-1-15,10-1 1 16,4 2 0-16,4 0 0 16,9-3-1-16,16 5-2 0,7 0 2 15,16 4-1-15,8-1 1 16,5-1-2-16,13-2 2 16,10 0 1-16,7-1-1 15,13-1-3-15,2-2 3 16,4-2-1-16,0 5 2 15,4-1-1-15,23-1 0 16,10 3 1-16,10-2 0 16,13-1-1-16,8-1 0 15,17 1-1-15,17-5 2 16,11-2 1-16,9-5-1 0,8-5 3 16,13-4-2-1,10-4 0-15,12-5 4 0,11-6-5 16,-2-4 1-16,-5-7 0 15,-5-1 0-15,-3 0 1 16,-4-10-2-16,-8-8 1 16,-15-1 1-16,-8-3 0 15,-4 0 2-15,-4-5-3 16,2-1 2-16,-6 0-2 16,-17 2 2-16,-6-1-2 15,-7-3 0-15,1-1 2 16,2-5 2-16,-6 1-3 15,3 1-1-15,-7 2 3 16,-9-2-3-16,-2-2 2 0,-12 2-2 16,-7-1 1-16,-9 4-1 15,-11 2-1-15,-7 1 2 16,-7 2 4-16,-5-4-1 16,-4-2-1-16,-2-4 3 15,-2-1-2-15,0 0 2 16,-2-1-3-16,-23 0-2 15,-2-1-1-15,0 3 2 16,-4 1-2-16,-2 4 3 16,0 3-4-16,2 1 1 15,-2 2-1-15,13 6 0 16,-3 0 1-16,2 4-1 0,0 2 0 16,3 0-1-16,-3 4 1 15,3 0 0-15,1 0-2 16,1 4 1-16,7 0-3 15,-3 0-2-15,6 0-4 16,-7 2-2-16,1 3-14 16,-7 0-27-16,-10 0-43 15,-14 5-321-15</inkml:trace>
  <inkml:trace contextRef="#ctx0" brushRef="#br0" timeOffset="98576.6544">29564 4558 240 0,'19'-15'66'16,"-9"6"-18"-16,-10 6 10 0,0 0-5 16,0 1-10-16,0 2-12 15,0-2-5-15,0 2 0 16,0-1-6-16,0-3-9 15,-17 3-2-15,-10 0-3 16,-8 1-5-16,-8 0-1 16,-15 0 0-16,0 7-2 15,-2 14 0-15,-4 6 0 16,8 2-3-16,13 2-1 16,14 1 2-16,17-1-3 15,12 1-3-15,0-3 5 16,0 2-4-16,29 0 1 15,10-3 4-15,6 0-2 0,-1-3 3 16,-1 2 3 0,-6-2 2-16,-4-3-2 0,-14 0 1 15,-5-2 0-15,-7-2 0 16,-7 1-1-16,0-4 0 16,0 2 4-16,0-2-1 15,-15 0-1-15,-10-1 3 16,-4-1-1-16,-2-2-3 15,-4-3-1-15,-2-4-2 16,2 1-2-16,0-5-8 16,4 0-6-16,10-5-32 15,9-17-42-15,12-4-129 0</inkml:trace>
  <inkml:trace contextRef="#ctx0" brushRef="#br0" timeOffset="98935.6063">29756 4453 231 0,'0'-1'70'16,"0"1"-62"-16,0 0 14 15,0 0 28-15,0 0-19 16,0 0-14-16,0 3-11 0,0 17-1 15,0 12 8 1,0 13 2-16,0 4-8 0,0 5-2 16,0 2-1-16,0 0-1 15,0 1 1-15,0-6-4 16,0 0 4-16,0-4-3 16,0-3-1-16,0-6 0 15,0-7 0-15,2-4 0 16,2-5-3-16,-2-4 3 15,-2-2-6-15,0-3-2 16,0-8-11-16,0-3-20 16,7-2-47-16,-3-10-137 15</inkml:trace>
  <inkml:trace contextRef="#ctx0" brushRef="#br0" timeOffset="99312.5511">30370 4603 231 0,'0'0'29'16,"-2"0"-21"-16,-27 7 15 16,-14 14 8-16,-21 6-15 15,-5 6-4-15,-9 0 3 16,10 1-3-16,4-1-5 15,18-5-3-15,13-2 0 0,14-4-3 16,11-3 0-16,8-5-1 16,0 3 2-16,0-3 1 15,2 2-2-15,23-4 0 16,4 3 0-16,8-2 1 16,-2-1 5-16,-6 0-1 15,8-2-2-15,-3 2 0 16,5-3-4-16,-2 1 0 15,4-1-2-15,-8-2-2 16,3 3-3-16,-1-4-3 16,-10-3-14-16,-1 0-50 15</inkml:trace>
  <inkml:trace contextRef="#ctx0" brushRef="#br0" timeOffset="99775.5186">30571 4393 214 0,'-7'-2'67'0,"5"2"-26"16,-2 0 0-16,4 0-8 16,-8 3-18-16,-6 19-9 15,-5 10-2-15,-2 5 6 16,3 7-2-16,5-3-2 15,-1 3 2-15,8 4-3 16,-1 1 2-16,5 2 1 16,2-5 0-16,0 1-1 15,0-5-4-15,0-2 1 16,13-7-1-16,3-2-2 0,-1-4 0 16,-5-5-1-1,-2-4-1-15,3-2-2 0,-3-3-4 16,2-4-7-16,-4-2-9 15,1-7-50-15</inkml:trace>
  <inkml:trace contextRef="#ctx0" brushRef="#br0" timeOffset="100278.3876">30784 4855 253 0,'0'0'1'16,"0"0"9"-16,0 0 20 0,6 0-9 15,10 0-6-15,3 0 2 16,0 0 6-16,-3 0-5 16,-1 0-3-16,1 0 2 15,-4-2-3-15,-3-3 0 16,-1-2 4-16,-6 1 3 15,-2-2-1-15,0 0-7 16,0-3 0-16,0 4-3 16,-2-3 0-16,-19 3 1 15,-3-2-1-15,-1 3-5 16,0 2 2-16,0 1-6 16,0 3-1-16,9 0 0 0,7 0 0 15,3 0-1-15,0 0-2 16,-4 7-2-16,-3 9 3 15,1 4 1-15,8-1-2 16,2 2-1-16,2-1 3 16,0 2 0-16,0 0 1 15,2 1-4-15,14 0 4 16,7-2-3-16,2-1 0 16,2-2 2-16,6-4-2 15,0-2-1-15,2 0-2 16,0-7-8-16,2-1-21 15,3-4-20-15,1 0-53 16</inkml:trace>
  <inkml:trace contextRef="#ctx0" brushRef="#br0" timeOffset="100863.6037">31342 4908 192 0,'4'-17'125'16,"-4"-1"-123"-16,2-3 26 16,-2-2 12-16,0-1-20 15,0-1-1-15,0 0-4 16,0 3-1-16,0 3 1 0,-2 8 8 16,-9 3-1-16,5 5-7 15,0 2 4-15,0 1-3 16,4 0-8-16,-9 0-8 15,-3 14-6-15,-9 14 3 16,-8 4 3-16,0 7 1 16,4-3-1-16,13-2-4 15,8-2 4-15,2-6-2 16,4-3-1-16,0-2 1 16,0-6-1-16,10-3 0 15,4-4-1-15,1-2 1 16,-1-5 2-16,11-1 0 15,10 0 1-15,7-11-4 0,3-11 3 16,3-4-4 0,-5 0 0-16,-8 4 5 0,-16 4 0 15,-7 7 0-15,-8 4 5 16,-2 5 0-16,-2 2 1 16,0 0-3-16,0 0-1 15,0 0-2-15,0 0-4 16,0 0 1-16,0 9-4 15,0 5 7-15,0 3 4 16,0 1-3-16,0-1-1 16,0-3 0-16,11 0 0 15,1-1-1-15,-4-1-1 16,9-2-5-16,-1-3-4 16,-1-4-21-16,8-3-34 0,1 0-106 15</inkml:trace>
  <inkml:trace contextRef="#ctx0" brushRef="#br0" timeOffset="101373.1811">31848 4835 39 0,'0'0'60'0,"0"5"-50"15,0 12 27-15,0 4-5 16,0 5 7-16,0 1-14 15,0 1 1-15,0-2-2 16,0 0 1-16,0-2-7 0,0-4-8 16,0-5 0-16,6 1-4 15,1-6-2-15,-5-3 0 16,2-2-2-16,-4-4-1 16,0-1 2-16,0 0 3 15,0 0 5-15,2 0 8 16,-2-3 28-16,0-16-14 15,4-3-31-15,2-7 3 16,2-3-5-16,9-2-1 16,4 4 1-16,-1-1 4 15,5 4-4-15,0 3 1 16,-4 7-1-16,-1 6 1 0,-11 7 0 16,-3 2 2-16,-2 2-1 15,-4 0-2-15,2 0-1 16,2 0-7-16,2 5 3 15,9 7 3-15,1 5 4 16,3 5 0-16,-1 2 3 16,-5 2-5-16,-3-1 2 15,-4 4-2-15,-4 0 0 16,3-5-1-16,-5 1-6 16,0-3-5-16,-5 0-10 15,-21-3-46-15,-14-2-170 16</inkml:trace>
  <inkml:trace contextRef="#ctx0" brushRef="#br0" timeOffset="101807.4976">29516 5634 198 0,'64'0'64'15,"21"0"-25"-15,21-14 2 16,20 2-4-16,12-2-14 16,7 3-5-16,-11 0-6 15,1 3 0-15,-7 1-3 16,-6 2 1-16,2 1-5 16,-8 4 2-16,-5-2 1 15,-3 2-5-15,-11 0-2 16,-10 0-1-16,-11 0-2 15,-20 0 0-15,-15 0-3 16,-22 0-11-16,-19 0-10 0,0 11-37 16,-31 4-60-16</inkml:trace>
  <inkml:trace contextRef="#ctx0" brushRef="#br0" timeOffset="102162.0909">29756 5888 281 0,'0'0'17'0,"0"0"2"0,8 0-19 16,30 0 25-16,26 0-10 15,21 0 6-15,12 0-11 16,12 0 2-16,-3 0 1 15,11 0-1-15,1-2-7 16,8 2 3-16,3-3-5 16,3 3 6-16,-10-3-4 15,-13 3-2-15,-11 0 1 16,-20 0-3-16,-10-1 2 16,-10-1-3-16,-14 1 0 15,-13-2-2-15,-15 3 2 16,-10-2-5-16,-6 0-5 15,0-1-3-15,0-1-21 0,-10-1-289 16</inkml:trace>
  <inkml:trace contextRef="#ctx0" brushRef="#br0" timeOffset="104065.8923">24402 5832 172 0,'-8'-6'52'15,"2"6"-39"-15,6 0 20 16,0 0 20-16,-4 0-21 15,4 0-9-15,-2 0 1 16,-9 0 1-16,-1 0-11 16,-7 0-8-16,-5 0-3 15,-12 1-3-15,1 12 3 0,-2 1-4 16,2 3 1-16,8 2 0 16,8 0 0-16,13 0-3 15,6 3 1-15,2 0-5 16,40 0 1-16,18-1-3 15,6-4 5-15,12-4 4 16,-7-2-1-16,-7 4 1 16,-11-3 0-16,-20-1 3 15,-10 0-1-15,-15-5-2 16,-8 5 5-16,0-1 0 16,0 1-1-16,-31 2 0 15,-16-3 0-15,-5 5-1 16,-8-8-1-16,4 5-2 15,3-7 0-15,5-1-2 16,11-4 1-16,12 0-3 0,13 0-16 16,12-14-41-16,0-5-177 15</inkml:trace>
  <inkml:trace contextRef="#ctx0" brushRef="#br0" timeOffset="104502.1339">24946 5990 155 0,'6'0'10'0,"0"0"-5"0,7 0 15 16,-5 1 4-1,9 9-3-15,1 4-2 0,1-1 3 16,-1 7-6-16,5-1 3 15,-2 3-4-15,2 0-6 16,-1-3-4-16,-1-2 0 16,-2-3-1-16,1-3-1 15,-5-2-3-15,-3-5 2 16,1-2 1-16,-3-2 1 16,-8 0-1-16,2 0 1 15,2 0 6-15,3-4 8 16,11-13 11-16,5-10-16 15,2-4-8-15,-2-2-2 16,-3-1 0-16,-3-3-2 16,4 8-1-16,-9 3 0 0,3 4-1 15,-1 6 1-15,-9 4 0 16,1 3-1-16,4 3-4 16,5-1-4-16,1 3-16 15,5 2-17-15,2 2-68 16</inkml:trace>
  <inkml:trace contextRef="#ctx0" brushRef="#br0" timeOffset="105281.3191">26263 5864 155 0,'0'-6'50'0,"0"3"-15"0,0 1 15 16,0-3-6-16,-6 1-15 15,-5-2-6-15,3 3 2 16,-9-1-2-16,5-1-4 16,0 4-4-16,1-2 1 15,9 3-5-15,-2 0-2 16,2 0-2-16,2-2-3 15,0 2-2-15,0 0-1 16,0 0 1-16,0 0-2 16,0 0 0-16,0 0 0 15,0 0 1-15,0 0-1 16,0 0 0-16,0 0 1 0,0 0 0 16,0 0-1-16,0 0 0 15,0 0 0-15,-4 0 0 16,4 0 1-16,0 0 0 15,0 0 2-15,-2 0-1 16,-2 0-1-16,-3 0 2 16,-7 0-1-16,-5 5-2 15,-10 5 0-15,1 6 1 16,1 2-1-16,-6 4 1 16,2 2-1-16,4 0 0 15,4 2 1-15,4-1-2 16,9-3 1-16,8-2 0 15,2-4 0-15,0 0-1 0,0 1 1 16,2-1-2 0,21-2 0-16,8 3-1 0,6-1 2 15,4-4 0-15,7 1-1 16,1-4 2-16,5-6 0 16,2-3 0-16,4 0 0 15,2 0-1-15,2-11-1 16,-2-3-8-16,0-8-11 15,-4 3-30-15,-13-2-103 16</inkml:trace>
  <inkml:trace contextRef="#ctx0" brushRef="#br0" timeOffset="106068.6132">26414 5827 99 0,'0'-1'51'0,"-4"0"-32"15,4-2 11-15,0 1 9 16,-3 0-23-16,3-1-13 16,0 1-3-16,0-1-14 15,0 3-45-15</inkml:trace>
  <inkml:trace contextRef="#ctx0" brushRef="#br0" timeOffset="119449.2639">18402 11729 188 0,'-52'-32'50'16,"-12"-1"-23"-16,-21 4-8 16,0 7 9-16,13 11 9 15,37 3 2-15,16 5 4 16,13 3-14-16,2 0-6 15,4 0-11-15,0 0-4 16,0 0 0-16,0 0-7 16,0 0-1-16,0 0-1 15,0 0 0-15,0 6 1 16,0 10-1-16,0 12 1 16,0 8 2-16,0 13 1 0,0 10 1 15,0 10 0 1,0 5-2-16,-2 4 0 0,-4 2 1 15,1-3-3-15,5 3 0 16,0-2 0-16,0-5 1 16,0-7-1-16,7-7 1 15,5-7-1-15,-2-5 0 16,1-3 0-16,-5-7 0 16,0-8-1-16,0-2 0 15,-4-6 2-15,2-10-2 16,-4-1 0-16,3-8-3 15,-3-2 3-15,0 0 0 16,0 0 1-16,0 0-2 16,0-5-4-16,0-17-19 0,-9-14-119 15,3-11-181-15</inkml:trace>
  <inkml:trace contextRef="#ctx0" brushRef="#br0" timeOffset="119958.0255">18699 11863 203 0,'0'-2'54'0,"0"2"-39"0,0 0 31 16,0 0 4-16,0 0-19 15,0 0-14-15,0 0-7 16,-4 8-2-16,-21 10-4 16,-16 9 2-16,-5 5-4 15,-14-3-1-15,-10 7 2 16,-10-1-3-16,-11 1 2 16,-7 1 0-16,1-1-2 15,13-6 1-15,17-1 0 16,20-10-1-16,22-4 2 0,13-4-2 15,10-5-2 1,2 3 0-16,0 1-3 0,2 5 5 16,29 4 0-16,16-2 0 15,7-2 0-15,8 4 1 16,8-2-2-16,-2-1 2 16,5 3-1-16,-5-6 0 15,-2 2 2-15,0 0-1 16,-6-4 0-16,-6-1-1 15,-9-2 1-15,-9-1-1 16,-5 1-1-16,-7-1 1 16,-1-3-2-16,-6 3-6 15,-3-3-9-15,-3-1-16 16,-3-3-143-16</inkml:trace>
  <inkml:trace contextRef="#ctx0" brushRef="#br0" timeOffset="120508.5702">19040 12226 178 0,'-6'0'62'0,"6"0"-51"16,0 0 3-16,0 0-10 15,0 0 4-15,35 7-5 0,13-4 23 16,8-2-13-16,3-1 1 16,4 0 0-16,3-11 3 15,2-8-6-15,8-3-1 16,-7-4 2-16,-7-2-1 16,-9-3-1-16,-22 5-2 15,-14-2-3-15,-17-2 5 16,0 1 1-16,-35 0-4 15,-13-1-3-15,-8 8 2 16,-4 7 1-16,3 4-4 16,5 8 4-16,8 3 0 15,7 0-1-15,2 0-4 16,4 15-2-16,0 10-1 16,2 8 0-16,4 4 1 0,7 7-1 15,1 4 1-15,11 4 0 16,4 2 0-16,2-2 0 15,0 1 1-15,0-3-2 16,21-13 0-16,8-2 0 16,6-4 0-16,-2-9 1 15,12 0-3-15,1-9 1 16,7-2 2-16,12-3 0 16,-3-8-4-16,6 0-6 15,4-3-10-15,0-16-32 16,-3-7-90-16</inkml:trace>
  <inkml:trace contextRef="#ctx0" brushRef="#br0" timeOffset="120979.8766">20270 11928 281 0,'-4'0'20'15,"4"0"-18"-15,0 0 3 16,0 8-5-16,0 18 0 16,0 12 9-16,0 8 2 0,0 5-5 15,4 4 1 1,4 0 1-16,3 0 2 0,-3-3-2 15,7-5-6-15,-1-9 2 16,3-6 3-16,-5-10-6 16,0-4 1-16,-5-11-2 15,-5-3 3-15,2-4-3 16,-4 0 1-16,0 0 9 16,0-22 13-16,0-11-11 15,0-17-12-15,0-15 0 16,0-10-1-16,0 0-4 15,6 0 0-15,13 12 5 0,-1 11 0 16,7 8 1 0,0 11-1-16,2 3 3 0,0 12-5 15,4 0 2-15,4 7-5 16,6 0-13-16,-4 7-25 16,5 4-74-16</inkml:trace>
  <inkml:trace contextRef="#ctx0" brushRef="#br0" timeOffset="122072.9885">21052 11984 26 0,'2'22'61'0,"2"7"-10"0,2 7 5 15,0 2-2-15,7 1-17 16,-1 1 1-16,2 1-21 16,3-2-3-16,0-6-3 15,-5-6-9-15,0-5 0 16,-3-8-1-16,-5-9 0 16,-2-2-1-16,-2-3 1 15,0 0 0-15,0 0 9 16,0-19 9-16,0-20 8 15,0-20-27-15,0-11-3 16,4-3-1-16,8 7 1 0,3 11 1 16,-1 11 2-16,-5 14 1 15,3 8 3-15,-6 11-1 16,0 9 1-16,-2 0 2 16,-4 2-4-16,7 0-2 15,7 0-2-15,11 15 2 16,10 14 1-16,6 0 2 15,3 5 1-15,3-1 1 16,-3 0-4-16,5 0 3 16,-1-7 1-16,-1-1-5 15,-5-7 1-15,-3-1 0 16,-4-8 2-16,-6-5-2 16,-2-1 0-16,2-3 7 0,2 0 0 15,4-13 1 1,9-14-3-16,5-6-2 0,-1-11 0 15,-1-3-3-15,-12-5-1 16,-14 1 0-16,-4-1 0 16,-15 8-3-16,-2 7 3 15,0 12 1-15,-13 7-1 16,-12 7 1-16,1 3 2 16,1 5-2-16,4 3 0 15,-1 0 0-15,-9 14 1 16,-6 19-2-16,1 16 0 15,-1 2 1-15,13 0-2 0,9-3 1 16,13-8 0 0,0 0 0-16,0-7-1 0,19-6 1 15,12-5 1-15,4-1-1 16,8-10 1-16,5 1 1 16,8-10-1-16,8-2 3 15,8-2-1-15,7-20 0 16,5-9 2-16,-7-5-3 15,1-12-2-15,-11-6-2 16,-7-9 1-16,-11-7-3 16,-7-3 3-16,-7-6-1 15,-11-1-9-15,-9-1 8 16,-5 6-8-16,-10 4 5 16,0 11 5-16,0 13 1 0,0 8 0 15,0 16 0-15,0 4 4 16,-2 9 1-16,-6 2 0 15,6 5 0-15,-2 3-2 16,2 0-3-16,-2 9-5 16,-3 18 0-16,-5 21 5 15,-3 8 4-15,-1 6-4 16,4 8 1-16,9-5 0 16,3 5 2-16,0-3-3 15,0 2 0-15,25 2 1 16,6-5-1-16,4-4 0 15,5-9-1-15,5-4 1 16,5-8-1-16,4-9-1 0,3-1-6 16,3-9 2-16,7-9-12 15,1-13-84-15</inkml:trace>
  <inkml:trace contextRef="#ctx0" brushRef="#br0" timeOffset="123005.1182">24299 11253 257 0,'-41'-29'55'15,"-9"0"-42"-15,-6-2 23 16,-16-1-1-16,-9-1-15 15,-20-4 1-15,-15 1-9 16,-18-2-6-16,-29-2 1 16,-26 7-3-16,-30 1-1 15,-29 9 3-15,-23-2-6 16,-8 6 5-16,-6 1-5 16,0-1 1-16,6 5 1 15,-13 7-2-15,-5-2 2 16,-1 6-1-16,-18 3 1 15,2 0-2-15,-1 8 0 0,9 6 0 16,7 8 0-16,5 5 0 16,3 12 0-16,8 5-2 15,20 7 1-15,15 6 1 16,25 1 4-16,22 5-4 16,23 5-2-16,21 6 2 15,19 11-3-15,16 6 2 16,25 4 1-16,31 7-5 15,28 2 4-15,34 6-1 16,4-1 0-16,19-5-1 16,32 2 1-16,18-4-1 15,15-6 2-15,18-6 0 0,9-10 1 16,15-4 0 0,15-8 1-16,16-2 1 0,15-5-1 15,8-2 0-15,20-4-1 16,17-3 0-16,21-2 1 15,22-5-1-15,19-9 4 16,7-6-3-16,24-12 1 16,12-7 0-16,9-11 3 15,10 0-4-15,-6-18 0 16,-19-8 0-16,-10-7 2 16,-21-7-2-16,-12 0 0 15,0-1 0-15,-6 3 2 16,-1 0-1-16,-9-3-2 15,-16 0-1-15,-13-7 1 16,-13-3 0-16,-19-4 1 0,-16-8 0 16,-10 1 1-16,-22-4 0 15,-5 0 3-15,-9-3-3 16,1-8 1-16,-7-7 1 16,-6-1-2-16,-21-8 0 15,-26-1-1-15,-24-3 0 16,-26 3-1-16,-25 6 0 15,0 3-1-15,-41 9 2 16,-21 5-1-16,-21 5 1 16,-14 8 1-16,-13 7 1 15,5 2-1-15,2 9-1 16,12 0 1-16,14 10-2 0,11 5-3 16,4 6-3-16,0 5-8 15,-2 9-16-15,-4 2-116 16</inkml:trace>
  <inkml:trace contextRef="#ctx0" brushRef="#br0" timeOffset="172895.3827">7859 7167 244 0,'0'-4'18'0,"0"-2"-8"15,0-1 19-15,-27 0 3 16,7 0-6-16,-11-8-2 16,6 6-4-16,-2-4 2 15,0-2-3-15,-4 1-1 16,-16-1-1-16,-3-4-9 15,-22 4 2-15,-11-1-3 16,-20-1-1-16,-9 0-2 16,-14 1 3-16,6 1-3 15,8 5 0-15,-8 6 0 16,5 2-1-16,-7 2 1 16,-11 0-1-16,5 9 0 0,0 9 0 15,-8 4 2-15,-1 10-1 16,-7 7-1-16,3 5 0 15,-2 7-1-15,19 8 1 16,6 11 0-16,15 10-2 16,6 11 2-16,6 5-3 15,17-1 2-15,18-2-2 16,21-2 0-16,24 2-1 16,11 9 1-16,27 4 2 15,29 0-2-15,18-2 0 16,11-6-1-16,12-3 1 15,7-3 0-15,9-8 0 0,7-6-1 16,8-7 1-16,11-13 0 16,1-7 0-16,5-8 1 15,8-12-2-15,10-7 3 16,7-12 2-16,-1-4-3 16,1-8 0-16,-9 0 0 15,0-8 1-15,-1-14 0 16,-7-7 0-16,-9-8 0 15,-11-14 0-15,-7-8 0 16,-9-13-1-16,3-8 2 16,0-11-3-16,-16 3 3 15,-18-7-3-15,-15 0 1 16,-26-5 2-16,-20 3-1 0,-21 1-2 16,-4-1 3-16,-25 7-2 15,-35-3 0-15,-20-2-1 16,-22 2 0-16,-13 6 0 15,-7 10 0-15,0 10 0 16,-2 18 3-16,0 10-3 16,-6 6 2-16,-11 15 0 15,0 4-2-15,13 6 0 16,19 3 0-16,12 3-1 16,20 1-2-16,17 1 0 15,17 0-4-15,16 0-6 16,4 0-18-16,23 5-33 0,0 3-111 15</inkml:trace>
  <inkml:trace contextRef="#ctx0" brushRef="#br0" timeOffset="174215.9636">19762 7263 284 0,'-85'-21'27'0,"-8"-1"-8"16,21 0 14-16,-7-4 5 16,-10 8-8-16,-10 0-9 15,-9-1-3-15,-7-2-2 16,-5 4 1-16,4 1-5 0,0 0-5 15,-2 8 2-15,-6 5-5 16,-6 3-2-16,-8 0 0 16,3 0-1-16,5 19 4 15,6 5 1-15,-2 9-2 16,-6 9-3-16,-3 8 0 16,7 7 1-16,14 1-2 15,21 8 0-15,17 2 0 16,12 11 0-16,12 8-1 15,9 8 2-15,6 4 1 16,12 5-2-16,6 3 0 16,9 2 0-16,10-1 0 15,0-4 0-15,0-1 0 16,35-7 0-16,8 0 0 16,13-9 0-16,14-9 0 0,11-6 0 15,20-8 0-15,17-6 0 16,8-6 0-16,15-9 3 15,1-9-2-15,5-7-1 16,12-14 0-16,9-3 3 16,3-10-1-16,-1 0 0 15,-7-23 2-15,1-11 0 16,-12-11 1-16,-1-3 1 16,-6-10-2-16,-11-8 1 15,-1-4-1-15,-5-7 0 0,0-6 0 16,-14-6 1-1,-21 1-2-15,-25-1 0 0,-23 2 1 16,-20-5-2-16,-23-1 0 16,-2-2 0-16,-8 4-2 15,-35 7 0-15,-15 2 1 16,-21 5 2-16,-12 6-1 16,-12 3-2-16,-9 9 1 15,5 8 0-15,1 7 0 16,1 6 1-16,6 7 0 15,-3 5-2-15,9 3-1 16,11 11 0-16,14 1-3 16,14 6-3-16,17 0-9 15,12 5-24-15,6 0-16 16,3 10-40-16,-9 6-188 0</inkml:trace>
  <inkml:trace contextRef="#ctx0" brushRef="#br0" timeOffset="175369.4533">7347 6984 113 0,'-46'-16'40'15,"-20"-8"1"-15,0-2 18 0,22 8-10 16,-9 1-17-16,3 1 3 16,-2 2-8-16,-3-1 2 15,-5 3-7-15,-7-2-7 16,-7 7-4-16,-9 2 0 16,-3 3 0-16,-10 2-2 15,-7 0-6-15,-6 2 3 16,-7 13-2-16,-12 14 2 15,-7 6 0-15,-14 13-4 16,7 3 1-16,-7 6 1 16,12 0-3-16,13 8 2 15,15 5-2-15,12 6 1 16,6 9-2-16,6 7 4 0,21 3-4 16,6 11 1-16,31 0 0 15,7 4 0-15,20 5-1 16,6-2 1-16,47-6-1 15,26-5 0-15,22-9 0 16,15-8 0-16,16-4 0 16,3-9-2-16,16-6 1 15,-5-11 1-15,7-14 1 16,2-12-1-16,-6-8 0 16,8-16 1-16,5-5 2 15,1-5 1-15,-2-27 2 16,7-15-1-16,-3-13 2 0,9-16 0 15,-19-2-1-15,-11-7-1 16,-24-3-1-16,-29-2-2 16,-19-2 3-16,-18-3-3 15,-21-1 0-15,-14 4-1 16,-15-4 1-16,-4 2-2 16,-16-3 0-16,-24 2 0 15,-24 14 1-15,-4 9 1 16,-21 8-2-16,-21 7 2 15,-20 8-1-15,-27 5-1 16,-12 8-2-16,5 7 2 16,18 7-1-16,1 4 0 15,25 9-3-15,17 3 1 0,24 3-3 16,23 3-5-16,15 0-14 16,20 0-13-16,15 5-31 15,6 12-65-15</inkml:trace>
  <inkml:trace contextRef="#ctx0" brushRef="#br0" timeOffset="176586.2865">19445 7397 237 0,'-88'-17'13'0,"3"-4"-3"16,-2 3 11-16,-4 1 11 16,-4-2-12-16,-4-1 0 15,-9-2-3-15,-1 7-2 16,-3-3-3-16,-8 5 11 15,0 0-3-15,-4-1-5 16,-8 7-8-16,-2 3-3 16,-3 4 0-16,7 0 6 15,-2 4-7-15,3 14 4 16,7 5-4-16,9 5 1 16,16 10-3-16,18 8 0 15,11 9-2-15,4 12 2 16,12 16-1-16,5 10 1 15,16 7-1-15,8 6 0 0,17 4-1 16,6 3 1-16,0-1 0 16,31-7 2-16,26-7-2 15,14-2-1-15,20-4 1 16,18 0 5-16,17-11-2 16,15-9-3-16,8-9 0 15,2-11 1-15,2-8 0 16,12-10 0-16,5-12 4 15,5-11-3-15,1-11 5 16,0-4 3-16,-5-30-2 16,-1-10 1-16,-3-12-3 15,-8-16 1-15,-4-16-2 0,-8-18-3 16,-13-8 1-16,-24-18-1 16,-25-14-2-16,-29-3-1 15,-27-1 1-15,-25 21-3 16,-4 10 1-16,-35 17 2 15,-32 11-3-15,-26 10 3 16,-27 12-1-16,-18 11-5 16,-9 10-1-16,-10 10 1 15,0 10-8-15,10 12-16 16,-4 2-72-16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28:14.26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18062 6695 162 0,'21'4'72'0,"-4"-2"-56"16,-11-2 5-16,0 0 14 15,0 0 0-15,1 0-6 16,-3 0-11-16,2 0-5 15,-4 0 5-15,2 0 0 16,-4 0-3-16,0 0-2 16,0 0-5-16,0 0 0 15,0 0 1-15,2 0-6 0,-2 0 3 16,0 4-4-16,0 15-1 16,0 11 1-16,0 9 5 15,-6 12-2 1,-13 6-1-16,1 3-1 0,-5 3-1 15,4 3-1-15,-5 1 1 16,-1 3-2-16,0 3 2 16,0-6 1-16,2-1-3 15,3-5 0-15,3-1 0 16,1-2 1-16,3-7-2 16,7 2 2-16,0-2-2 15,6-7 2-15,0-8-1 0,0 1 0 16,0-12 0-16,0-4 0 15,0-5 0-15,0-5-1 16,0-3-2-16,0-4 2 16,0-1 1-16,0-1-3 15,0-2 2-15,0 0-3 16,0 0-1-16,0 0 1 16,0 0-4-16,0-3-5 15,0-16-24-15,0-6-70 16,4-11-108-16</inkml:trace>
  <inkml:trace contextRef="#ctx0" brushRef="#br0" timeOffset="914.3413">18298 6563 183 0,'2'-2'60'16,"4"0"-38"-16,1 2 7 0,-1 0 14 15,-2 0-12-15,-2 0-10 16,-2 0-8-16,4 0-2 15,11 0-1-15,18-3-4 16,16-1 12-16,20-3-6 16,9 3-2-16,11-1-3 15,2 2-2-15,6-1 3 16,2 1-5-16,9 3 4 16,-3 0-5-16,5 0 2 15,3 0 1-15,9 0-2 16,11 3 1-16,7 1 1 15,1 4-4-15,-3 2 1 16,-12-3-2-16,-4-2 4 16,-6-1-3-16,-6-1-1 15,-9-2 0-15,-16-1-2 0,-17 2 2 16,-20-2 0-16,-17 1-3 16,-13-1 3-16,-8 0 0 15,-3 3-1-15,-7-3-1 16,2 0 1-16,-2 1 0 15,0-1-1-15,0 5 2 16,0 4 0-16,0 4 0 16,0 10 6-16,0 7-4 15,0 7 2-15,-15 3-1 16,-3 9 1-16,1 1-4 16,1 1 0-16,3 0 0 15,1 1 1-15,4-1 0 0,-3 2 1 16,5 0-2-16,4 0 1 15,-2 1 0-15,4 0-1 16,0-2 1-16,0-3 0 16,0-3-1-16,0-4-1 15,6-2 1-15,6-3 1 16,-1-7-1-16,-5-2-1 16,0 2 1-16,-4-2 1 15,2-2 0-15,-4-2-1 16,0 1 0-16,0-6 0 15,0-2 0-15,0-3 2 16,0-2-2-16,0-1 0 16,0-3 1-16,0-2-1 0,0-3 0 15,0-3 0-15,0 1 0 16,0-1 1-16,0 0-1 16,0 0 0-16,0 0-1 15,0 0 1-15,0 0-1 16,0 0-2-16,0 0-2 15,0 0-1-15,0 0-10 16,-6 0-29-16,-23-11-166 16</inkml:trace>
  <inkml:trace contextRef="#ctx0" brushRef="#br0" timeOffset="2353.7147">22945 6740 322 0,'-29'-16'54'0,"15"12"-43"16,14 4 14-16,-5 0 9 15,5 0-10-15,0 0-7 16,-2 0-13-16,-8 25-3 16,-2 10 7-16,-5 19 5 15,-1 12-6-15,3 6 1 16,-1 3-2-16,-1 6-1 16,3 3 2-16,-5 0 0 15,2-2-1-15,3-5-1 16,2-11-2-16,1-7-2 15,1-5 0-15,2-7-1 16,-3-9 0-16,3-5 0 16,2-7 0-16,0-9-3 0,6-9-2 15,-5-2-2-15,5-6-3 16,0 0 0-16,0-13-12 16,0-20-67-16,31-20-119 15</inkml:trace>
  <inkml:trace contextRef="#ctx0" brushRef="#br0" timeOffset="3029.9456">23340 7017 316 0,'0'-5'47'0,"0"3"-33"0,0 2 31 15,0 0-4-15,0 0-14 16,0 19-15-16,-10 18-6 15,-11 14 4-15,-4 10 0 16,2 3-5-16,5-1 0 16,7-2-2-16,11-9-1 15,0-4-2-15,0-9 0 16,27-5 0-16,6-9-2 16,9-4 2-16,1-9-2 15,7-12 2-15,3 0 1 16,7-5 3-16,9-26 0 15,7-9 3-15,-2-13-1 16,-1-11-3-16,-13-11-3 16,-11-8 0-16,-13-7-2 0,-12-2-1 15,-17 6 0-15,-7 13-2 16,-13 13 3-16,-28 20 2 16,-9 15 2-16,-4 9 0 15,-1 10 0-15,-5 6 2 16,-2 0 1-16,-2 20-3 15,0 17-1-15,-1 12 0 16,10 5 2-16,11 6-3 16,15-5 0-16,17-4 0 15,12-3 0-15,0-5 0 16,6-6-1-16,25-7 0 0,6-2 0 16,3-8 1-1,-1-4-1-15,2-7 1 0,3-2 0 16,-1-4 0-16,5-3 1 15,-1 0 4-15,1 0-4 16,-5-3 1-16,-6-8 0 16,0-4-1-16,-1 4-1 15,-7 0 0-15,-15 4 0 16,-4 3 0-16,-8 2 0 16,-2 2 0-16,0 0 0 15,0 0 0-15,0 0-1 16,0 0-4-16,0 0 0 15,0 0-14-15,0-1-26 16,0-7-102-16</inkml:trace>
  <inkml:trace contextRef="#ctx0" brushRef="#br0" timeOffset="3485.4493">24504 6723 243 0,'-4'0'73'16,"1"0"-62"-16,3 0 7 0,-10 11 1 15,-2 17-4-15,-3 12 8 16,-5 9-2-16,5 5-3 16,3 2-3-16,5 0-2 15,-3 3 2-15,4 1-4 16,4 2-5-16,-4 3 1 16,-1 1 3-16,3-4-3 15,2-7-3-15,-2-6 2 16,4-6-3-16,0-6-1 15,0-5-1-15,0-9 0 16,0-2-1-16,0-9 0 0,0 0-1 16,0-8 2-1,0-2-3-15,0-2 0 0,0 0-1 16,0 0-3-16,0-6-7 16,0-21-22-16,17-9-66 15,16-12-48-15</inkml:trace>
  <inkml:trace contextRef="#ctx0" brushRef="#br0" timeOffset="5024.9751">22804 6727 60 0,'0'0'46'0,"0"0"-27"15,-4 0 6-15,4 0 2 16,0 0-2-16,0 0-7 15,0-3 2-15,0 3 1 16,0 0 3-16,0 0 1 0,0 0-5 16,0 0-3-1,0 0-1-15,0 0-4 0,0 0-7 16,0 0-2-16,0 0-3 16,0 0 0-16,0 0-4 15,0 0 0-15,0 0-3 16,0 0-1-16,0 0 0 15,0 7-22-15,0-3-43 16</inkml:trace>
  <inkml:trace contextRef="#ctx0" brushRef="#br0" timeOffset="5705.8234">22980 6768 11 0,'2'0'13'0,"-2"0"-1"15,0 0 3-15,0 0 2 16,0 0 1-16,0 0 4 15,0 0 3-15,0 0 4 16,0 0-1-16,0 16 2 16,0 9 7-16,0 4-10 15,-12 8 0-15,-1 2-8 16,-5 3-4-16,-1 7 0 16,1 1 0-16,-3 3-1 0,6 0-1 15,-1 2-2 1,8-3 2-16,-3 2-4 0,5-6-4 15,4-4 5-15,-8-1-5 16,8-5-1-16,-5-2 1 16,1-6-3-16,2-1 2 15,0-4 0-15,2-2-3 16,-2-1 1-16,4-4-1 16,0-4-1-16,-2-5 0 15,2-3 0-15,-4-3 1 16,4-1-1-16,0 0 0 15,0-2 0-15,0 0 0 16,0 0 1-16,0 0-1 0,0 0-2 16,0 0-7-1,0-17-8-15,0-5-13 0,26-8-37 16,14-7-104-16</inkml:trace>
  <inkml:trace contextRef="#ctx0" brushRef="#br0" timeOffset="6449.6982">24688 6746 61 0,'0'0'32'15,"0"0"-2"-15,0 0 5 16,0 0-11-16,0 0-2 16,-2 6 11-16,2 6-6 15,-5 4 6-15,-1 2-3 16,-2 8-4-16,-4 5 2 16,1 3-2-16,-1 4-3 0,-1-3-8 15,1 8 0 1,0-1 2-16,-1 3-6 0,7 2-2 15,-4 1-1-15,8 6 1 16,-3-3-2-16,3-2-4 16,2-1 4-16,0-4-4 15,0-5 3-15,0-2-6 16,0-4 0-16,0-2 3 16,0-2 0-16,-4-4-3 15,-2-3 0-15,0-3 0 16,0-5 3-16,-1 1-3 15,3-5-3-15,2-3 3 16,2-2-2-16,-4-5-2 16,4 0-1-16,0 0-7 15,0 0-4-15,0 0-11 0,-6-16-112 16</inkml:trace>
  <inkml:trace contextRef="#ctx0" brushRef="#br0" timeOffset="7889.8315">24901 6251 208 0,'-3'-2'50'0,"3"0"9"16,-4 1-5-16,4 1-5 15,0 0-13-15,0 0-12 16,0 0-8-16,0 0-8 15,0 0-1-15,0 0-6 16,0 0-1-16,0 1-3 16,33 13 3-16,13 1 2 15,8 2-2-15,1 3 0 16,-1 2 0-16,-6 2 0 16,-7 4-1-16,-8 2 1 15,-8 2 0-15,-4 1 0 0,-15 0 0 16,-6 3 2-16,0-6 0 15,-6 1 0-15,-30-4-1 32,-7 2 4-32,-15-2-5 0,-4-2 2 0,-4-6-1 15,0-6 2-15,6-3-2 16,8-7-2-16,-6-3-1 16,19 0 2-16,4-1 0 15,6-17 0-15,17-1-4 16,3-3-1-16,9 0 4 15,0 0-1-15,13 0-1 16,20 7-1-16,2 1 0 16,2 6 4-16,5 2 0 0,-5 6-2 15,10 0 2-15,3 0-1 16,4 6 0-16,-1 10 1 16,1 3 0-16,-4 2 1 15,-1 0 0-15,-1 2 0 16,-7-1 1-16,-1 3-2 15,-5-6 4-15,-6-2-2 16,-5-4 0-16,-1-6-2 16,-8 0 1-16,-5-4-1 15,-8-2 2-15,2 1-1 16,-2-2 1-16,2 0 2 16,3 0-3-16,-5 0 2 0,2 0-1 15,-2 0-2-15,2 0 0 16,2 0 0-16,-4 0 1 15,2 0-1-15,-2 0 0 16,3 0 0-16,1 0 0 16,-4 0 0-16,2 0-3 15,2 0 3-15,-6 0 0 16,4 0-1-16,-2 0 0 16,2 0-1-16,-4 0-4 15,0 0-3-15,0 0-5 16,0-3-48-16,0 0-89 15,-4 3-96-15</inkml:trace>
  <inkml:trace contextRef="#ctx0" brushRef="#br0" timeOffset="9636.9577">11117 1014 86 0,'-37'-15'18'0,"8"-1"3"16,16 9 7-16,13 1-6 16,0 4 25-16,0 0-16 0,0 2-4 15,-4 0 6-15,4 0-4 16,0 0-1-16,0 0-7 15,0 0-5-15,0 0-5 16,0 0-3-16,0 0 0 16,0 0-5-16,0 0 3 15,-2 0-6-15,2 0-5 16,0 8 1-16,0 8 1 16,-4 11 3-16,2 11 15 15,-2 8-9-15,-2 3-4 16,4 8 1-16,-9 5 3 15,5 6-1-15,4 5 0 0,-10 1-1 16,-3 6-3-16,3 7 4 16,-3 4-1-1,3-1-3-15,-1 0 3 0,1-7 1 16,0-9-2-16,1-2-1 16,1-3-1-16,4-5 1 15,0-2 1-15,-1-11-1 16,7-9-2-16,-2-7 2 15,-2-7-2-15,-2-8 0 16,4-6 1-16,-2-7-1 16,2-3 1-16,2-3-1 15,0-1 0-15,0 0 0 16,0 0 0-16,0 0-1 16,0 0 0-16,0 0-1 15,0 0-5-15,-4-7-6 0,2-13-13 16,-3-12-107-16,3-12-68 15</inkml:trace>
  <inkml:trace contextRef="#ctx0" brushRef="#br0" timeOffset="11136.1456">11336 1094 198 0,'0'0'26'15,"0"0"-21"-15,0 0 4 16,2 0 8-16,2 0 2 15,-4 0-11-15,11 0-6 16,-5 0 1-16,12 0-1 16,13 0 8-16,19 0 6 15,16 0-3-15,13-4 3 16,8 1-5-16,4 0 5 16,18-1 2-16,11-3-3 15,18 1-1-15,9 1-2 0,4 1-4 16,-4 1-5-16,2 1 3 15,-7 2-3-15,9 0 2 16,2 0-3-16,8 0 0 16,-3 0 2-16,-10 0 0 15,1 7-2-15,-8 2-1 16,-3-2 2-16,-5 0-1 16,-18 0 0-16,3 1 1 15,-2-3-2-15,4 1 4 16,0-1-2-16,2 1-1 15,-2-3-2-15,2 1 4 0,6-1-3 16,0 0 0 0,4-2-1-16,0 1 3 0,-10 0-2 15,-6 0 1-15,-6 1-2 16,-5 1 0-16,1-1 1 16,-7 2 0-16,-2-1-1 15,0-3 3-15,-2 2-3 16,-10-1 0-16,-15-1 2 15,-4 0-1-15,-12 1 0 16,-10 0-1-16,-3-2 2 16,-12 1-1-16,-9-1-1 15,-1 0 0-15,-4 0 0 16,-7 0 0-16,-2 2 1 16,-6-2 0-16,0 0 0 15,0 0 3-15,0 0-3 0,0 1 1 16,0 1-2-16,0-1 0 15,0 3 0-15,0 5-2 16,4 7 2-16,9 7 2 16,-1 5-2-16,-4 5 3 15,3 4-2-15,-5 2 0 16,-4 5 0-16,-2 4 2 16,0 4-2-16,0 1 1 15,0 3 0-15,4 0-1 16,-2 6 1-16,4 2-1 15,3 2 4-15,-1 1-5 16,-2-5 1-16,4 2-1 16,-3 2 3-16,1 3-1 15,-2 1-2-15,0-3 0 16,-2 0 1-16,-2-4 1 0,-2-5-1 16,0-3-1-16,0-7 3 15,0-4-3-15,0-7 3 16,-6-4-5-16,0-7 4 15,0-5-1-15,0-9 0 16,4-2-1-16,-3-6 2 16,-1-3 0-16,4 1-2 15,-4-2 4-15,-11 0 5 16,-14 0-2-16,-16 0-6 16,-19 0 0-16,-7 0 1 0,-11-7 0 15,-14-5-2-15,-13 3 0 16,-24-2-1-16,-15 3 2 15,-18 2-1-15,-20 2 0 16,-15 4-1-16,-18 0 1 16,-10 0 2-16,-13 0 0 15,0 6-2-15,4 2 1 16,6 0-1-16,13 0-1 16,8 0 1-16,5 1 0 15,-9 1 1-15,6 2-1 16,2 1 0-16,15-1 1 15,12-1 3-15,8 0-3 0,17-3 1 16,12 1-2 0,15-4 0-16,14-1 1 15,13 0-1-15,6 0 0 0,0-1 0 16,-3 0-2-16,3-1 3 16,0 2-2-16,-2-1 1 15,4 1 0-15,4 0 0 16,10 1-1-16,7-3 1 15,8 2 0-15,8-2 0 16,8-2 0-16,3 0-1 16,7 0 0-16,5 0-2 15,4 0 4-15,13 0-2 16,7 0 1-16,9 0-4 16,2 0 2-16,0 0-8 15,0 0-1-15,0 0-6 0,0 0-10 16,0-2-34-16,13-13-121 15</inkml:trace>
  <inkml:trace contextRef="#ctx0" brushRef="#br0" timeOffset="13612.4326">25729 6273 100 0,'-47'-22'86'0,"-3"3"-61"15,13-2 14-15,2 5 30 16,6 2-20-16,10 5-10 16,1 2-11-16,-3 2-3 15,-2 1 2-15,-1 4-13 16,-12 0-8-16,-11 4-4 15,-15 21 0-15,-13 8-1 0,-7 14-2 16,3 4 2 0,11 8-1-16,12 0 0 0,17 0 0 15,20-1 0-15,19-13-1 16,0-5 0-16,29-10-1 16,19-6-2-16,1-12 3 15,18-4 0-15,1-8 0 16,4 0 0-16,9-22 0 15,-5-7 1-15,-3-9 5 16,-11-5-4-16,-13-2 1 16,-14 2-1-16,-16-3 0 15,-15 2-1-15,-4 4 0 16,-4 7 2-16,-31 12 0 0,-4 8 0 16,-13 10 1-1,-10 3 2-15,-11 10-3 0,-5 17-2 16,-1 15 4-1,11 1-4-15,21 4 1 0,22-6 0 16,17-4-1 0,8-8 0-16,0-10-1 0,14-5-4 15,23-7 1-15,15-7 0 16,14 0 4-16,8-11 3 16,11-21-2-16,-12-2-1 15,-20-2 1-15,-22 2-2 16,-22 9 2-16,-9 3 1 15,0 8 0-15,-7 6 1 16,-24 8-2-16,-16 0-1 0,-9 11-1 16,-12 19 1-16,-2 5 0 15,10-1 0-15,20 5-7 16,11 0-4-16,17 4-2 16,8 4-36-16,4 5-47 15,0 8-148-15</inkml:trace>
  <inkml:trace contextRef="#ctx0" brushRef="#br0" timeOffset="14122.654">24789 7541 221 0,'0'-3'40'0,"0"3"2"15,0 0 12-15,0 0-18 16,0 0-11-16,0 1-12 15,-17 21-7-15,-1 14 7 0,-13 7 0 16,0 5-6-16,2 2-2 16,4 1-1-16,6 0 0 15,1-6-1-15,5-3-2 16,3-4 2-16,8-6-3 16,2 2 2-16,0-10-2 15,0-4 0-15,0-3 1 16,12-6 1-16,1-3-1 15,1-4-1-15,9 4 2 16,6-5-1-16,4-3 3 16,15 0-3-16,1 0 2 15,9 0-2-15,-2-1 1 16,-7-6-2-16,-5 1-6 16,-11 5 1-16,-12-2-13 15,1 3-14-15,-3 0-56 0,4-1-247 16</inkml:trace>
  <inkml:trace contextRef="#ctx0" brushRef="#br0" timeOffset="14872.7467">25523 7813 204 0,'0'-21'37'16,"0"6"-14"-16,0-4 29 0,0-1-3 16,0 7-13-16,0-2-7 15,-4 2-3-15,2-2-6 16,-5 4-5-16,-3-1-2 16,2-1 1-16,-5 3-1 15,-3-3-4-15,-1 2 0 16,-1 1-1-16,-1 2-1 15,7-3-3-15,-3 3-1 16,5 6 2-16,0-3-3 16,1 1-1-16,-1 1 3 15,4-1-2-15,4 1-2 16,-3 3 0-16,-1-1-1 16,4 1 1-16,-2 0-1 0,4 0 1 15,-2 0-3-15,2 0 3 16,-4 1-1-16,-15 18 0 15,-12 10 1-15,-6 9 0 16,-4 4 2-16,10 2-2 16,6 0 0-16,8 0 3 15,5 0-6-15,6-5 3 16,6-1 0-16,0-4 0 16,0-3 0-16,23-3-1 15,3-6 1-15,3-6 0 16,-4-3-2-16,0-7-2 15,0-6 0-15,6 0 1 16,14-10 1-16,5-24 2 16,10-10-6-16,0-1 2 0,-4-1-4 15,-15 6-3-15,-14 10 1 16,-9 7 10-16,-11 6-1 16,-7 8 2-16,0 4 0 15,0 5 10-15,0 0-6 16,0 0-4-16,0 0-1 15,0 14-2-15,0 11 2 16,-7 7 3-16,-5 2-1 16,6-5-2-16,6-3 2 15,0-3-2-15,0-1-2 16,6-3 2-16,19-1-4 16,10-5-3-16,6-9-10 15,13-4-20-15,4-8-75 0,6-16-212 16</inkml:trace>
  <inkml:trace contextRef="#ctx0" brushRef="#br0" timeOffset="15245.1665">26360 7607 393 0,'-4'0'36'0,"-11"0"-10"16,-9 0 10-16,-10 7-18 15,-3 6-11-15,4 5-1 16,6-3 1-16,15 3-5 0,4-2-2 16,3 6 0-16,5 3-1 15,0-3 1-15,17 0-5 16,10-1 1-16,8-2-1 16,0 0 4-16,-4 0-1 15,0-2 1-15,-8 1 1 16,-4 1-2-16,-13 0 2 15,-4-2 1-15,-2 4 0 16,0-4 1-16,-6-2-1 16,-19 3-1-16,-2-4 1 15,-2 1 1-15,0-5-2 16,2-1-1-16,2-2 1 16,3-5-3-16,3-2-6 0,9 0-21 15,8-9-53 1,2-17-124-16</inkml:trace>
  <inkml:trace contextRef="#ctx0" brushRef="#br0" timeOffset="15636.5259">26997 7572 225 0,'0'0'132'0,"0"0"-105"15,-19 3 7-15,-29 16-5 0,-12 5-17 16,5-1 2-16,11 4-6 16,11-5-3-16,15 2-5 15,11 0 1-15,7-2-2 16,0 0 0-16,11-1-4 16,16-2 3-16,6-1-3 15,-2-4 5-15,-7 4 0 16,-1-2 0-16,-8-2 0 15,-5 1 0-15,-4-1 1 16,-6 3-1-16,0 0 3 16,-4 5 1-16,-29 0 0 15,-6 2-1-15,-1-2-1 16,-1-2-2-16,4-3 1 16,8-5-1-16,6-2 0 15,11-6 0-15,10-4-5 0,2 0-11 16,0-14-42-16,18-11-205 15</inkml:trace>
  <inkml:trace contextRef="#ctx0" brushRef="#br0" timeOffset="15982.8685">27482 7760 150 0,'0'0'53'16,"0"5"-16"-16,0 12 14 15,-12 4 7-15,-19 5-21 16,-2-1-12-16,6 1-7 0,4-4-9 16,15-5-6-16,8-5 2 15,0-1-5-15,0 0 0 16,6-4 0-16,27-7 4 16,15 0-2-16,12-3 0 15,12-18 0-15,-4-6-2 16,-2-2 0-16,-16-4 0 15,-11 5 1-15,-18-4-1 16,-11 1 0-16,-10 4-1 16,0 2 3-16,-29 3-1 15,-8 8 6-15,-4 3-5 16,0 3-1-16,10 4-1 16,4-1-4-16,14 5-14 0,13-3-61 15</inkml:trace>
  <inkml:trace contextRef="#ctx0" brushRef="#br0" timeOffset="16154.9442">28483 7640 387 0,'-13'0'12'16,"-3"0"-12"-16,-9 0-3 15,-12-3-18-15,-11 3-9 0,-12 0-88 16</inkml:trace>
  <inkml:trace contextRef="#ctx0" brushRef="#br0" timeOffset="16552.8316">24851 8603 253 0,'91'0'11'0,"35"-18"15"15,37-5 23-15,25-6 6 16,15 5-20-16,10-3-20 16,4 0-1-16,-4 2 1 15,4 1-7-15,-6 2 1 16,2-2-3-16,0 2-4 16,-3 0 1-16,-13 1-2 15,-22 6-1-15,-28 0 0 16,-27 10-1-16,-25-4-1 15,-18 1-1-15,-13 1-4 16,-15 2-5-16,-13-1-5 0,-10 2-26 16,-13 2-201-16</inkml:trace>
  <inkml:trace contextRef="#ctx0" brushRef="#br0" timeOffset="16707.9026">28322 8277 462 0,'-2'-2'0'0,"-3"-8"-13"15,3-1 9-15,-10 0-1 16,0 0-10-16,-13 0-136 16</inkml:trace>
  <inkml:trace contextRef="#ctx0" brushRef="#br0" timeOffset="22077.711">6218 7994 159 0,'12'3'112'0,"-1"-3"-108"16,-9 0-4-16,8 0-1 15,19 3 1-15,4-3 6 16,25 0 2-16,10 0 2 16,13 0 8-16,16 0-1 15,10 0-2-15,13 0 0 16,23 2-3-16,14 0-1 15,17 0 2-15,8 1-2 16,12 4 2-16,8 1-1 16,26-1 0-16,-3 0-4 0,11-1 2 15,4-2-5-15,12-4 1 16,29 0 2-16,21 0 0 16,18-10-1-16,5 0-3 15,-1 1 0-15,-18 2-2 16,-4-3-1-16,-21-1 3 15,2-1-3-15,-4-2 2 16,-6 1 0-16,0 0-3 16,-13 3 0-16,-11 0-1 15,-1 0 1-15,-23 3 1 16,-6 0-1-16,-8 0 1 16,-17 6 0-16,1-2 0 15,-5 3-1-15,-8 0 2 0,-1 0-2 16,-11 0 0-16,-5 0 0 15,5 0 0-15,6-4 0 16,3 0 0-16,3 3-1 16,-4-5 1-16,-2 3 0 15,-7 3 0-15,-12 0-1 16,-10 0 2-16,-4 0 0 16,-9 0 1-16,5 6-2 15,-9-2 0-15,-8 0 1 16,-4 1-2-16,-9-2 2 15,-3 0-2-15,7 0 1 16,3 0 0-16,6-2-2 0,10-1 0 16,1 0 2-16,3 0 0 15,-4 0-2-15,-3 0 1 16,-7 0 1-16,-5 0 0 16,-17 0 0-16,-5 0 0 15,-11 0 1-15,-7 0-1 16,6 0 1-16,3-1 1 15,9-2-2-15,5 0 0 16,1 3 0-16,-4 0 1 16,-16 0-1-16,-5 0-1 15,-10 0 1-15,-6 0 0 16,-8 0 0-16,2 0 0 16,-7 0 0-16,-3 3-1 0,-3-2 1 15,0 1 1 1,3-1-1-16,3-1 0 0,3 0-1 15,6 0 2-15,-2 0-1 16,-1 0 0-16,-3 0-1 16,-7 0 1-16,-8 0 0 15,-4 0 1-15,-6 0-2 16,0 4 2-16,0-4-2 16,-2 0 1-16,-1 4-1 15,-3-3 1-15,-5-1 0 16,-1 0-1-16,-7 0 0 15,2 0 1-15,-6 0 0 0,-2 0 0 16,0 0 1-16,0 0-1 16,0 0 0-16,0 0 0 15,0 0 2-15,0 0-1 16,4 0 0-16,-4 0 1 16,7-5-1-16,1-10 3 15,2-7-3-15,3-10-2 16,-1-5 1-16,0-3-2 15,1-9-4-15,3-2 6 16,-9-4-1-16,1 0-2 16,-4-3 3-16,-4 0 0 15,0-2 4-15,0-3 0 16,0-2 1-16,0-5-1 16,0 0 0-16,0-8-1 15,8-7-2-15,11 1-1 0,4 5 0 16,-1 8 2-16,-3 10-2 15,0 2 0-15,-5 0 1 16,-2 1-1-16,1 5 1 16,-7 8 0-16,-2 6 1 15,-4 11 4-15,0 9 3 16,0 8-1-16,0 7 4 16,0 3-1-16,0-1-3 15,0 2-3-15,-4 0 0 16,-4 0-1-16,-17 0 2 15,-12 3-6-15,-17 8 0 16,-10-1 0-16,0 2 0 0,-13-2 2 16,-7 0-2-16,-14 2 1 15,-11 0-1-15,-13-2 1 16,-12 0-1-16,-1-5 1 16,-3 2 0-16,-7-6 0 15,-12 4 3-15,-13-2-4 16,-7-3 0-16,-9 3 0 15,-9 2 0-15,-11 1-1 16,-11 4 1-16,-5-3-1 16,-1 3 1-16,6-4 0 15,14 2 0-15,9-4 1 16,2 0 0-16,4-1-1 16,0 0 2-16,4 5-2 0,-11 1-2 15,-1 6 2-15,-7-3 0 16,-9 5 0-16,1-4 0 15,-2 2 0-15,2-2 0 16,10 0 2-16,5 1-2 16,2-4 1-16,-1-2 3 15,3 4-4-15,4-5-2 16,2-1 2-16,-8 5 0 16,-7-3 0-16,-5-1 0 15,-3 0 0-15,0 0 0 16,2-3 0-16,5 7 1 15,-5-3 1-15,-4 0 0 0,-8 2-1 16,0-6-1 0,-8 4 0-16,12 0-1 0,8-5 0 15,-2 0 1-15,21-3 2 16,10 0-1-16,-2 0 1 16,13-1-1-16,-15-9-1 15,-6-1 2-15,-8-1 1 16,16-1-1-16,4 1 0 15,6-3-2-15,13 4 0 16,0 4 1-16,4 1 0 16,-2-3 0-16,19 5 1 15,-3-2-2-15,11 2 2 16,-2-5-2-16,0 0 0 16,-3 2 0-16,7-1 1 15,8 1 0-15,-1-1 1 0,3 1-2 16,2 3 2-16,11 1-2 15,6 2-2-15,18-1 2 16,13 0-1-16,8 0 1 16,-2 1-1-16,0-2 0 15,4 3 1-15,-8 0 0 16,4 0 0-16,9 0 0 16,-1 0 0-16,13 0-1 15,-3 0 1-15,11 0 0 16,7 0 0-16,11 0 0 15,-3 0-1-15,9 0 1 16,3 0-2-16,-2 0 0 0,0 11-5 16,-2 17 2-16,-3 16 2 15,5 11 2-15,6 8 0 16,0 4 1-16,0 2 0 16,0 1 1-16,4-2-1 15,11 0 1-15,1 5-1 16,-1 11 0-16,-1 3 1 15,-1-1-1-15,-5 1 0 16,2-9 0-16,3-6 0 16,-5-7 0-16,4-11 0 15,-1-10-1-15,-1-4 2 16,2-6-1-16,-12-5 0 16,6-5 0-16,-6-8 0 0,0-1 0 15,0-1 0 1,0-3 0-16,0-2 1 0,0-2-1 15,0-4 0-15,0-3 0 16,0 0-1-16,0 0 1 16,0 0-5-16,0 0-6 15,0 0-18-15,0-7-34 16,31-22-68-16</inkml:trace>
  <inkml:trace contextRef="#ctx0" brushRef="#br0" timeOffset="24127.1215">14137 4341 125 0,'-23'-8'21'16,"5"-1"-7"-16,11 2 15 15,7 6 16-15,0-2-11 16,0 3-11-16,0 0-5 16,0 0-7-16,0 0 1 15,0 0-4-15,0 0 1 16,0 0-1-16,0 0 2 16,-4 0-1-16,4 0 0 15,0 0-1-15,0 0-5 16,0 0-2-16,0 0-1 15,0 4 0-15,0 5 0 16,4-2 0-16,9 1 0 0,-1-4-1 16,5-2-1-16,-9 0-1 15,2-2 0-15,-1 0-4 16,-3 0 1-16,6-3-5 16,5-14 11-16,6-5-3 15,-9 0-17-15,3 2-22 16,-5 2-66-16</inkml:trace>
  <inkml:trace contextRef="#ctx0" brushRef="#br0" timeOffset="25095.3826">14034 4313 86 0,'0'0'52'0,"0"-2"-30"16,-9 0 13-16,7 1 13 16,-2-1-15-16,2-2-12 15,-2 4 1-15,2 0 0 0,-2 0-8 16,4 0-2-16,-2 0-4 15,2 0-5-15,0 0-3 16,0 6-2-16,0 3-1 16,0 3 3-16,0-2 0 15,0-2-1-15,8-3 0 16,13 0 0-16,3-5-1 16,1 0-2-16,6 0 1 15,-6 0 2-15,-6-2 1 16,-3-3 1-16,-14 1 1 0,-2-1 0 15,0 0 4 1,0-4-1-16,0 2 6 0,-18 0-4 16,-3 3 3-16,-2 3-2 15,-2 1 0-15,1 0-2 16,-1 0 2-16,2 3-8 16,11 5 2-16,1 0-2 15,11 0-1-15,0 0-2 16,0-2-2-16,0-2 1 15,19 0 2-15,16-4-6 16,2 0 6-16,9-2-6 16,-13-12 8-16,-4 0-1 15,-6 0-1-15,-21 8 2 16,-2 1 0-16,0 5 2 16,0 0 5-16,0 0-5 0,-23 0 3 15,-2 0-2 1,-6 11-2-16,2 2-1 0,2-1 0 15,11-3-2-15,3-1 2 16,7 1-2-16,4-5-1 16,2-1 0-16,0 0-8 15,0-3-4-15,0 0-5 16,0 0-22-16,0 0-35 16,0 0-73-16</inkml:trace>
  <inkml:trace contextRef="#ctx0" brushRef="#br0" timeOffset="25716.8388">16694 4214 155 0,'-8'0'99'16,"4"0"-86"-16,4 0 15 15,0 0 10-15,0 0-8 16,0 0-20-16,0 0-3 16,0 0-3-16,0 0-4 15,0 0-11-15,6-2-14 16,33-4-10-16,23-3-14 16,29-5-113-16</inkml:trace>
  <inkml:trace contextRef="#ctx0" brushRef="#br0" timeOffset="28146.3046">3035 3575 262 0,'6'-8'61'0,"-6"0"-39"16,0 8-4-16,0 0-4 0,0 0 2 16,0 0 1-16,0 0-8 15,0 4-5-15,8 14-2 16,17 10 7-16,8 12 1 15,19 11-4-15,-7 7 1 16,13 8-2-16,0 4-1 16,2 4-1-16,4 3 4 15,-8-3-5-15,6 2-1 16,-4-4-1-16,-7-4 1 16,1-9-1-16,-15-12 0 15,-2-7-1-15,-10-13-4 16,-10-9-5-16,1-8-7 15,-8-10-22-15,3-19-57 0</inkml:trace>
  <inkml:trace contextRef="#ctx0" brushRef="#br0" timeOffset="28490.1232">4002 3604 265 0,'0'0'70'16,"0"0"-61"-16,0 10-6 15,0 10 9-15,-19 14 10 0,-14 9-6 16,0 12-5-16,-12 6 0 16,-7 7 5-16,-12 9-7 15,-8 0 0-15,1 3-3 16,-7 0 1-16,-1-2 0 15,7-1-2-15,2-10 0 16,12-5-3-16,0-7-1 16,12-7-1-16,11-12 0 15,10-6-1-15,13-8-1 16,6-5-4-16,6-7-6 16,0-7-5-16,0-3-19 15,0 0-43-15,18-19-135 16</inkml:trace>
  <inkml:trace contextRef="#ctx0" brushRef="#br0" timeOffset="29106.6684">4229 4437 57 0,'0'0'57'16,"0"0"-20"-16,0 0-17 15,0 0-6-15,0 0 3 0,0 0 1 16,0 0 0-16,0 0-2 16,0 0-2-16,0 0 1 15,0 0 0-15,0 0-3 16,0 0 1-16,0 0-4 16,0 0-4-16,0 0-4 15,0 0 0-15,0 0 0 16,0 0-1-16,0 0 0 15,0 0 0-15,0 0-1 16,-2 0 2-16,2 0-2 16,0 0 1-16,0 0-4 15,0 0 2-15,0 0-6 0,0 0-4 16,0 0-12 0,0 0-12-16,0 0-39 0,0-4-103 15</inkml:trace>
  <inkml:trace contextRef="#ctx0" brushRef="#br0" timeOffset="33443.2528">9221 4558 69 0,'0'0'26'0,"9"0"-22"16,3 0 5-16,3 0 11 15,1 0 8-15,3 0 1 16,6 0-7-16,6 0 0 15,10 0 3-15,8 0-3 0,11 0 0 16,19 0 0-16,12-2-8 16,14-1-1-16,7 2 3 15,6 1-1-15,4 0-13 16,20 0 11-16,28 0-5 16,18 0 1-16,25-4 0 15,8 2-3-15,15-1-2 16,10 1-1-16,12 1-3 15,21 1 4-15,15-1 0 16,-1 1-3-16,-1 0-1 16,-9 0 0-16,-16 0 0 15,-11 0 0-15,-18-2 0 0,-9 1 0 16,1 1 0-16,-1 0 2 16,-8 0 1-16,7 0-3 15,-7 0-1-15,8 0 1 16,7 0 2-16,-1 1-2 15,-3-1 0-15,-11 0 0 16,0 0 1-16,1 0-1 16,7 0 1-16,7 0-1 15,18 0 1-15,19 0-1 16,12-3 2-16,15-5-1 16,8 0-2-16,-4 2 2 15,-1 1-1-15,-7 2 0 16,-17 0 1-16,-16 1-1 15,-17 2-2-15,-19 0 2 16,-10 0 1-16,-12 0-1 0,-15-2 0 16,-2 1 1-1,-8-3-2-15,2-3 2 0,0 4 0 16,2-2-1-16,2 1 1 16,-11 1-1-16,-3-4 0 15,-9 6 0-15,1-4 0 16,-1 0 1-16,0-3-1 15,-4 1 1-15,-2-2-1 16,3-3 1-16,-3 2-1 16,-4-3 0-16,2 0 1 15,-4 1-1-15,-3 1 0 16,7 1 0-16,-4 1 2 0,-4 0-2 16,-6-1 0-16,-9-1 0 15,2 1 0-15,-1-1-2 16,-9 2 2-16,-7 0 0 15,-7 0 0-15,-11-1 0 16,-4 0 0-16,-8-1 0 16,-4 1-1-16,-9 2 1 15,-8 0 0-15,-12 2 1 16,-8 3-1-16,-5 0 0 16,-6-3 3-16,-4 4-2 15,0-1 1-15,-2 1-1 16,-4 2 2-16,0-1-3 15,-9 1 0-15,-1 0 3 0,-9 0-3 16,-2 0 0-16,-2 0 0 16,2-3 1-16,-2 3 0 15,2-1 0-15,-1 0 1 16,1-1 1-16,2 1 2 16,-2-1 1-16,-2 0 2 15,4-1 1-15,5-5-2 16,-3-1 0-16,8-7-2 15,-1 1-3-15,1-2 2 16,3-2-2-16,-2-4 0 16,1-3 3-16,-5-4-4 15,5-9 4-15,-3-5 1 0,5-6-4 16,1-8 0 0,-2-2 1-16,-3-3 1 0,-1 1 3 15,-5 2 3-15,2 2-5 16,-5 6 6-16,-1 4 1 15,-2 4-5-15,-4 5-4 16,0 2 0-16,0 0 0 16,0 4-1-16,0 2-2 15,0 7 0-15,-6 5 1 16,-1 5 0-16,-3 7 0 16,4 0 1-16,-4 1 0 15,-3-2-2-15,-7-1 0 16,-12-2 0-16,-7-2-2 15,-6 1 0-15,-13 1 2 16,-21 4-2-16,-24-1 2 0,-25 1-3 16,-36 3-2-16,-13 1 5 15,-18-5-3-15,-5 2 3 16,-15 1 2-16,-6-2-2 16,-27 0-1-16,-19 3 1 15,-16-2 0-15,-17-1 0 16,-8 1-1-16,-14-1 1 15,-13 0 0-15,-10-1 0 16,-17 2 1-16,-2-2-2 16,-12-1 1-16,-3-1-3 15,3-2 1-15,0-2 2 16,6 1 1-16,8 0 0 0,17 2 1 16,10 5-2-16,0 0 0 15,-4 4-1-15,-12 2 0 16,-7 0 1-16,-1 0 2 15,9 0 0-15,9 1-2 16,8 9 0-16,13 2 0 16,-2 3-2-16,1 1 2 15,5-1 0-15,6 3 0 16,14-5 1-16,15 2-1 16,8 1-2-16,13-5 2 15,-1 0 0-15,5 2 1 16,4-3-1-16,8 2 0 15,6-2 0-15,5-2 1 0,5-1 1 16,7 0-2 0,2-3-1-16,12 0 1 0,0-1 0 15,-3 0-2-15,3-2 2 16,6 3 0-16,11-4 1 16,2 0 0-16,12 0 0 15,9 0 0-15,2 1 1 16,7 8-2-16,8 3-1 15,9 3-2-15,9 7 2 16,-1 3-1-16,3 4 2 16,2 0-3-16,-2 2 2 15,18-3 1-15,15-5-3 0,18-5 2 16,30-7 1-16,8 0 0 16,10-4-1-16,12-1-2 15,2 0-1-15,7-3 3 16,8-1-1-16,2-2-4 15,0 2 0-15,0-2-1 16,0 1 4-16,0 1-2 16,0 5 3-16,0 5 2 15,0 5 0-15,0 3-1 16,0 2 1-16,0 3-1 16,0 0 0-16,0 6-4 15,0 2 5-15,0 7 0 16,0 2 0-16,2 4-3 15,19 1 0-15,-9 3 2 16,7 4-1-16,1 8-1 0,-1 7-2 16,-2 5 0-16,-1 6 1 15,-10 5 2-15,0 0-7 16,1-8 6-16,1-5-7 16,-4-13 3-16,-2-10 2 15,-2-5 1-15,0-4 4 16,0-7-3-16,0 1 0 15,0-10-2-15,-2-4-5 16,-2-4-8-16,4-6-1 16,0-3 0-16,0-2-2 15,0-4-5-15,0 4 12 16,0-3 12-16,0-2 1 0,0 0 1 16,0 0 3-16,0 0 1 15,0 0 0-15,0 0 1 16,0 0 0-16,0 0 3 15,0 0-4-15,0 0-4 16,0 0 0-16,0 0-1 16,4 0 0-16,21 0 0 15,22 0 2-15,5-10 0 16,18-2-1-16,15-1 1 16,12-3-1-16,13 3 1 15,1-3-1-15,7 3 1 16,-6 3-1-16,-5 3 3 15,-16 2-3-15,-6 2 0 0,-13 0-1 16,-16 0 1-16,-8 3-5 16,-17 0-1-16,-10 0-13 15,-13 0-135-15</inkml:trace>
  <inkml:trace contextRef="#ctx0" brushRef="#br0" timeOffset="34580.6904">6981 13994 33 0,'-4'-13'27'0,"1"0"-13"0,-1-1 1 16,4 0 1-16,0 3-14 15,0 3-2-15,0 4-17 16,0-3-40-16</inkml:trace>
  <inkml:trace contextRef="#ctx0" brushRef="#br0" timeOffset="34917.8757">7196 13954 83 0,'0'-3'2'16,"0"-2"-2"-16,0-1-6 15,0 1 6-15,0 2 3 16,0 0 1-16,8 1-3 16,-8-1 5-16,0 3 3 15,6 0 8-15,-6 0-3 16,0-3-6-16,0 0-8 15,13-2 0-15,-5-1-9 0,8 2-5 16,-1-3-11 0,1 2-39-16</inkml:trace>
  <inkml:trace contextRef="#ctx0" brushRef="#br0" timeOffset="42560.3272">18993 6949 100 0,'0'-3'45'15,"0"-3"-34"-15,0 5 2 16,0-4 33-16,-2 1-13 16,-2 1-3-16,-3-2 3 15,5-2-5-15,-8 0-8 16,4 0-10-16,-7-2 1 16,-1-2-2-16,-3-3-1 15,-1 3-2-15,-7 0 4 16,2-1 2-16,-2 3-3 0,-4 0 2 15,5 1-6-15,-3 3 1 16,0-1 1-16,0 3-3 16,-2 0-1-16,0 3 1 15,2 0-2-15,-2 0-2 16,-2 0 2-16,0 0-2 16,-4 6 0-16,0 3 0 15,-4 6 0-15,1-1 1 16,-3 1-1-16,0 3 0 15,4 5 0-15,-5-1 1 16,5 2-1-16,2-4 1 16,2 1-1-16,4-3 0 15,6 0 0-15,2-2 0 0,3 1 0 16,-3 1 0 0,7 2 0-16,1 2 0 0,1 2-1 15,2 3 2-15,-3 3-1 16,7 2 0-16,-2 0 0 15,4 2 0-15,4 0 0 16,-2 2 0-16,-3-3 0 16,3-3 2-16,2 0-1 15,0-1-1-15,0-4 0 16,0 4-1-16,0-6 3 16,0-2-2-16,0 1 0 15,9-5-1-15,1-1 1 16,-2-1 0-16,5-4-1 15,3 1-1-15,3 1 1 16,-1 0 1-16,7-3 0 0,-2 2 0 16,8-2 0-16,0-2 0 15,0-1 1-15,0-3-2 16,2-1 2-16,0 1-2 16,-2-2 2-16,2-2 1 15,-6 0-2-15,2 0 1 16,-6 0 0-16,2 0-1 15,1 0 0-15,7-7 0 16,-6-2 5-16,4-4-2 16,2 0-1-16,-6-2 2 15,-2 3-3-15,-2 2-1 16,-7-2 0-16,5 2 2 0,2-5-2 16,2 1 2-16,-1-2-1 15,1 3-1-15,-2 0 2 16,-4-1-1-16,-1 0 1 15,-1 1-2-15,-5 0 0 16,-4-2 1-16,3 3 2 16,-5-2-2-16,0-4 1 15,0 2-1-15,3-4 1 16,-5-2-1-16,2 2-1 16,-4-1 2-16,-2 2-1 15,0-3 0-15,0 0-1 16,0 0-1-16,0 0 1 0,0 5 1 15,0 1 2-15,0 2-1 16,0-4-2-16,-12 2 4 16,-3 1-2-16,-4-2-2 15,1 3 3-15,-3-1-3 16,3 0 1-16,3 4 2 16,-3-1-1-16,-1-1-1 15,-4 1-2-15,0 1 1 16,3 3 0-16,3-2 1 15,3 5 1-15,-7-2-1 16,9 2 0-16,-1 0-1 16,1 1 1-16,-1 1-1 15,1-2 2-15,-2 3-2 0,-3-1-1 16,-2-3 1-16,3 5-1 16,-3-1 1-16,1 1-2 15,-5-1 3-15,-2 2-2 16,0 0 1-16,1 0-1 15,-1 0-3-15,2 0 4 16,-2 0 0-16,-2 3-1 16,-2 7 1-16,0-1 0 15,5 3-1-15,1-3 0 16,2 2 0-16,3 0 0 16,-5 1 0-16,8 3 1 15,-1-1 0-15,-1 4-2 0,5-1 2 16,-3 5 0-1,-1 0-1-15,1 2 1 0,1 5 0 16,6-3-2-16,-3 2 0 16,5-2 2-16,0 3 0 15,0-6-1-15,4 2 1 16,-2 0 0-16,4-1 1 16,0 0-3-16,0-2 2 15,0 0-1-15,0-2 1 16,4 2 0-16,10 3 0 15,5-3-2-15,4-4 1 16,5 4 1-16,-1-1-1 16,6-2 0-16,-2-3 1 15,3 3-1-15,1-6 1 16,2-1 0-16,0-2 0 0,4-1 0 16,-3 0 0-16,-3-8 0 15,-4 3 0-15,0-4-1 16,2 0 1-16,-6 0 0 15,2 0 0-15,0 0-1 16,-3-7 1-16,10-4 2 16,-1-2-1-16,-4-1 0 15,0 1-1-15,-2-2 0 16,-2-1-1-16,-3 2 1 16,1-5 3-16,2 4-1 15,-6-5-1-15,4 0 0 16,-7-2 2-16,3 1-3 0,-7 2 2 15,3-3-1 1,-3 0 1-16,-1 1-2 0,-1 2 0 16,-2-2 1-16,-5 2 0 15,-3-1 2-15,2-5-3 16,-4-2 0-16,0-1-1 16,0 0 1-16,0 1 0 15,0 2 2-15,0 1-1 16,0 2-1-16,-11 2 0 15,-1 4 1-15,0-1-1 16,-5 2 0-16,5 0 0 16,-3-1 0-16,-3 3 0 15,-3-2 0-15,6 3 0 0,-3 0 3 16,1 0-3 0,-1 0 0-16,-1 2 1 0,1 2-1 15,-1 0 1-15,0 2 1 16,1 1-2-16,1 0 0 15,-1-1-2-15,-1 3 2 16,0 0 0-16,1 2 0 16,-5-2 0-16,0 3-1 15,5 0 1-15,-3 0 0 16,-2 0 0-16,1 0 0 16,-3 0-1-16,0 0 1 15,-4 0-1-15,-4 14-1 0,-4 0-1 16,-5 1 3-16,5 5 0 15,-2-3 0-15,8-2 0 16,4 3 0-16,-2 0 0 16,0 1 0-16,2 3 0 15,2 0-1-15,-1 0 0 16,1 4 0-16,4 3 1 16,-2-1 0-16,5 3-1 15,1-2 1-15,3 1 0 16,3-4 0-16,3-1 0 15,2 2 0-15,0-4 0 16,2 1 0-16,4 0-1 16,0-1 1-16,0 2 0 15,0-2 0-15,0-1 0 16,0 0-2-16,10-3 2 0,4 2-2 16,3-3-1-16,-3 4 3 15,5 0 0-15,2 0 0 16,-7-3 0-1,5-3 0-15,-7-4 0 0,5-1-2 16,-5-3 3-16,1 1-2 16,3-6 0-16,-1 3-2 15,7-2-1-15,-1 0 3 16,6-3 1-16,4-1 1 16,2 0-1-16,2 0 0 15,6 0 0-15,1-8 1 16,3-4 0-16,1-1 0 0,-3-3 1 15,-2 3 0-15,-1-4-2 16,-3 3 0-16,-4 1 3 16,-2 0-3-16,-4 0 0 15,0 1 0-15,-7 1 0 16,3 0 0-16,2-4 2 16,-2 4-1-16,-3-2-1 15,9-2 0-15,-4-2 0 16,-2 0 1-16,-5 3-1 15,-5-2 1-15,-1-1-1 16,1-2 0-16,-1-3 2 16,-2 4-2-16,-1-2 2 15,-5 2-1-15,-2-2 1 0,-2 1-1 16,0-4 0 0,0-2-1-16,0 2 0 0,0 2 1 15,0 1 1-15,0-1 0 16,0 3-1-16,-2 1 0 15,-11-2-1-15,-1 0 0 16,2 1 2-16,-1 3-2 16,1-1 0-16,-3 3 0 15,3-2 1-15,-5 5-1 16,1-2 2-16,3 5-1 16,-1-5-1-16,-3 2 3 15,-1 2-3-15,-1-1 0 0,3-1 1 16,-5 2 1-1,-2-2-2-15,3-1 1 0,-7 8-1 16,6-6 0-16,-4 3 1 16,2 2-2-16,1 1 2 15,-3-1-1-15,4 0 0 16,-4 4-1-16,-1 0 0 16,1 0 1-16,0 0-3 15,-4 0 3-15,-2 0 0 16,-2 11-2-16,-2 0 1 15,-2 7 0-15,1-4 0 16,1 2 1-16,4-1 0 16,0 3 1-16,2-3-1 15,5 4 0-15,-1-1-1 16,2 1 1-16,-4 6-1 0,2-1 1 16,0 0 0-16,-1 1-1 15,7 1 1-15,7-3 0 16,-3 1 0-16,5 2 0 15,2-1 0-15,1 2 0 16,-1-2 0-16,6 0 0 16,2-2-2-16,0-1 2 15,0 0-2-15,0 0 2 16,0 0 0-16,0-4 0 16,12 3-1-16,5-4 1 15,4 0-1-15,-3-2-1 16,7-1 1-16,2-3 0 0,-2 0-1 15,-1-2 2-15,1 1 0 16,-2-6 0-16,4 4 0 16,4-5 0-16,8 0 0 15,0 4 0-15,9-7 0 16,-5 0 0-16,5 0 0 16,-5 0-1-16,5-4 2 15,-5-3 0-15,-1-3 0 16,-7 2-1-16,-4-2 1 15,0-2-1-15,0 1 0 16,0 0 0-16,2-1 1 16,-2 0 2-16,0-3-2 15,-2-1-1-15,-4 5 1 0,-5-4 0 16,-1 1-1 0,2-3 1-16,-7-2-1 0,3-3 0 15,-3-4 2-15,-1 0-1 16,-3 3-1-16,-8-2 1 15,4 0 1-15,-6 1-3 16,0 0 1-16,0 2 0 16,0 2 0-16,0 3 3 15,-2-1-3-15,-14-1 3 16,-3-2-3-16,0 2 1 16,-1 3 0-16,-3-1 0 15,4-1-1-15,-3 2 0 16,1-4-1-16,-2 4 2 15,-2-2-2-15,1 3 2 0,1-1-2 16,-6 1 2-16,4-2-2 16,0 6 1-16,-2 0-1 15,0-1 1-15,7 2 0 16,-3-1 1-16,4 5-1 16,1 1 0-16,5-1 0 15,-3 2 0-15,1 0 0 16,-1 1-2-16,-7 2 0 15,5-2 1-15,-3 3 1 16,-2 0 0-16,2 0-2 16,-7 0 2-16,-3 11-4 15,-5 4 4-15,-7 7 0 16,-5 2-3-16,1 2 3 0,1 2 0 16,11-4 0-16,0 4 0 15,4 0-1-15,2-6 1 16,4 3 0-16,5-3 0 15,-1 2-1-15,7 0 1 16,1 5 0-16,3-4-1 16,4 4 1-16,4-2-1 15,-3 2 1-15,3 1 0 16,2-1 0-16,0-3 0 16,0-1 0-16,0-3 0 15,0 3-3-15,9-1 3 16,7-3 0-16,-3-3 0 0,5 0-2 15,1 0 2-15,4-3 0 16,1 2-1-16,3-5 0 16,6 0 1-16,-2-1 0 15,0-1-2-15,4-6 2 16,-1 3-1-16,5-5 1 16,-2 1 0-16,0-3 0 15,0 0 0-15,1 0 0 16,-3 0-1-16,-4 0 1 15,4-9 1-15,2 2-1 16,-2-4 1-16,0 1-1 16,-8 3 0-16,-2-5 0 15,0 7 0-15,2-5 1 16,-2 2-1-16,-1-2 0 0,1 3 1 16,0 0 0-16,-6-2-1 15,-1-1 1-15,-1 5-1 16,-5-5 1-16,5 3 0 15,-5-4-1-15,0 7 4 16,-3-3-4-16,-3-3 0 16,4 2 2-16,-4-3-2 15,3 0 1-15,1-3 0 16,2-2-1-16,-1 1 0 16,-5-2 2-16,0-1-2 15,-4-1 0-15,2-3 0 0,-2 3 0 16,-2 2-2-1,0-2 2-15,0 0 2 0,0 3-2 16,0-1 0-16,0 0 1 16,-2 1-1-16,-10 2 1 15,0-4 0-15,1 2-1 16,-5 1 0-16,3 1 0 16,1 0 0-16,0-1 0 15,-1 3 0-15,1 1 0 16,3 0 1-16,-1 1-1 15,-2 4 0-15,1-2-1 16,3 0 1-16,-2 2 0 16,2 0 0-16,-3-1-1 0,3 1 0 15,-2 2 1 1,3 0 0-16,5 1 0 0,-6 2 0 16,6-3-1-16,-2 4 1 15,2 0-1-15,-2 0 0 16,4 0 0-16,0 0-1 15,0 0 1-15,0 0-2 16,0 0 1-16,0 0 1 16,0 0 0-16,0 0 0 15,0 0-1-15,0 0 0 16,0 0 1-16,0 0-1 16,0 0 2-16,0 0-3 15,0 0 2-15,0 0 0 16,0 0 0-16,0 0 1 0,0 0-3 15,0 0 2-15,0 0 1 16,0 0 0-16,0 0 0 16,0 0 0-16,0 0 0 15,0 0 0-15,-2 0 0 16,2 0 0-16,0 0 0 16,0 0 0-16,0 0 0 15,0 0 0-15,0 0 0 16,0 0 0-16,0 0 0 15,0 0-1-15,0 0 1 16,0 0-6-16,0 0-13 16,0 0-20-16,0 0-24 15,0 0-66-15</inkml:trace>
  <inkml:trace contextRef="#ctx0" brushRef="#br0" timeOffset="43467.5707">18373 7763 20 0,'0'-3'29'0,"0"-1"-2"16,0 4-4-16,0-2 12 15,0 2 3-15,0 0-7 16,0 0-6-16,0 0 1 0,-3 0-8 15,3 0-2-15,0 0-5 16,0 0-2-16,0 0-5 16,0 15 3-16,0 3 5 15,0 6-3-15,0 1-2 16,-4 5-1-16,0 1 2 16,2 7 1-16,-2 1-1 15,4 3 1-15,-2 2-4 16,-2 4-1-16,2 3 1 15,-2-3-1-15,-3 3 1 16,1-1 2-16,0 0-2 16,-2 0 2-16,2 2-5 15,-5-1 3-15,5-7-4 0,4-3 1 16,-4-4-2 0,6-8 0-16,-4 1 1 0,4-8 2 15,-2-5-2-15,2-6-1 16,0-4 0-16,0-6 0 15,0 2 0-15,0-3 0 16,0 0 0-16,0 0-3 16,0 0 3-16,0 0-5 15,0 0 0-15,-5 0-5 16,-5 0-10-16,-4-11-66 16,-3 4-82-16</inkml:trace>
  <inkml:trace contextRef="#ctx0" brushRef="#br0" timeOffset="43917.762">18056 8610 188 0,'-4'-3'33'16,"2"3"-7"-16,2 0 12 15,0 0 2-15,0 0-24 16,0 0-12-16,0 0-2 16,0 0-1-16,0 8 1 15,12 9 3-15,7 1 3 16,0 2-4-16,-3 2 0 0,-1 4 4 16,1-5 0-16,-3 4 1 15,-1-6-5-15,-2 0 0 16,-1-5-1-16,3-3 2 15,-6-4 0-15,0-3-3 16,-1 0 0-16,-5-4-2 16,2 0 2-16,2 0 0 15,2 0 0-15,8-4 0 16,13-10-1-16,11-12 8 16,7-11-3-16,7 4-6 15,-13 1 1-15,-4 6-2 16,-10 4 0-16,-6 3-5 0,-3 5 2 15,-10 3-4-15,-2 5-9 16,-4 3-24-16,0 3-92 16</inkml:trace>
  <inkml:trace contextRef="#ctx0" brushRef="#br0" timeOffset="44630.0919">17275 9139 101 0,'0'0'97'0,"0"0"-61"0,-2 0 11 16,2 0 5-16,-4 0-22 16,4 0-15-16,0 0-8 15,-2 0 0-15,-2 0-5 16,-3 18 0-16,-3 4 6 16,-2 8 0-16,3 2-2 15,3-3-3-15,2 2 5 16,4-7-7-16,0 0-1 15,0-2 1-15,4-5-1 16,15-6 3-16,-1 0-1 16,7-6-1-16,0-5 3 15,-2 0-1-15,6 0 0 16,-3-11-2-16,5-16 3 0,3-1 2 16,-10-10-4-16,-9 6 2 15,-9 2-3-15,-6 4 4 16,0 3-1-16,0 2-1 15,-14 6 0-15,-11 1 4 16,-2 7 1-16,2 0-1 16,-2 4 1-16,2 2-5 15,-4-3-1-15,5 4 0 16,5 0-4-16,3 0 2 16,3 0 0-16,3 0-4 15,2 5-9-15,1 7-10 16,7 0-21-16,0-1-78 0</inkml:trace>
  <inkml:trace contextRef="#ctx0" brushRef="#br0" timeOffset="44909.0964">17767 9308 274 0,'0'0'27'16,"0"0"-25"-16,0 0 11 15,0 0 8-15,0 3-16 0,0 2-3 16,6 2-1-16,11-1-1 16,1 3 0-16,-1-2-1 15,-3-1-1-15,3-2-2 16,-5 0-11-16,1-1-2 15,-7-2-4-15,-4-1-13 16,4 0-45-16</inkml:trace>
  <inkml:trace contextRef="#ctx0" brushRef="#br0" timeOffset="45328.862">18116 9161 119 0,'0'0'105'16,"0"0"-91"-16,-6 15 4 16,-6 3 10-16,5 1-2 15,3 2-12-15,4-3-5 16,0 2-3-16,0-3-3 16,0 1 2-16,23-5-3 15,2-3-1-15,6-7 6 16,4-3 0-16,-2 0-4 15,8 0 0-15,-3-13-1 16,-1-6-2-16,-2 0 0 16,-10-3 1-16,-9 4-1 15,-9-1 2-15,-7 4-2 16,0 1 1-16,0-1 0 0,-7 8 5 16,-15 0 3-16,-5-1 1 15,-6 8 0-15,2 0 5 16,-2 0-7-16,-1 0-4 15,8 0-2-15,-3 0-2 16,10 0 0-16,3 0-4 16,7 0-2-16,3 0-14 15,2 7-13-15,2-3-29 16,2 5-154-16</inkml:trace>
  <inkml:trace contextRef="#ctx0" brushRef="#br0" timeOffset="45762.5307">18815 9047 165 0,'-4'0'62'16,"-4"4"-39"-16,-5 15 8 15,1 3-2-15,1 2-8 0,9-1-11 16,2-1-6 0,0 0 0-16,2 0-3 0,17 0-1 15,6-4 0-15,2 3 2 16,-3-4-2-16,-3-2 1 15,2-2-1-15,-7-1 0 16,-3-2 2-16,-7-1-2 16,-4-2 6-16,-2-1-3 15,0 2 0-15,0 3 7 16,-14 3-1-16,-26 5-4 16,-3-1-2-16,0-5-3 15,-1-3 0-15,5-3-3 16,6-5-12-16,-2-2-9 15,10-3-66-15</inkml:trace>
  <inkml:trace contextRef="#ctx0" brushRef="#br0" timeOffset="46017.93">18780 9013 238 0,'6'-2'47'0,"4"-1"-44"15,5 1-3-15,14-5 25 16,12 4-3-16,9-4-11 0,6 2 0 16,-3-2-8-16,3 3-2 15,-2-2-1-15,-9 3-8 16,-12 3-14-16,-8 0-32 15,-12 0-142-15</inkml:trace>
  <inkml:trace contextRef="#ctx0" brushRef="#br0" timeOffset="48118.2997">17856 9835 171 0,'-4'-6'60'0,"-5"1"-42"15,3 4 3-15,0 1 15 0,6 0-9 16,-4 0-15-1,4 0-8-15,-2 0-3 0,-2 9 3 16,-5 10 3-16,-7 7 1 16,-1 0-4-16,-1-2-1 15,3 2-2-15,-1-3 0 16,3 6-1-16,1-3-1 16,6-4-5-16,2 0-5 15,4-4-23-15,0-14-59 16</inkml:trace>
  <inkml:trace contextRef="#ctx0" brushRef="#br0" timeOffset="48937.4066">18195 9902 125 0,'-6'4'40'15,"-1"3"-22"-15,7 4 2 16,0-3-7-16,0 4-2 16,0-2-3-16,15 5 0 15,14-1-2-15,-2-4 1 16,8-2 4-16,-4 0-1 16,-2-5 1-16,0 0 0 15,-11-3 3-15,-3 0 0 16,-5 0-2-16,-8 0-3 0,-2-3 10 15,0-8 5-15,0-4-11 16,0-5-1-16,0 3-3 16,-8 0-3-16,-9 1 0 15,-1 3-3-15,-1 4 6 16,3 2-4-16,1 1-1 16,3 2-3-16,1 3 2 15,9-2 1-15,2 3-4 16,0 0 0-16,0 0-3 15,0 0-4-15,0 0-3 16,2 0-5-16,27 0 7 16,9 0 8-16,9 0-4 15,7-4 1-15,2 1 0 0,-1-4 3 16,3 3 0 0,-6 3 0-16,-6 1 3 0,-13 0-3 15,-9 0-3-15,-5 0 3 16,-5 5 0-16,-5 2 0 15,1 7 0-15,2 0 3 16,1 4 1-16,-1-3-1 16,3 0-1-16,-3-8-1 15,9 1-1-15,-1 1 1 16,3-6-1-16,2-3 2 16,4 0-2-16,2 0 0 15,0-3 0-15,0-9 0 0,-6 2 0 16,-2-2 0-16,-11-4 0 15,-2 6 1-15,-4-5 0 16,-6 4 2-16,0-3-2 16,0 3 2-16,-10 2-3 15,-15-1 7-15,-6 7-4 16,-4-1-2-16,-6 4 0 16,4 0-1-16,-1 0 2 15,3 0-1-15,8 0-1 16,1 0 1-16,11 0-1 15,3 0-1-15,1 0 1 16,5 0-8-16,-2 7-2 16,-2 4-6-16,-1 4-9 15,9-1-84-15</inkml:trace>
  <inkml:trace contextRef="#ctx0" brushRef="#br0" timeOffset="58610.3184">22672 13924 83 0,'0'-11'37'16,"0"1"-27"-16,0 3 12 16,0 2 8-16,0 2 11 15,0 0 0-15,0 3-16 16,0 0 5-16,0 0-10 15,0 0-6-15,0 0-3 16,-4 0 0-16,4 0-7 16,0 0 1-16,0 0-1 0,0 0 4 15,0 0-1-15,0 0-2 16,0 0 3-16,0 0-2 16,0 0-2-16,0 0-1 15,0 0-2-15,0 3-1 16,0 9 5-16,0 6 4 15,4 3-1-15,9-3-5 16,-1 1 1-16,-2-4-1 16,-1 3 0-16,3 0-1 15,0 1 1-15,5-1-3 16,-5 1 3-16,1 3 1 16,-1-4-2-16,1-1-1 15,3 2 0-15,-8 0 1 16,5-2-1-16,-1 3 0 15,-2 1 1-15,-1-2-2 0,5 3 1 16,-1 3-1-16,5-3 1 16,-3 1-1-16,1 6 0 15,3-7 0-15,-1 0 0 16,-1 3 0-16,4-5 0 16,1 2 0-16,-3 0 1 15,0-2-1-15,-3-3-1 16,-1-4 1-16,-3-2 1 15,0 4-1-15,1-3 0 16,1-1 0-16,-1 3-1 0,-1 0 1 16,0-2 0-1,1-1 0-15,-5 1 1 0,3 1-2 16,-3-2 1-16,-2 0 0 16,2 0 0-16,-6-3 0 15,2 3 0-15,3 0 0 16,-5-1-1-16,4-3 1 15,-2 5 1-15,-2-5-1 16,2 5 1-16,-2-5-1 16,5 5 0-16,-7-7 0 15,4 3 0-15,2 1 0 16,-4 1 0-16,8-2 0 16,-4 3 0-16,7 3 1 15,-3-3-1-15,-2 0 0 16,5-3 1-16,-1 2-2 0,1-3 1 15,-1 1 0-15,-2 0 0 16,3-5 0-16,-3 1 0 16,3 3-1-16,-5-3 1 15,4-3 0-15,1 2-1 16,-3 0 1-16,2-3 0 16,1 3 0-16,3-3-1 15,-1 0 1-15,8 0 2 16,-5 0-2-16,3 0 0 15,6 0 0-15,-7 0 0 16,5 0 0-16,4 0 1 16,0 0-2-16,-2 0 2 0,-2 0-2 15,-5-6 2-15,-1 3-1 16,-5 2 0-16,-1-3 0 16,-3-3-1-16,5 0 2 15,5-1 0-15,-5 0 0 16,3 2-1-16,1-2 2 15,0 0-2-15,7-3 0 16,-1 3 0-16,0-2 1 16,0-2-1-16,4 1 0 15,-4 0 0-15,-1 2 0 16,1 1 0-16,-2-2 1 16,2 1-1-16,0 1 1 15,-1-3 0-15,5-2-1 0,2 1 1 16,0-3 1-1,0 1-1-15,-2-1 3 0,0 4-4 16,-4-2 1-16,0 0 1 16,2-5 0-16,8 4-2 15,-4-4 1-15,8-1 0 16,-6 0 1-16,2 2-2 16,3 1 0-16,-3 3 1 15,2-4-1-15,-2 6 0 16,-2-5 0-16,6 1 0 15,-6-1 1-15,9 3-1 16,-11 1-1-16,-2 0 1 16,-9 1 0-16,3 0 1 0,2-3-1 15,0-1 0-15,6-3-1 16,2 3 1-16,-2-3 0 16,2 1 1-16,0 4-1 15,0-1 0-15,0 0 0 16,-2-2 0-16,6 2 0 15,-1 0 0-15,1-1 0 16,0 0 0-16,0 1 2 16,-2 3-2-16,-4 0 0 15,4 0 1-15,-1 4 0 16,-1-5 1-16,0 0-2 16,2 1 1-16,2-3-1 15,0 0 1-15,-2 0-1 16,3-2 0-16,-3 5 2 0,-4 0-2 15,0 0 0-15,-2 0 0 16,0 0 0-16,4 0-2 16,-2 0 2-16,2 0 2 15,-8 3-2-15,-5-3 0 16,7 4 0-16,-2-5 0 16,2-2 1-16,4 4 0 15,-4 1 0-15,-7-2-1 16,5 0 3-16,2 0-3 15,4-3 0-15,2 1 0 16,2 1 0-16,-4 1 0 16,-2 0-1-16,-4 4 2 0,0-1-1 15,4-3 1-15,-2 3-1 16,-1-1 0-16,1-3 0 16,2 4 0-16,2-6 0 15,0 3 1-15,0-4 0 16,2 0 0-16,-2 5-1 15,-4-5 0-15,6 3 0 16,-6-2 0-16,-2 3 1 16,4 3 0-16,-4-3-1 15,4 1 0-15,-2 1 1 16,2-2-1-16,2 2 0 16,6-6 2-16,8-3-2 15,1 2 0-15,5-2 0 16,-7 0 0-16,-7 3 2 15,-6 0-2-15,2 4 0 0,-2-2 0 16,-4 1 0-16,2 1 1 16,-4-1-1-16,4-2 0 15,-3-3-1-15,8 4 1 16,-3-1 0-16,-5 0 0 16,3 3 0-16,0 0 0 15,-10 0 0-15,0 6 1 16,-1-6-1-16,5 3 0 15,-2-3 0-15,7-2 0 16,-3-2 2-16,4 1 0 0,-2-5-1 16,-4 4 0-1,2 0-1-15,-3 1 1 0,-1-1 0 16,6 0-1-16,-2-3 1 16,6 0-1-16,-6-1 0 15,-1 6 0-15,1-3 1 16,-2 2-1-16,-2 0 0 15,1 1 1-15,-3-1 1 16,4 0 0-16,-9 1-2 16,3-1 1-16,-1 1 3 15,-1-2-4-15,3-4 0 16,-1-3 1-16,-5 0-1 16,3 3-1-16,1-3 1 15,1 0 0-15,-3 4 1 16,3-4 0-16,-3 3-1 0,3-6 1 15,-5 6 1-15,-1-3 1 16,1 1 0-16,-4 1-2 16,3-2 4-16,-3 2-1 15,2-2-1-15,-2 0 3 16,5-5-3-16,1 2 3 16,-1-1-3-16,-1 1-1 15,-4 0 4-15,-1 3-5 16,3-1 1-16,-4 0 1 15,2 1-2-15,-1 0 3 16,-1 0-1-16,2 0-1 16,-6-3-1-16,8 1-1 0,-3-4 3 15,1 3-3-15,2 2 2 16,-2-5-2-16,-1 3 1 16,5-5 0-16,-2-3-1 15,-1 3-2-15,-1 1 2 16,-6 0 1-16,4 2-1 15,-2 0 2-15,-4-1-1 16,2 2-1-16,3-2 1 16,-5 3 0-16,2-5-1 15,-2 4 1-15,0 1 0 16,0-1 0-16,0 2 0 16,0-1 0-16,0-2-1 15,0-4 0-15,0 1 1 16,0-3-1-16,0 1 0 0,0-1-1 15,0 6 1-15,0-1 0 16,0 4 1-16,0-1-1 16,0 0 0-16,0 0 0 15,0-2-1-15,0 5 1 16,0-3 0-16,0 2 1 16,0 1-2-16,0-3 2 15,0 3-1-15,0 1 0 16,0-7 0-16,0 0 0 15,0 2 1-15,0-6-1 16,0 5 0-16,0 3 0 16,0 2-1-16,0 3 1 15,0 1 0-15,0 6 0 0,0 1 0 16,0 0 0-16,0 4 0 16,0 3 1-16,0 1-1 15,0 3 0-15,0 0 0 16,0 0-1-16,0 0-2 15,0 0 1-15,0 0-2 16,0 0 1-16,0 0-2 16,0 0 3-16,0 0-2 15,0 0 0-15,0 0 1 16,0 0 0-16,0 14-1 16,0 5 4-16,-13 11 1 15,-3 2 1-15,-3 4-2 16,5 1 1-16,-5 4 0 0,0 0-1 15,-1 2 0-15,-1 4 0 16,-2-3 1-16,3-2-1 16,-7 5 0-16,6-2 1 15,-4 2 0-15,7-3-1 16,-1 0 1-16,3-1-1 16,5-8 0-16,3-3 0 15,-2 1 0-15,3 1 0 16,-1-5 1-16,-2 4-1 15,8 0 0-15,-4-3 0 16,-1 2 1-16,3 1-1 16,-4-3 0-16,0 2 0 0,-1-3 0 15,-1-2 1 1,2-1-2-16,-3-1 1 0,5 1 0 16,-2-4 0-16,-2 0 0 15,8 0 0-15,-9-1 0 16,9-2 0-16,-4 3 1 15,-4 3-1-15,3-3 0 16,1 5-2-16,-4 1 2 16,4-1 0-16,4 2 0 15,-5-3 0-15,3-1 0 16,2-3 0-16,-2-3 1 16,2 2-1-16,2-2 0 15,-4 2-1-15,2 1 1 0,-2 0-1 16,2 1 2-16,-5-1-1 15,3 4 0-15,-2-4 1 16,-6 0-1-16,1 0 0 16,3-3-1-16,-2 2 1 15,-3-2-1-15,5 3 1 16,-4-3 0-16,-5 3 0 16,1 0 0-16,3 0 0 15,-5 0 0-15,-1-4 1 16,-2 4-1-16,-6 0 0 15,1-2-1-15,-5 4 1 16,-2-2 0-16,2 0 0 0,4 3 0 16,-6-3 0-1,2 5 0-15,-7 1 0 0,-3-2 1 16,2-1 0-16,-3 1 0 16,1-4-1-16,8-3-1 15,-8-4 1-15,3 2 1 16,-7 2-1-16,-1-2 0 15,-5 2 0-15,-9 0 2 16,4-1-2-16,-4-3 0 16,10-1 0-16,7 2 0 15,-4 2 0-15,-1 0 0 16,-2 4 0-16,1 0 0 16,1 3-2-16,5-2 2 15,-1 2-1-15,9-3 1 16,-2 3 0-16,-2-1-1 0,2-2-1 15,-3 0 2-15,-1 0 0 16,0-4 0-16,3 0 1 16,1-4-2-16,-2-1 2 15,2 4-1-15,-3-2 0 16,-1 3 0-16,-2-3-2 16,1 3 2-16,1-3-1 15,-2 2 1-15,1 2-1 16,-1 0 1-16,1 3-1 15,3-5 1-15,0-1 0 16,6 2-1-16,-2-6 1 16,0 5-3-16,-3-1 3 0,7 2-1 15,0-7-1-15,0 3 2 16,2 1-1-16,-2-1-1 16,-6 1 1-16,-2 0 0 15,0 0-3-15,-3-1 1 16,1 2 0-16,0 2-1 15,1-5 3-15,3 3-1 16,-2-1 1-16,0 0 0 16,-7 2 0-16,1-1 1 15,-3 4-5-15,1-1 4 16,-1 0 0-16,3 3 1 16,-7 0-3-16,2 3 1 15,1-2 0-15,-3-1-2 0,6 0-1 16,5-3 0-1,6-2 2-15,4-1-5 0,6-1 6 16,-4-5 0-16,4 2-3 16,1-7 3-16,1 7 0 15,2-7-1-15,3 0-6 16,5 0-1-16,1-2-3 16,-1 2-10-16,3 1-32 15,-6-6-104-15</inkml:trace>
  <inkml:trace contextRef="#ctx0" brushRef="#br0" timeOffset="61272.7041">17203 9664 94 0,'-9'0'30'15,"-3"0"-8"-15,6 0 5 16,0-1 11-16,6 1-9 15,0-2-15-15,0 2-7 16,0 0-3-16,0 0 1 16,0 0-3-16,8 0-2 0,27 0 8 15,19 0 6-15,14 0-5 16,19 0 1-16,14 0-3 16,13 0 4-16,14 0 3 15,17 0-7-15,7-2 4 16,8-5-6-16,-3-3 4 15,-6 3-5-15,-13-5-1 16,-10-1-1-16,-10 0-2 16,-6-2 1-16,-15 2-1 15,-4-3 2-15,-8-5-2 16,-3 1 2-16,-5-1-1 16,1-1 1-16,-1 0 0 15,-5-3-1-15,-6-4 1 0,-10-1 0 16,-12 0 0-1,-13 4 2-15,-13-2-1 0,-5 1 0 16,-3-3-3-16,-4-5 5 16,-6-2-4-16,0 3 0 15,0-9 0-15,-18 0 1 16,-24-3-2-16,-1-1 0 16,-11 3 0-16,-8 7 0 15,-2 4 2-15,-6 1-1 16,-9 5 2-16,-10 2-2 15,-4 9 1-15,-10 2 3 16,-7 1-4-16,-7 4 6 0,1 1-5 16,-2 3 0-1,4 3 1-15,5 2-2 0,5 0 1 16,3 0 0-16,2 0 1 16,-5 9-1-16,3 6-2 15,2 7 0-15,2-1 0 16,6 5-2-16,-4 3 4 15,10 0-1-15,0-3-1 16,5 3-3-16,-3 4 3 16,2 1-2-16,5 5 1 15,8-5 1-15,8 2 0 16,6-6 0-16,15 2 0 16,1-3 0-16,10 3-1 15,5-1-1-15,8-1 1 16,9-1-2-16,6 0 1 0,0-2 2 15,0-3-2-15,8 2-1 16,17-6 0-16,4 0 0 16,2-1 2-16,6 0 1 15,3-3 0-15,-1-3 0 16,2 2-1-16,1-4 1 16,1 0-1-16,0-3-3 15,7-2-3-15,-2-3 2 16,5-3-6-16,3 0-16 15,4-6-30-15,6-10-123 16</inkml:trace>
  <inkml:trace contextRef="#ctx0" brushRef="#br0" timeOffset="62960.2679">7839 13980 16 0,'-7'0'0'0,"1"0"-16"16</inkml:trace>
  <inkml:trace contextRef="#ctx0" brushRef="#br0" timeOffset="63025.3182">7839 13980 12 0,'-71'-4'6'0,"44"4"-6"16,3 4 8-16,-3 6-5 15,-6-2-3-15,6 0-12 16</inkml:trace>
  <inkml:trace contextRef="#ctx0" brushRef="#br0" timeOffset="63769.6455">7344 14108 159 0,'0'0'40'0,"0"0"-12"16,0-3 3-16,0-5-1 15,0 0-14-15,0-3-4 16,0 2 3-16,0-4 6 16,0-1 4-16,0-1-14 15,0 0 3-15,0-7 1 16,0 0 5-16,0-7-13 0,0-5-5 15,-4 1 6-15,-2 1-3 16,4-1-1-16,-8 0-2 16,1-4-1-16,-3-3 2 15,-4-1-3-15,3 2 0 16,3 6 0-16,2 3 0 16,-3 4 0-16,9-3 0 15,-4 6 0-15,6-2-1 16,0-3 1-16,0 1 0 15,0-2-1-15,0 3 0 16,0 4 0-16,0 0 1 16,0 1-1-16,0 6 0 0,0-1 0 15,8 3-1-15,-8 4 2 16,4 3-3-16,-2 2 3 16,-2 4-1-16,5 0 1 15,-5 0-1-15,0 0-1 16,0 0-3-16,0 0-5 15,0 0-2-15,0 0-5 16,12 0 0-16,7 10 10 16,3 2 7-16,5 1 0 15,-4 0 0-15,6-2-2 16,-4 3 2-16,-5 0-2 16,3-3 1-16,0 0-3 0,-5 0-4 15,-3 0-1-15,1 1-12 16,-7-5-22-16,1 0-12 15,2 1-66-15</inkml:trace>
  <inkml:trace contextRef="#ctx0" brushRef="#br0" timeOffset="65816.3264">24493 3245 101 0,'-27'-8'22'0,"-1"-3"2"16,3 4 10-16,0 0 12 16,2 4-13-16,7 3-10 15,1 0-11-15,-10 0-3 16,-4 7-4-16,-14 15-3 16,-5 10 0-16,-7 7 0 0,-3 7-2 15,8 8 0-15,1 11 0 16,-1 9 0-16,4 7 1 15,3 4 0-15,16-5-1 16,13-6 0-16,14-5 0 16,0-9-1-16,39-1 1 15,17-9 0-15,10-6-3 16,12-5 0-16,7-7 1 16,0-10-4-16,0-12 6 15,-7-7 8-15,5-3 5 16,6-18 2-16,12-14 1 15,9-7 6-15,-1-3-10 16,-16-4-4-16,-14 0 4 0,-23-7-8 16,-21 2 0-1,-17-5-2-15,-13 3-2 0,-5 0 3 16,-13 3-1-16,-26 1 0 16,-7 4 0-16,-7 5 0 15,-9 7 9-15,-5 7-2 16,-3 6-5-16,-2 2 1 15,4 6-5-15,-1 2-1 16,5 4 1-16,6 3-2 16,7 3 1-16,11 0 1 15,5 0 0-15,6 0-2 16,9 2-3-16,1 4-3 16,9-1 4-16,4-1-1 15,1-3-2-15,5 0 3 0,0-1 4 16,0 0 0-16,0 0 1 15,0 0 2-15,0 0 1 16,0 0 3-16,0 0-1 16,-2 0 1-16,-4 0 0 15,-4 0-5-15,-3 0-2 16,1-4 2-16,4 2 0 16,-3 0 3-16,3 2-5 15,0 0 0-15,-4 0-1 16,3 0 0-16,-7 0-4 15,1 6 1-15,-1 4-3 16,-3 4 1-16,3 2 0 16,3-1-7-16,5 1-10 0,4 0-53 15,2-5-135 1</inkml:trace>
  <inkml:trace contextRef="#ctx0" brushRef="#br0" timeOffset="68841.2036">11034 13023 75 0,'-39'32'0'0</inkml:trace>
  <inkml:trace contextRef="#ctx0" brushRef="#br0" timeOffset="74586.6854">7369 13856 26 0,'-6'0'53'15,"6"0"-18"-15,0 0-5 16,-4 0-8-16,4 0 1 15,0 0 0-15,0 0-4 16,0 0 0-16,0 0 0 16,0 0 1-16,0 0 7 15,0 0-9-15,0 0-5 0,0 0 7 16,0 0-6 0,-2 0 4-16,2-6 2 0,0-10 0 15,0-15-16-15,0 2-2 16,0-8 0-16,0 0-2 15,0-2 1-15,0-5-1 16,2-2 0-16,4 3 1 16,-2-1-2-16,2 5 1 15,-6 1 0-15,0 1 1 16,0 0-1-16,0 1 1 16,0 3-1-16,0 1 2 15,-4-2-2-15,-2 1 0 16,4 1 0-16,-2 1 0 15,-2 2 0-15,4 4 1 16,-2 6-1-16,1 0 0 0,-1 2 0 16,2 1 0-16,2-1 1 15,0 4-1-15,0 4 1 16,0 4-1-16,0 2 0 16,0 0 0-16,0-1-1 15,0-3-1-15,0 2 2 16,9-1-2-16,7-1 1 15,7 3 0-15,-5-4 0 16,1 5 1-16,-5-1-1 16,-1 0-1-16,-1 1 1 15,3 3-2-15,-9 0 3 16,0 0-3-16,7 0 2 0,-11 0 1 16,4 0-4-16,0 0 3 15,-2 0-1-15,-2 0 2 16,4 0-7-16,1 7 6 15,5 6-2-15,-2 3 2 16,7 6 1-16,-11-3 0 16,0 3 0-16,1 3 2 15,1 1-2-15,-4-3 0 16,2 5 2-16,-4 1-2 16,2 4 1-16,-2 4 0 15,3-3-1-15,-5 5 2 16,0-6-1-16,2 5-1 15,-2-5 0-15,0 0 1 0,4 3-1 16,-2-3 2-16,2 1-4 16,4 3 4-16,3 3-4 15,-1-4 4-15,-4 5-2 16,6-2 0-16,-5-4 0 16,1 0 1-16,4-5-1 15,-1 0 0-15,-3-1 0 16,4 0 1-16,3 1-1 15,-3 1 1-15,-3-1-1 16,3 0 2-16,0-1-2 16,1 1 0-16,3-5 0 15,1 1 0-15,-5-1 0 0,-6-1 1 16,3-6-1 0,1 2 0-16,-2-1 0 0,3 0 0 15,-3 0 0-15,2 3 0 16,-2-2 0-16,7 3 0 15,-9-4 2-15,0 3-2 16,3-1 0-16,1 1 0 16,2 1 0-16,-3-1 1 15,1 4-1-15,-2-4 0 16,3 0 0-16,5 2 0 16,-10-5 0-16,1 6 0 15,-5-3 1-15,2-2-1 16,-4 1 0-16,0 1 1 15,0 0-1-15,0 0 0 16,0 1 3-16,0 6-3 0,0 0 0 16,0 7-2-16,0-3 2 15,0 5 0-15,0-5 2 16,0 0-2-16,0-4 1 16,0-3-1-16,0-1 0 15,0 2 0-15,0-5 0 16,0 3 0-16,0 1 0 15,6-1 0-15,0 2 0 16,2 1 0-16,-1-3 0 16,3 2 1-16,-4 0-1 15,0-3 0-15,1 2 0 16,3-4 0-16,-4-4 0 0,0 1 1 16,0-1-1-16,-3-6 0 15,3 2 0-15,4-2 0 16,-4-7-1-16,0 3 1 15,1-3 0-15,1 2 0 16,-2-5 0-16,4 3-2 16,1-5 2-16,-5 3-2 15,6-3 1-15,3 0 0 16,3 0 1-16,1 0 1 16,8 0-1-16,-8 0 1 15,1 0 1-15,5 0-2 16,2 0 1-16,-6-3-1 15,1-2 1-15,-3 0-1 0,-5-1 3 16,1-3-2 0,-3-2-1-16,1-2 3 0,-5-1 0 15,4-1-3-15,-1-6 1 16,-3 3-1-16,-2-1 1 16,0 0 0-16,-2-1-1 15,-1 4 0-15,5 1 0 16,-8 5 1-16,0 6-1 15,6 0 0-15,-6 0 0 16,0 4 1-16,0 0-1 16,0 0 0-16,0 0-1 15,0 0 1-15,0 0-1 0,0 0-2 16,0 0 3 0,6 0-3-16,0 4 1 0,9 7 2 15,1 7 2-15,3 4-2 16,4 7 0-16,-11 4 1 15,7-4 0-15,-1 4-1 16,1 0 0-16,4-3-1 16,-5 0 1-16,1 0 0 15,2 2 1-15,1 5 1 16,1-1-2-16,-2-2 0 16,1-1-1-16,3-5 2 15,-2-4-1-15,2-3 0 16,-4-9 0-16,1-1 0 15,1-2 0-15,-4-4 0 16,-1-2 0-16,3-3 0 0,-5 0 0 16,7 0 0-16,-4-11 1 15,6-8 0-15,-5-5 0 16,13-7-1-16,-12-4 1 16,2-6-1-16,-3-3 2 15,7-4-2-15,-12 0 0 16,1 1 0-16,-3 0 2 15,-5 7-1-15,-2-1 1 16,0-4-2-16,-2 1 0 16,-4 1 0-16,0 2 0 15,0 0 1-15,0 2-1 16,0 5 0-16,0 1 0 16,3 3 2-16,11 5-2 15,-8 3 0-15,2 4 0 0,5 0-1 16,-1 2 1-16,5 6 0 15,-9 1 0-15,13 0 0 16,-9 4-1-16,3-1 0 16,1 4 1-16,3 2-1 15,10 0 0-15,-2 0 1 16,8 13-2-16,0 5 2 16,4 4 2-16,-4 0-2 15,2 0 0-15,1 1 1 16,1 1-1-16,-12-2 1 15,4 0-1-15,2 0 0 16,-2-3 0-16,-4-4 0 16,0-2-1-16,-3-4 1 0,-3-2 0 15,2 1 1-15,-2-2-2 16,1 2 2-16,-3-5-1 16,0 1 0-16,-1-4 0 15,9 0 1-15,-13 0-1 16,9 0 1-16,2-10 0 15,4-9 3-15,4-6-3 16,-2-4 1-16,4-9-1 16,-6-1-1-16,-4-5 1 15,-2-5-2-15,-11-6 1 0,-6 0-2 16,0 4 2 0,-3 7 1-16,1 3-1 0,-4 8 1 15,0-3-1-15,0 3 0 16,0-2 0-16,0-4 1 15,0 3-1-15,2 2 0 16,4 1 1-16,0 0-1 16,0 0-2-16,7 5 2 15,-3 5 0-15,5 4 0 16,-1 1-1-16,-6 7 1 16,5 1 0-16,-3 5 0 15,-2 1-1-15,3 1-1 16,1 3-2-16,11 0 3 15,-3 0 0-15,11 12 1 16,0 5-1-16,3 1 1 0,-3 9 0 16,-7-2-2-16,1 8 2 15,-2 4 1-15,-5 3-1 16,1 3 0-16,4 1 1 16,-11-6-1-16,7 1 0 15,-1-4 0-15,-3-6 0 16,3 0 0-16,3-4 0 15,0-2 0-15,2 2 0 16,-3-3 1-16,7 0-2 16,-2-3 2-16,2 0-1 0,6-2 0 15,-8-2 0 1,6-5 0-16,-2-2 0 0,-9-4-1 16,3-3 1-1,-4-1 0-15,-1 0 0 0,5 0-1 16,-4-5 1-16,1-6 0 15,3-6 0-15,0-2 0 16,-5-3 0-16,1 0 1 16,-5 0-1-16,3 0 0 15,-9 3 1-15,-2-3 0 16,3 0-1-16,-3-2 1 16,-6 2-1-16,0-1 0 15,0-3 3-15,0 4-1 16,0-5-1-16,0 3-1 15,0-1 1-15,0-3 0 0,0 0 0 16,0 2 0-16,0-3-1 16,0 3 1-16,0 1-1 15,0 3 0-15,0-4 2 16,0 0-2-16,0 4 0 16,-6-3 2-16,-5 1-2 15,5 0 1-15,0 2 0 16,2-4 0-16,2 3 2 15,-2-6-1-15,4 0-2 16,0-1 0-16,0-6 0 16,0 3 2-16,0 0-2 15,0-3 0-15,0 3 0 0,4 0 1 16,-2 2-1 0,4-1 0-16,0 6 2 0,0 1-2 15,3-1 0-15,-3 0 1 16,2 4-1-16,2-3 1 15,-1-1 1-15,3-3-1 16,1 2-1-16,-1-2 0 16,0 4 0-16,3-1 1 15,-7 4 0-15,-2 0 2 16,5 3-3-16,-3-6 1 16,2 2 1-16,-1 1-1 15,1-6-1-15,2 1 0 16,-1-2-1-16,1 0 1 0,-4-1 0 15,9 6 0 1,-5 2 0-16,3 0 0 0,3 0 0 16,5 3 0-16,-4 0 0 15,3 0 0-15,-1 2 0 16,6 1-1-16,-2 3 1 16,2-2 0-16,-3-1 0 15,3 3 1-15,-8 4-1 16,-5 1 0-16,-1 3-1 15,-3 1 1-15,-4 2-1 16,5-1 1-16,-5 3-1 16,2-3 1-16,2 3-1 15,5 0-1-15,3 0 2 16,1 0-1-16,8 0 0 0,-13 0-1 16,9 6 0-16,2 3 0 15,-2 6 2-15,4-1-1 16,-5 5 0-16,-1 3 1 15,6 0 1-15,-9 3-1 16,1 2 1-16,0 1 0 16,-1 1-1-16,1 4 0 15,-1 1 0-15,-1-2 1 16,-2 2-1-16,-3-8 0 16,0-1 1-16,3-3-1 15,-3-7 0-15,1 0 0 16,-5-1 0-16,4-3 0 15,1-4-1-15,-7 1 1 0,6-4 0 16,-6-4 1 0,9 3-1-16,-9-3 0 0,-4 0-1 15,11 0 1-15,-1 0 2 16,5-3-2-16,1-9 3 16,5-2-3-16,-2-4 0 15,-3-1 1-15,1-3-1 16,-3-3 2-16,1-2-1 15,-5-2-1-15,-6-3 0 16,3 2 1-16,-5 0 1 16,-4 1 0-16,0 1-2 15,0 1 0-15,0-2 2 0,0 6-1 16,0-1 1 0,-4 2 1-16,2 3-2 0,-5-3 0 15,3 4 1-15,2-1-1 16,-2 4-1-16,4-3 2 15,0-1-1-15,-2 4-1 16,2-5 1-16,0 1 0 16,0-3 1-16,0 0-1 15,0 0-1-15,0 0 1 16,0 4-1-16,0-4 1 16,0-4-1-16,0 4 0 15,0 0 1-15,0 3-1 16,8 1 0-16,-4 3 1 15,5-4-1-15,-3 4 0 16,0-6 1-16,0 2-1 0,-2 5 0 16,3-4 1-16,-5 3 0 15,2 3 1-15,-2-2 0 16,-2 3-2-16,6 1 1 16,-2-5-1-16,7-1 0 15,-5-1 0-15,2 2 0 16,2 0 0-16,-1 1 0 15,1 3 0-15,-4 0 0 16,0 6 0-16,1 2 0 16,-5 0 0-16,-2 3 0 15,6-4 0-15,4-3-1 16,1 2 1-16,1 0-1 0,2-4 1 16,-1 1-1-16,-1 6 1 15,1-1 1-15,-3 1-1 16,-4 2-1-16,0 0 0 15,-4-4 0-15,7 4 1 16,-3 0 0-16,2-3 0 16,-2 3 0-16,1 0-1 15,3 0 0-15,-4 0 0 16,9 0-1-16,-3 0 2 16,9 0-2-16,-7 0 2 15,3 0 2-15,-5 3-2 16,-4 1 0-16,-1-2 0 15,3-1 0-15,-8-1 1 0,2 0-1 16,-4 0 0-16,0 0 0 16,0 0 0-16,0 0 2 15,0 0 0-15,0 0-1 16,0 0 2-16,0 0-2 16,0 0 4-16,0 0-1 15,0 0-1-15,6-10 3 16,5-5-3-16,-5-3 0 15,2-3-1-15,-4-1 0 16,-2 0-1-16,-2-1 2 16,0 0-1-16,0 1 3 15,0 0-3-15,0 5-2 0,0-1 2 16,0-1 3 0,0-3-5-16,0 0 1 0,-6-1 0 15,4-2 1-15,2 2-1 16,0-2 0-16,0 6-1 15,0-2 2-15,0 6 0 16,0-3-2-16,0 4 0 16,0-1 2-16,0-1 0 15,0 3 0-15,-4-6-1 16,4 1-1-16,0 2 2 16,0 2 0-16,0 1-2 15,0-4 2-15,0 3-2 16,0 1 1-16,0-6 0 15,0-3 0-15,0-1-1 16,6-3 0-16,0-3 0 0,-2 0 0 16,3 2 0-16,-5-1 0 15,2 2-1-15,2-3 1 16,-4 2 1-16,-2 2 0 16,0-1-1-16,0-3 1 15,0 6-1-15,0-2 1 16,4-4-2-16,-4 3 2 15,2-1-1-15,-2 3 0 16,4-2 0-16,-4 11 0 16,2-3 0-16,-2 7 0 15,5 1 0-15,-5 1 0 16,0-2 1-16,0 0-1 0,0 4-2 16,0 1 2-16,0 5 2 15,0 1-2-15,0-2 0 16,0 2-1-16,0 0 1 15,0 0-1-15,0 0 0 16,0 0 0-16,0 0 0 16,0 0-2-16,0 0-3 15,0 0-8-15,0 0-20 16,-7 10-26-16,-40 12-85 16</inkml:trace>
  <inkml:trace contextRef="#ctx0" brushRef="#br0" timeOffset="74856.8497">8760 14075 44 0,'-196'48'67'0,"22"-9"-67"0,32-8-4 16,26-16-8 0,19-6-16-16,25-7 3 0,12-2-17 15</inkml:trace>
  <inkml:trace contextRef="#ctx0" brushRef="#br0" timeOffset="79416.6993">11501 10402 137 0,'7'-6'45'16,"-3"-3"-24"-16,-4-4 0 15,0 4 17-15,0-2 3 16,-11 0-12-16,-1 0-7 16,0-1 2-16,-7-6-2 15,-10-1-2-15,-4 1-6 16,-10-4-5-16,-15-3 3 15,-8-1-3-15,-9 0-4 16,-14 1 4-16,-4 3-3 16,-16 0-1-16,-13 6-2 15,-21 3 0-15,-4 6-1 16,-6 2 0-16,-2 5 0 0,2 0-1 16,-4 0 4-16,15 8-5 15,-1 10 1-15,19 3-1 16,12 2-3-16,13 8 3 15,8 4 0-15,0 7 2 16,0 5-2-16,9 7-2 16,11 7 1-16,5 10 0 15,23 2 0-15,3 9 1 16,22-5-2-16,16 0 2 16,2-5-1-16,2-2-1 15,39 1-2-15,13 1 2 16,12-1 2-16,9-6-2 0,18-5 2 15,12-10 0-15,11-5 0 16,8-8 0-16,18-9 2 16,22-9-1-16,16-11 2 15,22-8 1-15,11 0 1 16,12-22-1-16,11-11-2 16,0-8 3-16,-21-3-4 15,-27-3 0-15,-27 4 0 16,-43-3 2-16,-23-5-3 15,-29 0 2-15,-29-8-1 16,-18-3-1-16,-19-3 1 16,0 1 0-16,-23-6-1 15,-22 0-1-15,-22 0 1 0,-11 10 4 16,-7 6-3 0,-12 10-1-16,-10 5 0 0,-5 6 0 15,-6 9 1-15,9 4-2 16,11 8-1-16,20 2-3 15,20 7-2-15,19 3-10 16,20 0-27-16,19 3-84 16</inkml:trace>
  <inkml:trace contextRef="#ctx0" brushRef="#br0" timeOffset="80398.8966">20103 10206 238 0,'-19'-37'26'0,"-6"16"-13"15,-6 3 2-15,-12 3 13 16,-7 0-1-16,-14 1-6 16,-4 6-2-16,-8 5-6 15,7 3-4-15,1 3 1 0,-2 23-4 16,-5 15-2 0,-1 13-2-16,-5 8-2 0,9 12 3 15,12 0 1-15,17 7-3 16,14 0 3-16,20 3-4 15,9-7 2-15,2-8 0 16,44-3 0-16,16-9 1 16,23-3 1-16,12-3 2 15,12-10-2-15,13-12-1 16,17-11 2-16,14-11 0 16,10-7-1-16,7-11-1 15,5-25-2-15,-5-12 3 16,-11-11 0-16,-10-6-3 15,-31-5 1-15,-27-7-2 0,-33-15-1 16,-34-1-1-16,-24 9 0 16,-18 10 0-16,-53 17 2 15,-26 9 1-15,-12 16 0 16,-11 1 1-16,2 9-2 16,11 8 1-16,9 3-1 15,20 4 2-15,18 7-4 16,16 0-1-16,18 0-13 15,11 3-25-15,15 7-82 16</inkml:trace>
  <inkml:trace contextRef="#ctx0" brushRef="#br0" timeOffset="81552.6446">28439 9990 64 0,'0'0'48'0,"0"0"-9"15,0-2 0-15,0 2 0 0,0-2-1 16,0 0-6-16,-4 1-3 15,-12-3-7-15,-5 1-4 16,-8-2-5-16,-4 0-6 16,-19 1 2-16,-14-1-3 15,-12 2-1-15,-15 2-4 16,-11 1 3-16,-5 0-1 16,-13 0 0-16,-2 9 0 15,6 8 1-15,-2 5-1 16,15 8-2-16,-5 10 3 15,5 4-1-15,12 12 1 16,8-2-1-16,10 8 1 16,9 3 2-16,8 10-4 15,9 2 4-15,12-3-1 16,8 2 1-16,20-11-6 0,9-1 4 16,0 2-3-16,13 0 2 15,24 5 2-15,11-2-2 16,12-7-2-16,8-6 0 15,10-10 4-15,13-8-4 16,6-10 0-16,13-9 4 16,10-11-3-16,10-8 3 15,15 0 0-15,6-8 3 16,0-17-3-16,-7-5 0 16,-1-5-2-16,0-11 2 15,-3-12-5-15,-1-8 1 16,-15-8-1-16,-11-11 0 0,-16-5-2 15,-24-8 1-15,-19 1-4 16,-34 8 5-16,-16 12 0 16,-4 19 1-16,-16 9-1 15,-28 5 2-15,-11 5-2 16,-12 6 3-16,-11 3 0 16,-7 8 3-16,-4 0-6 15,-4 11 0-15,-2 0 0 16,2 11 0-16,-4-3-1 15,2 3-4-15,8 0 0 16,2 3-4-16,3 8-12 16,5 4-31-16,7 1-54 15</inkml:trace>
  <inkml:trace contextRef="#ctx0" brushRef="#br0" timeOffset="86744.3613">11411 10549 191 0,'-32'-34'0'16,"-15"5"11"-16,-11 3-6 0,-14 14 19 15,-1-2 14 1,7 0-12-16,25 6-10 0,8 2-5 16,4 2-2-16,0 4 0 15,2 0-5-15,-18 0-1 16,1 14-3-16,-12 8 0 15,-2 9 1-15,1 0-1 16,3 6 0-16,4 4 0 16,5 6 1-16,8 8 2 15,10 1-3-15,0-2 2 16,12 1-2-16,15-4 3 16,0 1 1-16,0 0-2 15,27 1-1-15,21-4 2 16,22 0-1-16,15-3 1 15,12-2 2-15,13-6-4 0,5-5 1 16,3-7 3-16,0-4-5 16,4-12 3-16,0-10-3 15,4 0 5-15,-4-19-1 16,-6-16 2-16,-11-10 2 16,-14-3-2-16,-21-11-2 15,-16-3-2-15,-21-10-2 16,-23-7-1-16,-10-5-1 15,-4-7-1-15,-39 7-2 16,-13 6 4-16,-8 16 1 0,-6 18 0 16,-15 15 2-1,0 10-2-15,-4 8 3 0,9 8-3 16,7 3 0-16,9 0 0 16,19 0-4-16,14 0-5 15,2 10-18-15,12 5-92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14.5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25985 5281 87 0,'-12'-10'22'16,"1"-1"-7"-16,-1 0 21 0,-1 4-10 15,-5 3-1-15,0 4-5 16,-9 0-3-16,-8 2-1 16,-6 13-8-16,-6 5 1 15,5-2-2-15,4 2-4 16,11-3 1-16,8 0-4 16,7-2 0-16,5-1-4 15,4 0 3-15,1-2-2 16,2-1-4-16,2 1-6 15,14-5 13-15,12-2 16 16,8-5 3-16,9 0-4 16,12-16-2-16,1-7-4 0,2-2-7 15,-5 0 4 1,-12 3-1-16,-13 7 0 0,-11 5 2 16,-13 0 5-16,-6 1-2 15,0-2-10-15,-7 0 3 16,-22 0-3-16,-11 7 0 15,-17 4-3-15,-4 0 3 16,3 15 0-16,14-1 2 16,14 0-2-16,18-3-2 15,7 0 0-15,5 1-7 16,0-1-1-16,5 1-3 16,17 0 13-16,8-2 1 15,12-6 1-15,5-4 3 16,6 0-1-16,-1 0 0 15,-9-5-3-15,-10-4 1 0,-15 4-2 16,-12 4 2-16,-6-1 4 16,0 0-6-16,-14 2 0 15,-20 0-1-15,-15 1-7 16,-12 20 7-16,1 0 2 16,14-2 0-16,14-7-1 15,18-3 0-15,9-4-2 16,5 2-8-16,0-1 0 15,2 3 0-15,14-1 1 16,6 2 9-16,8-4 1 16,7-6 1-16,-2 0 3 15,-6 0-4-15,-9 0 1 0,-8 0 2 16,-9 0-2-16,-3 0 4 16,0 0 0-16,0 0-2 15,-12 0 5-15,-8 7-9 16,-6 3 3-16,-1 2-2 15,12-3-1-15,6-5 0 16,9 1-11-16,0 0-9 16,0 1 12-16,10 1-5 15,8-3 12-15,6-4 0 16,4 0-1-16,-2 0 0 16,-8 0 2-16,-8 0 0 15,-8 0 1-15,-2 0-2 16,0 0 3-16,-6 0-2 0,-11 4 2 15,-5 1 0-15,0 0-1 16,8-1 4-16,10-4-5 16,4 0-3-16,0 0-2 15,0 0-5-15,3 0 9 16,12 0 2-16,7 0-1 16,0-7 3-16,-5 1-2 15,-7 5 0-15,-10 1 1 16,0 0 2-16,0 0-3 15,0 0 7-15,-7 0-3 16,-4 0-4-16,2 0-1 16,5 0-7-16,2 0-4 15,2 0-20-15,0 0-47 16,9 0-54-16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16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27168 5357 60 0,'-6'-10'39'0,"1"-1"-30"16,1 8 7-16,-2-4 13 15,3 4 0-15,0-2-2 16,2 0-1-16,-1 2 3 15,1-3-15-15,-2 5 2 16,0-3-4-16,-1-2 7 16,0 2-10-16,-1 0-1 15,-3 0 3-15,0-2-4 16,1 2-2-16,-5-2 2 16,3 1-2-16,-3-3 4 15,-4 1-3-15,-4 0-2 16,-8-2-1-16,-8 0-2 0,-9 1 1 15,-2 3 0-15,-1 1-2 16,0 4 1-16,9 0 1 16,5 0-2-16,6 0 1 15,5 0-1-15,8 0 0 16,8 0 2-16,1 0 1 16,6 0-3-16,0 0-4 15,0 0-3-15,0 0-10 16,0 8 2-16,3 4 14 15,7-2-18-15,7 2 18 16,4-1 1-16,4-2 11 16,2-3-6-16,2 0-5 0,0-2 6 15,-2-3-6 1,-5-1 6-16,-4 0-5 0,-9 3 1 16,-4-3-1-16,-5 0 4 15,0 0 0-15,0 0 0 16,-2 0-5-16,-23 0 1 15,-17 1-1-15,-19 6-13 16,-11 8 8-16,5 0 5 16,13-5-1-16,17 1 0 15,13-7-1-15,9-1 0 16,9-2 2-16,2 1-2 16,4-2-2-16,0 3-10 15,0 0-7-15,1 3-12 16,17-1 3-16,8 0 18 15,11-5 3-15,3 0-2 0,2 0-14 16,-2 0-19-16,-9 0-18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17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24884 5688 33 0,'97'0'16'16,"-12"-3"-2"-16,-17-3 0 15,-20 3-4-15,-24 3-10 16,-17-2-2-16,-7 2-19 16,-31 0 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18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19463 5631 22 0,'0'0'17'0,"0"0"-17"16,0-4-36-16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22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4247 4937 20 0,'-19'7'17'16,"7"-3"2"-16,3 3-8 16,0 3-5-16,0 1-6 15,0 4 3-15,3-3 1 16,-1 0 1-16,7 1-3 16,0-2-2-16,0 2-1 15,0 2 0-15,0 4-3 0,3 3-11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23.1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4208 5659 147 0,'8'0'5'15,"10"0"1"-15,6 0-6 0,7 1 5 16,2 2 1-16,4 0 0 16,2-2 1-16,6-1 2 15,10 0 7-15,9 0-1 16,12 0 1-16,5 0 1 16,10-3-8-16,-2-2-2 15,-1-2 0-15,-3-1-4 16,-1 2 4-16,-2-1-4 15,0 3 5-15,4 0-6 16,-2 0 0-16,-2 0-2 16,-10-2 1-16,-8 2-3 15,-6 0 2-15,-6 4 0 0,-7 0-1 16,-5 0-8-16,-7 0 1 16,-9 0-8-16,-9 0-10 15,-3 2-28-15,-8 3-28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23.8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5591 5964 160 0,'33'0'2'0,"15"-4"6"16,18-6 1-16,5-1 2 15,7-1-3-15,1 0 2 16,-6 2-6-16,-4 0 0 15,-1-1 8-15,-5 2-5 16,-2 0-5-16,8 0-1 16,-2 3-1-16,8 3 0 15,-1 3-26-15,4 0-18 0,1 7-100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29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8128 13998 102 0,'-15'18'16'15,"9"-3"-16"-15,6 3-7 16,0 8 7-16,15 14-5 16,0-15-5-16,1-6-10 15,-4 0-2-15,-4-7 13 16,-1-5 9-16,-1 2 6 15,0-3-3-15,0 4-3 16,4-2 0-16,1 3-17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09:55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4262 1201 79 0,'0'0'47'0,"0"0"21"16,0 0 9-16,0 0-18 16,0 0-12-16,0 0-15 15,0 0-4-15,0 0-5 16,0 0 5-16,0 0-7 16,0 0-4-16,0 0-3 15,-26 3-3-15,-18 9-11 0,-18 10 0 16,-6 4-1-1,8 0-1-15,2-1 2 0,19 0-3 16,6 0 2 0,8 1-2-16,6-3 2 0,13 0-3 15,6-1-1-15,0 0-2 16,6 0-3-16,32 0 4 16,13 0 2-16,9-3-4 15,4 0 5-15,7-1 3 16,-5 2 2-16,-4 1 0 15,-15 1-2-15,-16 0 3 16,-8-2-3-16,-23 4 0 16,0-1 0-16,0 5 4 15,-41 1 1-15,-9-1 0 16,-10 0-1-16,-4-6 0 0,6-10-3 16,0-2-1-16,9-8 1 15,1-2-1-15,15 0-7 16,0-14-5-16,12-7-16 15,17-7-32-15,4-2-45 16,10 0-94-16</inkml:trace>
  <inkml:trace contextRef="#ctx0" brushRef="#br0" timeOffset="3157.7609">4665 1252 139 0,'-2'0'57'16,"-2"0"-10"-16,4 0 12 16,0 0-16-16,0 0-19 15,0 0-7-15,0 0-3 16,0 2-3-16,0-1-4 16,-2 6-5-16,-2 5-1 15,2 5 3-15,-2 9 3 16,2 1-4-16,2 3 0 15,0 6 5-15,0-3-6 16,0 2 3-16,0-4-4 16,0-2 2-16,8-1-3 15,15 0 3-15,2 1-3 16,4-3 0-16,4-4 0 0,6-4 2 16,-6-1-2-16,4-7-3 15,2-3 2-15,-12-5 2 16,8-2 2-16,1 0-1 15,1-7 3-15,-2-14-1 16,-4-5 2-16,-6-7 0 16,-7-4-4-16,-1-6-1 15,-11-4 0-15,0 0-1 16,1 3-2-16,-7 5 2 16,0 5-2-16,0 4 2 15,0 8-2-15,0 5 0 16,0 8-1-16,0 4 2 0,0 1-1 15,0 2-6 1,0 1-9-16,0-1-4 0,0-1-16 16,0 3-35-16,6 0-37 15,8 0-79-15</inkml:trace>
  <inkml:trace contextRef="#ctx0" brushRef="#br0" timeOffset="4109.9764">5736 1321 31 0,'0'0'126'0,"0"0"-114"16,0 0 31-16,0 0 21 15,0 0-22-15,0 0-18 16,0 0-3-16,0 0-7 16,0 0-4-16,0 0-1 15,0 0-3-15,0 0-1 16,0 0 0-16,0 0 0 15,0 0 1-15,0 0 0 0,0 0-1 16,0 0-2-16,0 0 1 16,0 0-4-16,0 0 2 15,0 0-2-15,0 0 0 16,0 0 0-16,0 0 0 16,0 0-2-16,0 0 1 15,0 0 1-15,0 0 0 16,0 0-1-16,0 0 1 15,0 0 0-15,0 0-1 16,0 0 0-16,0 0 0 16,0 0-1-16,0 0-1 15,0 0 1-15,0 0 0 0,0 0 1 16,0 0 1 0,0 0 0-16,0-1 0 15,0 1 0-15,0 0 0 0,0 0-1 16,0 0-2-16,0 0-1 15,0 0-4-15,0 0-2 16,0 0 2-16,0 0 1 16,0 0 3-16,0 0 2 15,0 0 2-15,0 0-1 16,0 0 1-16,0-2 1 16,0 2-1-16,0-1 0 15,0 1 0-15,0 0 4 16,0 0-3-16,0 0 1 0,0 0-1 15,0 0 4 1,0 0-1-16,0 0-3 0,0 0 5 16,0 0-1-16,0 0 3 15,0 0-6-15,0 0-2 16,0 0 0-16,0 8-2 16,0 15 2-16,0 10 3 15,0 7 3-15,0 7-6 16,0 2 4-16,0 0-2 15,0 3 3-15,0-4-5 16,13 4 3-16,-7-1 1 16,0 0-3-16,0-6 0 15,-4-4 0-15,2-6-2 16,-4-8 2-16,0-2-2 16,0-10 0-16,0-3 0 0,0-4-4 15,0-6 1-15,0-2-5 16,-16-3-15-16,8-24-88 15,-11-17-152-15</inkml:trace>
  <inkml:trace contextRef="#ctx0" brushRef="#br0" timeOffset="4404.0666">5714 1315 222 0,'16'-4'9'15,"3"-1"-3"-15,-1-2 12 0,7 4 1 16,-2 3-10-16,2 0-5 16,1 0 0-16,3 15 4 15,0 11 1-15,-8 7 2 16,-11 8 7-16,-10 5 2 16,0 2-4-16,-4 0-1 15,-23-3 0-15,-6-3-1 16,-4-6-5-16,4-2-1 15,-8-6-3-15,10-6-5 16,6-6 0-16,2-8-7 16,11-3-15-16,8-5-42 15,4-5-168-15</inkml:trace>
  <inkml:trace contextRef="#ctx0" brushRef="#br0" timeOffset="4786.6089">6137 1607 175 0,'13'0'41'0,"1"0"-34"15,13-4 34-15,4 1 14 16,15-8-7-16,5 0-18 16,9-6-9-16,-8-3-10 15,-1-1-8-15,-13-2-3 16,-13-2 0-16,-9-4-2 0,-10 0-1 15,-6 3-2 1,-6 5 4-16,-33 7 1 0,-7 5-3 16,-12 9 3-16,-8 0 0 15,-4 13 1-15,0 14 1 16,10 3 3-16,14 4-2 16,11 2 2-16,23 0-1 15,12 1-4-15,0-4 0 16,14 0 0-16,32-4 0 15,9-2-1-15,8-9 0 16,9-5-1-16,4-5-3 16,-7-8-2-16,-1 0-7 15,-2-8-21-15,-2-11-74 16</inkml:trace>
  <inkml:trace contextRef="#ctx0" brushRef="#br0" timeOffset="5416.3888">6859 1367 212 0,'0'0'73'0,"-4"0"-52"15,4 0 8-15,0 0-9 16,0 18-15-16,0 12 13 0,10 5 0 16,2 5-11-16,-3 1 2 15,3 2-2-15,-6-3-1 16,5 0-2-16,-1-5-2 15,-4-2 2-15,-6-8-2 16,6-8-1-16,-6-7 1 16,6-7-1-16,-6-3 1 15,0 0 1-15,0-3 0 16,0-20 10-16,0-13-13 16,0-10-4-16,-12-7 4 15,12 0-9-15,0 7 0 16,0 6 4-16,6 6 1 0,15 11 4 15,4 5 0 1,8 8 0-16,-15 6-1 0,9 0-8 16,8 4-7-16,9 0-8 15,10 0-47-15,8 0-145 16</inkml:trace>
  <inkml:trace contextRef="#ctx0" brushRef="#br0" timeOffset="5738.4518">7574 1420 151 0,'-10'1'113'15,"5"2"-106"-15,5 6 2 16,0 4 8-16,0 9 8 0,0 7-5 16,5 5 1-16,17 1-8 15,3 0-3-15,8-3 0 16,6-2-4-16,-8-5 0 15,1-3-6-15,-4-6 1 16,-9-9-2-16,-4-2-2 16,-9-5 3-16,-2 0 0 15,2-13 21-15,6-23 1 16,11-10-6-16,-2-7-15 16,-3 7-1-16,-1 7-3 15,-5 6-7-15,5 7-7 16,-5 12-17-16,7 3-19 15,2 7-26-15,8 4-70 0</inkml:trace>
  <inkml:trace contextRef="#ctx0" brushRef="#br0" timeOffset="5934.4707">8488 1520 109 0,'0'18'48'15,"0"2"18"-15,0 2-7 16,0-1-21-16,0-2-11 16,0-1-19-16,0-5-3 15,14-1-5-15,-8-6-13 0,0-4-4 16,-3-2-19-16,3-2-69 16</inkml:trace>
  <inkml:trace contextRef="#ctx0" brushRef="#br0" timeOffset="6098.23">8326 1222 348 0,'-6'0'0'0,"6"0"0"16,0 0-1-16,0 1-8 15,6 9-4-15,25 1-4 16,17-4-22-16,8-3-70 15</inkml:trace>
  <inkml:trace contextRef="#ctx0" brushRef="#br0" timeOffset="6405.9851">9002 1266 158 0,'-33'14'60'15,"-21"6"-20"-15,11 0 1 16,-2-1-6-16,14-4-9 15,16 0-17-15,9-3-9 16,6 2-1-16,0-2-8 16,19 1-2-16,20 2 8 0,12-4 3 15,-1 4 1 1,4-1 1-16,-11 1-1 16,-8 4 0-16,-16 2 1 0,-17-4 0 15,-2 3 7-15,-2 1-1 16,-43 1 7-16,-7 0-4 15,-8-5-3-15,10-3-5 16,-1-8-3-16,13-6-6 16,3 0-7-16,15-7-28 15,15-21-228-15</inkml:trace>
  <inkml:trace contextRef="#ctx0" brushRef="#br0" timeOffset="6779.3085">9203 1446 114 0,'27'2'43'0,"4"4"25"16,0-3 8-16,10-3-29 15,-8 0-7-15,8 0-17 16,7-7-14-16,-9-11-4 16,1-4-5-16,-16-6 0 15,-11 1-12-15,-13-2 1 16,0 2-10-16,0 2-5 15,-29 6 12-15,2 8 13 16,-12 3 1-16,-1 7 6 16,1 1 5-16,6 0-1 15,2 13-5-15,-8 7 6 0,12 10-3 16,2 3 1-16,-2 6-2 16,13 4 4-16,8 1-3 15,6-1-3-15,0-4 3 16,14-4-3-16,25-6 3 15,-1-2-4-15,15-5-3 16,11-7-1-16,21-6-9 16,33-9 2-16,18 0-30 15,13-9-86-15</inkml:trace>
  <inkml:trace contextRef="#ctx0" brushRef="#br0" timeOffset="7905.8232">10092 1446 190 0,'0'6'64'0,"0"-6"-31"15,0 0 25-15,0 0-1 16,0 0-18-16,-4 0-11 15,-3 0 0-15,-1-6-13 16,-4-5-7-16,-11-4-7 16,-2 1 1-16,-4 3-2 15,0 1-3-15,2 7 1 16,3 3 2-16,-1 0-1 16,-10 0 0-16,4 20 0 15,-2 10-3-15,8 5 4 16,12 3-2-16,13 1-2 15,0-4-1-15,7-4 1 16,24-3 3-16,8-7-4 0,4-6 4 16,1-5-4-16,-7-9-1 15,8-1 1-15,1-6 5 16,1-22 0-16,7-12 0 16,0-14 0-16,6-14-3 15,2-10 0-15,-2-11-9 16,0 2-9-16,-15 4-11 15,-8 13 9-15,-14 15 20 16,-10 15 3-16,-13 15 8 16,0 13 1-16,0 5 9 0,0 6 3 15,0 1-4 1,0 0-17-16,4 23 0 0,-4 17 0 16,0 12 10-16,0 7-4 15,0 3-2-15,8 0 3 16,4-3 0-16,11-3-4 15,12-5-3-15,2-7 0 16,17-8-6-16,2-7-6 16,6-10-3-16,8-11-25 15,9-8-132-15</inkml:trace>
  <inkml:trace contextRef="#ctx0" brushRef="#br0" timeOffset="8266.0644">12442 946 310 0,'0'0'21'0,"0"0"-14"15,0 13 8-15,0 15 12 16,-19 10-2-16,-7 9-12 16,-8 4-4-16,1 3 0 15,2-1 2-15,7 1-4 0,1-6-2 16,10-3-4-16,7-4 6 16,6-7-6-16,0-9 0 15,0-4 0-15,15-4-1 16,18-5 0-16,0-3 0 15,16-6-1-15,11-3-5 16,7 0-8-16,9-16-16 16,-6-2-91-16</inkml:trace>
  <inkml:trace contextRef="#ctx0" brushRef="#br0" timeOffset="8700.7123">13072 1343 235 0,'0'0'41'15,"0"0"-35"-15,0 1 2 16,5 3 0-16,24-1 4 16,-3 0 3-16,16-2 5 15,5-1-2-15,-3 0-9 16,5 0-3-16,-5-5-6 15,-5-10 0-15,-12-2-6 16,-11-5 6-16,-7-3 4 16,-9 0 0-16,0 1-4 0,-33-1-1 15,-19 9 1 1,0 2 1-16,-6 7 5 0,9 6 2 16,5 1 7-16,7 0-3 15,2 12-4-15,-2 14-8 16,6 9 3-16,2 7 4 15,6 4-3-15,9 4 3 16,7 1-5-16,7 2 3 16,0-7 0-16,0-3-2 15,9-6-3-15,22-8-1 16,10-6-6-16,15-6-3 16,14-9-14-16,9-8-31 15,12 0-143-15</inkml:trace>
  <inkml:trace contextRef="#ctx0" brushRef="#br0" timeOffset="9201.5857">14127 1359 75 0,'-23'-22'215'0,"4"-4"-199"15,1 5 41-15,-1-2-39 16,5 1 6-16,-15 3-10 15,4 4-4-15,0 7-2 16,7 2 5-16,-9 6 15 16,0 0-16-16,-4 10-9 15,-15 15-3-15,1 7 4 0,-3 4-2 16,13 4 1-16,10-3 0 16,13 3 0-16,6-5-1 15,6-6 0-15,0-4-2 16,0-8-1-16,29-6 0 15,2-9-2-15,8-2 0 16,8-2 1-16,3-23-2 16,4-5-4-16,-2-3-8 15,-15 4 0-15,-10 4 3 16,-11 7 8-16,-8 9 5 16,1 5 5-16,-9 4 8 15,0 0-3-15,0 0-3 16,0 6-4-16,0 11-2 0,0 6 9 15,0 3-2 1,0-2-2-16,6-7-2 0,8-2 0 16,5-7-3-16,6-4-1 15,4-4-1-15,8 0-1 16,15-12-4-16,-3-16 1 16,11-9-24-16,-2 1-49 15,-4-2-176-15</inkml:trace>
  <inkml:trace contextRef="#ctx0" brushRef="#br0" timeOffset="9547.9272">14685 1304 89 0,'16'24'44'16,"-1"2"21"-16,3 4-1 15,1 1 0-15,-2 2-19 16,-5 0-13-16,-2-1-1 15,-8-4-13-15,-2-5-10 16,0-7-1-16,0-7-4 16,0-4 0-16,0-5 1 15,0 0 0-15,-14 0-1 16,-13-6-3-16,0-16-4 16,9-9-8-16,7-8 6 15,11-5-3-15,0-1 9 16,19 5-3-16,12 5 3 15,2 9 0-15,4 4 3 0,4 5-1 16,-7 2-2-16,7 7-1 16,2 2-5-16,1 4-4 15,7 2-11-15,1 0-47 16,0 0-116-16</inkml:trace>
  <inkml:trace contextRef="#ctx0" brushRef="#br0" timeOffset="9989.8642">15493 1268 132 0,'0'8'62'16,"0"6"-52"-16,0 4 10 15,0 6 18-15,0 5-1 0,0 2-12 16,0 1 1 0,0 1 5-16,4-1-8 0,7-4-6 15,-3-4-9-15,2-5 0 16,-2-9-5-16,-1-4-3 15,-1-4 0-15,0-2 0 16,0 0 0-16,7-21-1 16,5-13-2-16,9-6-4 15,0-4-17-15,8 0-4 16,0 4 10-16,-2 7 7 16,-2 9 11-16,-2 4 0 15,-6 11 4-15,-2 6 4 16,-5 3 0-16,3 0 3 0,-1 0-1 15,5 8 5 1,-2 11 0-16,0 6 1 0,-7 5-2 16,3 1 1-16,-9 1 0 15,2 0-4-15,3-1 0 16,-1-7-3-16,4-2-3 16,-3-4-5-16,1-9-1 15,9-3-5-15,-2-3-5 16,8-3-7-16,6 0-6 15,4-14-39-15,2-5-66 16</inkml:trace>
  <inkml:trace contextRef="#ctx0" brushRef="#br0" timeOffset="10222.1533">16450 1374 79 0,'4'0'156'16,"2"0"-150"-16,1 0 0 15,1 8 21-15,8 5 5 16,-1 3-3-16,1-1 6 16,1 1-12-16,-2-1-5 15,-5-5-9-15,2 0-4 16,-3-3-3-16,1-4-2 16,-4 0-6-16,-4 0-6 15,-2-3-9-15,0 0-8 16,0 0-36-16,0 0-152 15</inkml:trace>
  <inkml:trace contextRef="#ctx0" brushRef="#br0" timeOffset="10417.6709">16390 1083 303 0,'0'0'22'0,"0"0"-16"16,0 0-5-16,0 0 6 16,6 3-5-16,19 5-2 15,4 1-14-15,6-1-22 0,0 2-71 16</inkml:trace>
  <inkml:trace contextRef="#ctx0" brushRef="#br0" timeOffset="11168.5073">16843 1229 107 0,'19'23'12'0,"5"2"-3"15,-1-2 8-15,4 2 22 16,2-3 8-16,6-4-1 16,4-7-10-16,9-6-8 15,1-5-8-15,11 0-11 16,7-7-9-16,1-8-10 0,-4-1-4 15,-17 6 1-15,-9 3 13 16,-12 3 1-16,-3 2 3 16,-4 0 2-16,-1 2 2 15,-1 0-1-15,4 0 1 16,12 0-3-16,4 7 2 16,17-1 0-16,10-4-2 15,12-2 0-15,9 0 1 16,8 0-5-16,2-12 0 15,-8-7 0-15,-11-1 1 16,-24-5 0-16,-23-2-1 16,-19 2 5-16,-10 1-5 15,0 2 1-15,-18 6 4 16,-15 1-6-16,2 7 4 0,-2 0-2 16,-1 5 10-16,1 3-6 15,2 0-1-15,2 16-2 16,5 14-2-16,1 8-1 15,8 4 1-15,5 7 4 16,0 0-3-16,8 6 1 16,2-3 3-16,0 4-3 15,8-2-2-15,21 1 0 16,2-1 0-16,0-2-1 16,-2 6 0-16,-4-4 0 15,-7-4 4-15,-7-8-3 16,-9-7 0-16,-2-8 2 15,0-5-2-15,-38-3 3 0,-11-7-3 16,-5-5-1-16,0-7-4 16,-1 0 1-16,-5-6-7 15,0-17-5-15,10-8 7 16,3-7 6-16,20-4 1 16,10 1-3-16,15 0 0 15,2 5 4-15,12 2-6 16,32 4 6-16,16 2 6 15,14 1-3-15,17 4-2 16,10 4-1-16,9 4-2 0,2 6-6 16,-9 3-5-1,-2 3-32-15,-6 1-71 0,3 0-149 16</inkml:trace>
  <inkml:trace contextRef="#ctx0" brushRef="#br0" timeOffset="11303.2188">19137 1583 371 0,'0'0'0'15,"0"0"-4"-15,-8 0 0 16,-2 0 1-16,-15 0-175 16</inkml:trace>
  <inkml:trace contextRef="#ctx0" brushRef="#br0" timeOffset="12742.2108">4205 2050 118 0,'28'9'9'0,"-5"-5"17"15,4 11 0-15,23-2 9 16,-5-4 8-16,15-1-3 16,-4-2-11-16,12 3-5 15,15-3-1-15,8 2-7 16,6-1-2-16,6 1-1 16,1 2-10-16,-1-3-2 15,-4 1 1-15,3 0 1 16,5-3-2-16,9-2-1 15,8 0-1-15,6 1 1 16,-12 2 1-16,2 1-1 0,-5 2 3 16,5 1-3-16,-10-2 0 15,8 1 0-15,-2-2 0 16,8-3 3-16,0 2 1 16,6-5-1-16,12 1 1 15,13-2 0-15,9 0-1 16,-5 0-1-16,6 0-1 15,9 0-1-15,2 0 0 16,-1-3 1-16,1 1 2 16,-15 2-3-16,9 0 0 0,-3 0 3 15,5 0 0 1,4-4-1-16,3 0 0 0,3-3 0 16,0 2 2-16,0-3-1 15,0 3 1-15,0 0 0 16,6 3 1-16,2-2-3 15,4 0 3-15,-7 2-1 16,-12 0-3-16,-5-1 0 16,-11 1 0-16,-8 1-1 15,0 1 0-15,-2 0 0 16,14-2 0-16,4 0 1 16,5-4-1-16,-3 0-2 15,7-2 1-15,2 2 1 16,2 1 0-16,-11 2-1 15,-12 3 1-15,-8-2-2 0,-10 1 0 16,-1-1 2-16,1 0 1 16,-5-4 0-16,4 0 0 15,3-2 1-15,16 0-1 16,0-1 0-16,-2-1 3 16,0 3-4-16,-8 0 0 15,6-1-2-15,2 4 2 16,2-1 0-16,6 0 0 15,-8-3 0-15,13 1 0 16,4-4 0-16,-3 0 0 16,-2 0 0-16,-12 0 0 15,7 2-1-15,-9-4 0 0,-9 2-1 16,-15 0 1-16,-26 3 1 16,-20 0 0-16,-26 5 0 15,-15 2-2-15,-19 0-3 16,-9 1-5-16,-4 0-20 15,-3 0-42-15,-7 0-196 16</inkml:trace>
  <inkml:trace contextRef="#ctx0" brushRef="#br0" timeOffset="13837.9611">21672 1421 146 0,'-11'-6'105'16,"5"-2"-96"-16,-8 2 11 0,3 3 35 16,9 3-4-16,2 0-25 15,-4 0-9-15,4 0 0 16,0 0-5-16,0 0-3 16,0 0-8-16,0 0-1 15,17 0-6-15,26 0 6 16,23 0 1-16,21 1 4 15,14 1-4-15,9-1 7 16,-1-1-4-16,1 0-4 16,-7 2 5-16,-18-2-4 0,-19 0 0 15,-24 0-2-15,-18 0 1 16,-9 0-6-16,-11 0 1 16,0 0-5-16,-4 0-1 15,0 0-22-15,0-6-71 16</inkml:trace>
  <inkml:trace contextRef="#ctx0" brushRef="#br0" timeOffset="14116.1998">21969 1128 150 0,'-2'0'66'0,"2"0"-64"0,0 12 2 16,0 14 32-16,0 11-4 16,0 5-10-16,0 6-7 15,0 6-8-15,2 3 7 16,5 1 2-16,-1 0-3 16,4-4-10-16,2-5 2 15,1-1-4-15,1-8-1 16,5-6-1-16,2-6-11 15,-7-10-14-15,-1-10-54 16</inkml:trace>
  <inkml:trace contextRef="#ctx0" brushRef="#br0" timeOffset="14917.9413">23879 964 218 0,'0'-3'38'16,"0"3"-6"-16,0 0 13 15,-4 0 8-15,2 0-13 16,-4 0-19-16,2 0-3 15,-2 0 1-15,4 0-12 0,-5 11-2 16,-11 16-4-16,-17 15 5 16,-13 11 3-16,-14 8-4 15,-2 3 1-15,2 5 1 16,0-3-2-16,-4 1-2 16,4-1-1-16,-2 0 0 15,-2-5-2-15,14-1 2 16,0-7-2-16,15-7 0 15,10-11 0-15,11-11-1 16,5-7-2-16,11-9-2 16,0-5-8-16,0-1-7 15,0-2-18-15,0-2-33 0,4-16-175 16</inkml:trace>
  <inkml:trace contextRef="#ctx0" brushRef="#br0" timeOffset="15210.5137">24103 1536 277 0,'2'0'53'16,"-2"0"-49"-16,6 2 7 0,10-2 15 15,9 0-12 1,17 0 5-16,9 0-5 0,20 0-5 16,3 0-2-16,5 0-1 15,-7 0-2-15,-6 0-4 16,-16 0 0-16,-13 0-5 16,-14 0 0-16,-11 0-9 15,-8 0-28-15,-4 0-138 16</inkml:trace>
  <inkml:trace contextRef="#ctx0" brushRef="#br0" timeOffset="16050.3675">21661 1994 95 0,'0'0'62'0,"0"0"-46"16,0 0 23-16,0 0 10 15,11 0-5-15,11 0-5 16,5 0-11-16,11 0-4 15,3 2-4-15,6-2-6 16,7 0-7-16,2 0-3 16,0 0-4-16,2 0-1 0,-3 0-5 15,-5 0-7 1,-7 0-22-16,-14 0-120 0</inkml:trace>
  <inkml:trace contextRef="#ctx0" brushRef="#br0" timeOffset="16336.2425">21606 2216 171 0,'0'4'17'16,"12"0"6"-16,25-4 30 16,9 0-4-16,9 0-15 15,7 0-9-15,9 0-11 16,-3-4-9-16,4-2-5 16,1 6-6-16,1 0-14 15,5 0-20-15,-5 0-104 16</inkml:trace>
  <inkml:trace contextRef="#ctx0" brushRef="#br0" timeOffset="16973.2728">24152 1979 124 0,'0'0'20'0,"0"0"11"16,0 0 22-16,6 0-14 16,19 0 5-16,6 0-14 15,11 0-4-15,1 0-6 16,5 2-2-16,5 2-4 16,3-1-11-16,0-2-3 15,-2 1-3-15,-11 0-15 16,-4-1-24-16,-26 1-191 15</inkml:trace>
  <inkml:trace contextRef="#ctx0" brushRef="#br0" timeOffset="17190.4269">24127 2137 177 0,'0'0'30'0,"2"0"-29"16,27 0 42-16,7 0-6 16,13 0-5-16,11 0-8 15,2 0-5-15,4 0-19 0,-6 0 0 16,0 0-15-16,-10 0-39 16,-17 6-199-16</inkml:trace>
  <inkml:trace contextRef="#ctx0" brushRef="#br0" timeOffset="19942.3901">4093 4041 157 0,'-6'0'37'0,"-1"0"-2"15,1 0 21-15,6 0-3 16,0 0-16-16,0 0-12 15,0 0-6-15,0 0-6 16,0 0-8-16,-6 2 1 16,0 14-3-16,-4 6 3 0,-3 6 0 15,3 4-2 1,2 4-1-16,1 6 2 0,-3 6 1 16,8 8-3-16,-10 1 4 15,5 4-1-15,1-1-2 16,0-3-1-16,6-1 0 15,-8 3 3-15,1 2-4 16,1 2 3-16,0 5 0 16,-6-2-3-16,-3-2 4 15,3 2-5-15,-7-4 5 16,3 2-2-16,-1-2-2 16,5 2 0-16,3-3-1 15,-3 0 1-15,0 5 2 16,-7 4-1-16,-2-3-2 0,1 3 3 15,-5-2 0-15,0-4 0 16,-10 2 1-16,4 0-2 16,0 1 1-16,-10 2 2 15,10 1-3-15,-11 3 0 16,5 0-1-16,6 0 2 16,-2 3-3-16,6 0 2 15,8-3-2-15,-3-2 0 16,11-3 1-16,9-5-1 15,2-2-1-15,0-10 1 16,0-7-1-16,0-3 0 16,2 1 1-16,5 7 0 15,-1 7 1-15,-6 14 0 0,0 6-2 16,0 7 0-16,0 4 0 16,0 4 0-16,0 1 0 15,-6 1 0-15,-3-6 0 16,-1 5-1-16,4 2 2 15,0-1-1-15,6 9 1 16,0-5-1-16,0 2 0 16,4-2 1-16,16 2-1 15,13 1 0-15,-6-4 0 16,15-2 0-16,-1-2 0 16,5-7-1-16,5 6 1 15,-5-3-1-15,1 1 1 16,-10 4 0-16,3 1 0 0,-7-4 0 15,-8-3-1-15,1 4 1 16,-7-7 0-16,-7-2 0 16,7-5 0-16,-4-4 0 15,5 0 1-15,-1-3-1 16,-7 3 1-16,3-6-2 16,-3-1 4-16,0-1-4 15,3 5 1-15,-9-3 0 16,0-1-1-16,-6 0 1 15,7-5 0-15,-7-2 1 16,6 1-1-16,-6 2 0 16,6-6 1-16,-6-5-1 0,2-1 0 15,-2-2 0 1,0-4-1-16,0-2 1 0,0-2 0 16,0-5 1-16,0-8-1 15,4-2 0-15,-2-9 0 16,4-6-1-16,-6-1 0 15,0-7 2-15,0-2 0 16,0 0-1-16,0 0 2 16,0 0-1-16,0 0 0 15,0 0-1-15,0 0-3 16,0-11-15-16,-20-4-63 16,-15-10-31-16,-1-11-265 0</inkml:trace>
  <inkml:trace contextRef="#ctx0" brushRef="#br0" timeOffset="21133.6574">4124 3980 83 0,'-12'-1'95'16,"-1"-1"-36"-16,9 2-11 15,4 0-11-15,0 0-7 16,0 0-4-16,0 0-8 15,-2 0-5-15,-4 0-5 16,-19 17 5-16,-4 8-3 16,-8 9-2-16,-11 3 3 15,5 2-1-15,-5 1 1 16,5 2-4-16,-9 0 1 16,13 3-5-16,-2-4-2 15,10-1 0-15,6-4-1 0,12-7-2 16,-7-1-6-16,11-10-3 15,3-4-3-15,2-7-4 16,4-7-42-16,0-5-156 16</inkml:trace>
  <inkml:trace contextRef="#ctx0" brushRef="#br0" timeOffset="21382.4165">4250 4103 177 0,'0'0'117'0,"0"0"-117"0,0 0 3 15,6 1 9 1,0 16 3-16,7 7 7 0,1 8-1 16,5 2-5-16,-1 2-2 15,9 4-6-15,-2-1-3 16,2 0-5-16,12 0-3 15,-14-2-4-15,2 1-12 16,0-2-28-16,-21 1-194 16</inkml:trace>
  <inkml:trace contextRef="#ctx0" brushRef="#br0" timeOffset="22800.171">4250 11239 153 0,'0'2'81'15,"0"2"-70"-15,0 4 5 16,0 2 7-16,-8-2 9 16,8 0-7-16,0-5-11 0,0 4-2 15,0-6 4 1,0-1 5-16,0 3 4 0,8-3 3 15,17 0 2-15,12 0-2 16,17 0-6-16,12-8-13 16,17 1-3-16,14-3-4 15,21-1 0-15,-3 3-2 16,7 0 0-16,4 3-1 16,-10 3 1-16,0-2 0 15,-7 4 0-15,-1 0-1 16,-11 0 1-16,0 0 0 15,-6 0 0-15,6 0 1 16,7 0 3-16,11 0-2 16,7 6 4-16,11-3-1 15,-5 4-3-15,10 4 1 0,-1-1-2 16,18 1 8 0,14 0-7-16,7 0 1 0,6 1-1 15,-10-1-2-15,3 0 0 16,7 0 3-16,6-2-2 15,17 2 2-15,-5-3 0 16,20 1-2-16,-5-2 3 16,12 0-3-16,15 3 0 15,-9-2 1-15,9 3 0 16,0 0-2-16,-10 0 0 16,-3 0-1-16,0-3 2 15,-7-2 0-15,-7-2 0 0,-21 4-1 16,-12-4 1-16,0 0-1 15,-17-1 0-15,0 4 0 16,-1-2 3-16,-9-3-3 16,-25 2-1-16,-2-4 1 15,-4 0-1-15,-6 0-1 16,-10 0 2-16,-11 0 0 16,-19 0 0-16,-16 0 0 15,-14 1-1-15,-13 2 1 16,-16-3-2-16,-11 0 2 15,-4 0-1-15,-4 0-1 16,0 0 2-16,0 0 0 16,0 0 0-16,0 0-2 0,0 0-7 15,-25 0-29 1,-16 0-56-16,-15-1-91 0</inkml:trace>
  <inkml:trace contextRef="#ctx0" brushRef="#br0" timeOffset="23234.0667">12944 11194 196 0,'0'-2'95'0,"0"2"-69"16,0 0 3-16,0 0-14 16,7 0-12-16,17 5 4 15,16 12 7-15,5-1-2 16,13 3 1-16,10 7-2 16,7 0 2-16,9-1-7 15,-1 3 2-15,-4-4-2 16,-11 1-3-16,-8-3-1 15,-11 0-2-15,-14 0 1 16,-14-3 2-16,-6-1-3 16,-15 2 6-16,0 0 4 15,-36 4 3-15,-28-3-2 0,-16 7-3 16,-19-3-5-16,-19 3-1 16,-6-1-2-16,-15 0-1 15,7-2-4-15,10-6-10 16,14-1-24-16,20-9-65 15,11-9-241-15</inkml:trace>
  <inkml:trace contextRef="#ctx0" brushRef="#br0" timeOffset="24870.3987">4835 7971 290 0,'-2'0'80'0,"-4"0"-61"15,-7 0 13-15,7 0-7 16,6 0-13-16,0 0-7 15,0 0-4-15,33 0 0 16,25 4 7-16,4 4 6 16,13-1-1-16,3 0-4 15,5 2-3-15,-5-3 0 16,-7-2-3-16,-1 6-2 16,-10-5-2-16,-15 1 0 15,-5-2 1-15,-7 1-9 0,-2-1 0 16,-4 1-10-16,-3 0-15 15,-3 5-41-15,-4-1-143 16</inkml:trace>
  <inkml:trace contextRef="#ctx0" brushRef="#br0" timeOffset="25410.7765">6762 9657 242 0,'0'0'14'16,"0"0"10"-16,0 0 28 16,0 0-6-16,0 2-22 15,24-2-8-15,24 0 7 16,14 0-2-16,19 0 0 16,20-9-5-16,17-6-7 15,18 0 0-15,-2 3-4 16,-7-2-1-16,-16 6-4 15,-14 1-3-15,-12 7 2 16,-8-1-5-16,-15 1-2 16,-13 0-9-16,-12 0-9 15,-10 0-37-15,-21 0-121 0</inkml:trace>
  <inkml:trace contextRef="#ctx0" brushRef="#br0" timeOffset="27738.055">13192 12340 214 0,'0'0'46'0,"0"0"-18"16,0 0 7-16,0 0-3 15,0 0-10-15,0 7-8 16,0 4-4-16,2 3 8 16,19 8 1-16,0 0-3 15,2 0-5-15,3 5 7 16,14 5-11-16,-1 4 0 15,8 5-1-15,9 3 2 16,2 7-4-16,-2-3 1 0,-2 3-1 16,-7-3-3-1,-7-3 0-15,-1-5 1 0,-12-8-1 16,-5-7-1-16,-3-9 0 16,-2-2-4-16,-17-9-4 15,6-2-5-15,-6-3-7 16,0 0-14-16,0-14-37 15,-29-19-204-15</inkml:trace>
  <inkml:trace contextRef="#ctx0" brushRef="#br0" timeOffset="27974.7408">13837 12460 209 0,'0'0'95'0,"0"0"-75"15,-14 11 26-15,-21 11-23 16,2 4-8-16,-13 7 3 16,3 4-3-16,-7 7-2 15,1-4-1-15,-9 4-1 16,2-3-10-16,6-2-1 16,9-5-3-16,6-4-8 15,20-5-7-15,9-6-16 16,6-1-37-16,0-14-133 15</inkml:trace>
  <inkml:trace contextRef="#ctx0" brushRef="#br0" timeOffset="28200.8882">14344 12845 150 0,'14'4'32'0,"-10"14"17"15,-4 7 5-15,0 3 1 16,0 7-8-16,0 3-14 16,-16 6-15-16,3 3-7 15,1 0 0-15,6 1-11 16,6-7 0-16,0 3-6 16,0-5-11-16,0-4-23 15,0-10-191-15</inkml:trace>
  <inkml:trace contextRef="#ctx0" brushRef="#br0" timeOffset="29271.853">2594 3220 64 0,'-14'6'119'0,"5"-6"-104"16,9 1 10-16,0 6 5 16,0 3-8-16,17 2 8 15,8 5-1-15,2 2-6 0,12 6-1 16,4 4-7-16,11 3-6 16,2 9-2-16,10 3 0 15,0-1-3-15,-10 1-4 16,4-6 0-16,-15-6 0 15,1-4-1-15,-7-6-2 16,-6-7-9-16,-8-7-7 16,-4-8-18-16,-9 0-130 15</inkml:trace>
  <inkml:trace contextRef="#ctx0" brushRef="#br0" timeOffset="29519.9021">3340 3184 258 0,'-28'0'23'15,"-3"8"4"-15,-7 11-1 16,-9 7-5-16,-3 8 1 16,-8 7-6-16,-2 6 1 15,-4 4 0-15,-2-1-4 16,0-4-6-16,16 1-7 15,5-8-3-15,12-2-6 16,-2-5-8-16,12-8-10 16,17-6-40-16,6-15-257 0</inkml:trace>
  <inkml:trace contextRef="#ctx0" brushRef="#br0" timeOffset="29871.5941">3487 3508 48 0,'29'13'41'15,"-4"0"-4"-15,0-2-13 16,10 0-6-16,-4 0-3 16,-4 1-4-16,4 3 6 0,-4-2-5 15,-13 3 2-15,-4 3-4 16,-10 2 5-16,0 1 0 15,0 4 7-15,-24-4-2 16,-9-5 1-16,14-4-4 16,7-7-6-16,10-5-9 15,2 1-2-15,0-2 0 16,0 0 0-16,0 1-5 16,14 1 3-16,19-2 2 15,4 0 0-15,9 0 5 16,12 0-5-16,2 0-1 15,-11 3-9-15,11 4-20 16,-6 0-129-16</inkml:trace>
  <inkml:trace contextRef="#ctx0" brushRef="#br0" timeOffset="31148.768">9407 6780 183 0,'-10'-6'93'15,"-4"-1"-63"-15,-9 2 24 16,15 4-13-16,8 1-13 0,0-3-18 16,0 3-10-16,0 0-1 15,6 0-6-15,37-2 7 16,23-3 0-16,19-3 6 16,12 0-5-16,7 0 2 15,5-1-1-15,-1 0 0 16,-11-1 0-16,-17 6-2 15,-11-1-4-15,-11 3 0 16,-19 1-3-16,0 1-5 16,-18-4-15-16,-5 4-60 15</inkml:trace>
  <inkml:trace contextRef="#ctx0" brushRef="#br0" timeOffset="32069.7573">9976 6137 96 0,'0'-3'87'15,"0"3"-27"-15,0 0 3 16,0 0-10-16,0 0-23 16,0 0-7-16,0 9-14 15,0 13-4-15,0 11 1 16,0 9 7-16,0 11-6 16,0 3-3-16,0 6 3 0,0 4-2 15,0 1-4 1,8 1 4-16,-2-2-3 0,1-4 2 15,-1-8-1-15,0-6-3 16,0-9 0-16,0-8 0 16,1-7 0-16,-3-9 0 15,-4-10-3-15,2-5-7 16,-2 0 0-16,0-7-12 16,0-20-79-16,0-10-230 15</inkml:trace>
  <inkml:trace contextRef="#ctx0" brushRef="#br0" timeOffset="32819.0932">11338 5123 136 0,'-6'-3'60'16,"4"3"0"-16,2 0-7 15,0 0-20-15,0 0-5 16,0 0-18-16,0 0-6 16,2 0-4-16,33 0 0 0,21-1 13 15,20-5-1 1,22-6-2-16,13-3 3 0,19-6-2 15,23-4 0-15,13-1-1 16,-5-1 2-16,-25 7-11 16,-36 4-1-16,-55 8-4 15,-22 5-5-15,-21 3 1 16,-2 0-5-16,-21 0-1 16,-22 0-55-16,-27 4-81 15</inkml:trace>
  <inkml:trace contextRef="#ctx0" brushRef="#br0" timeOffset="33073.4116">12008 4778 268 0,'-6'0'24'0,"6"0"12"15,-11 0 4-15,-1 15-22 16,-7 15-12-16,-3 17-1 15,1 14 5-15,-6 6-1 16,15 2-2-16,5 3-1 16,7 0-3-16,0-1 1 15,0 1-3-15,19-5-1 16,2 0-1-16,-1 0-6 16,-3 1-10-16,-5-6-23 15,-12-5-136-15</inkml:trace>
  <inkml:trace contextRef="#ctx0" brushRef="#br0" timeOffset="37716.504">5736 3309 155 0,'0'-5'76'0,"0"-1"-39"15,0 1 12-15,0 4-9 16,0 0-9-16,0-1-8 16,0 2-8-16,0 0-5 15,0 0-1-15,0 0-5 0,0 0 2 16,-6 0-5-16,6 0 1 15,0 0-1-15,0 0 0 16,0 0-1-16,-6 0-1 16,6 0 0-16,0 0-3 15,-8 0 2-15,1 4-6 16,-5 7 4-16,0 0 0 16,-1 3-5-16,-1 1-10 15,1 2-9-15,1 0-30 16,2 2-74-16</inkml:trace>
  <inkml:trace contextRef="#ctx0" brushRef="#br0" timeOffset="37925.8091">5527 3707 25 0,'0'19'51'15,"0"0"-3"-15,0 1-9 16,0-3-12-16,0 1-13 16,0 0-11-16,0 2-2 15,7-3-1-15,7 3-10 16,-1-2-19-16,-7 1-44 16</inkml:trace>
  <inkml:trace contextRef="#ctx0" brushRef="#br0" timeOffset="38100.0049">5594 4205 144 0,'-7'11'8'0,"1"0"6"16,4-4 18-16,2 0-10 16,0-1-9-16,0 5-9 15,0 2-4-15,0 3-9 16,8-1-11-16,9 6-31 15</inkml:trace>
  <inkml:trace contextRef="#ctx0" brushRef="#br0" timeOffset="38287.4406">5730 4778 105 0,'0'29'23'16,"0"-3"1"-16,0-4 1 15,0-4 0-15,0-2-9 16,0-1-11-16,0-1-5 16,12 3-5-16,3 1-14 15,4-1-21-15,-3 4-61 16</inkml:trace>
  <inkml:trace contextRef="#ctx0" brushRef="#br0" timeOffset="38459.777">5827 5342 49 0,'0'12'19'0,"0"0"-4"15,0-5-3-15,0-1-2 16,0-1-10-16,0 0-11 16,0-1-9-16,0 1 6 15,6-2-11-15,1 2-10 16</inkml:trace>
  <inkml:trace contextRef="#ctx0" brushRef="#br0" timeOffset="40754.0256">5749 3305 3 0,'0'-9'0'16,"0"4"6"-16,0-1-3 16,0 1 4-16,0 0 5 15,0 1-2-15,6 2-4 16,-6 0 5-16,0 2 10 16,0 0 13-16,0 0 10 15,0 0-7-15,0 0-13 0,0 0 11 16,0 0-13-16,0 0-5 15,-13 0-4-15,1 0-7 16,-9 0 2-16,3 6 3 16,-1 4 4-16,-1 0-3 15,1 4-1-15,-8-1-3 16,8 4 0-16,1 2 0 16,-3 3-3-16,-2 3 3 15,1 3-1-15,1-1 4 16,2 3-5-16,7-1 0 15,-2 0-1-15,5 3 2 16,-1 2-2-16,4 2 5 0,-3-3-5 16,5-2 2-16,-2 2-3 15,6-2 1-15,-2 2 0 16,2 2 2-16,-4 3-3 16,4-3 5-16,0 3-2 15,0 1 0-15,0-6-3 16,0 2 1-16,0-3-2 15,-2-3 0-15,2 0-1 16,0 0 2-16,0 2-3 16,0 4 1-16,0-2 4 15,0 7-3-15,0 0-1 16,0-1 2-16,6-1-3 16,0 0 5-16,0-1-5 0,3 1 0 15,3-1 4 1,1 1-2-16,1 1 3 0,5-2-4 15,-11-5 1-15,4-1-1 16,1-4-1-16,-1 1 2 16,5 1 0-16,5-2 0 15,-7 6 1-15,3-4-2 16,5 4-1-16,0 0 3 16,-4 1-1-16,-5 5 1 15,9-2-1-15,-3 2 2 16,7 1-3-16,0-1 0 15,2 4 3-15,0-2-5 16,2 1 4-16,0 0-1 16,4 1 0-16,-8-1 0 0,4-2-3 15,2 3 2-15,0-1-2 16,2-3 0-16,0 4 1 16,-1-4-1-16,5-3 0 15,-2 2 2-15,0-4-2 16,5 3 1-16,1 1-1 15,5 5 0-15,-3 4 1 16,7 0-1-16,-9 3 0 16,5-2 1-16,-3 2-1 15,1-2 1-15,-1 0 1 16,3 2-1-16,-5-4-1 16,9 4 0-16,-7 0 1 15,3-3-1-15,1 1 0 0,5 3 1 16,4-4 0-16,-8 5 0 15,10 0-1-15,-5 3 0 16,5 0 0-16,6 3 0 16,-8-1 1-16,0-3-1 15,2-2 0-15,-10-2-1 16,3-1 1-16,-7 1 0 16,-1 0-1-16,1-1 1 15,1-1 0-15,3-4 1 16,8 0-1-16,-8 4-1 15,3-6 1-15,7 2 0 16,-10 1-1-16,6-3 1 0,-1 4 0 16,5-1 0-1,0 3 0-15,0-1 0 0,0 1 1 16,0 1-1-16,-2 0 0 16,2 7 1-16,4 0-1 15,-8-2 0-15,4 0-1 16,6-4 2-16,-10-3-1 15,4 5 0-15,0 1 1 16,-9 1-1-16,9 0 0 16,2 1 0-16,-2 1 1 15,4-3 0-15,-2 0 0 16,5 0-1-16,-1 0 2 16,0-1-1-16,-2 1 0 15,-4 3-1-15,-2-5 0 16,-7 1 0-16,1 3-1 0,-6-3 1 15,-1 5 0-15,-8 2 1 16,3-3 0-16,-5 4-1 16,0-7 0-16,0-4-1 15,-10 2 1-15,0 0 0 16,-5 0 0-16,-5 1 3 16,-1 3-3-16,-8-4 1 15,-1-2 0-15,-3-2 2 16,-2 1-1-16,0-1-1 15,0-3 1-15,0 3-1 16,0 3 1-16,0-4-1 16,0 3 2-16,0-7-3 0,0-1 0 15,-2 0 0-15,-3 2 0 16,-3 10 0-16,2-3 1 16,-9 2-1-16,3-1 1 15,0-4-1-15,-1-1 1 16,1-2 1-16,-3-3-2 15,-3 2 1-15,-3 1-1 16,-4 6 3-16,1-1-2 16,-8 6 0-16,4-3-1 15,-3 2 2-15,-5 1-2 16,-1 1 1-16,-2-2-1 16,-9 1 3-16,11-4-3 15,-2-3 2-15,12-7-1 0,2-6-1 16,2-7 0-16,11-10 0 15,0-1 0-15,8-6-1 16,1-6 1-16,-1 1 0 16,4-6 0-16,0 0-1 15,0 0 1-15,0 0 0 16,0 0 0-16,0 0 0 16,0 0-1-16,0 0 1 15,0 0-2-15,0 0-5 16,0-6-1-16,-8 1-6 15,-17-5-18-15,-10-1-54 16,4 0-12-16,6-3-103 0</inkml:trace>
  <inkml:trace contextRef="#ctx0" brushRef="#br0" timeOffset="43513.3905">6561 6430 96 0,'0'-2'87'16,"0"-3"-81"-16,0 2 15 0,0-2-7 15,0-2-7-15,6-1-5 16,7 1-2-16,-1 3 0 16,-4 1 1-16,-1 1 0 15,-3 2 1-15,-4 0 1 16,0 0-3-16,0 0 1 16,0 0 1-16,0 0 6 15,0 0 8-15,0 0 9 16,0 0 11-16,-4 0 6 15,-23 9-16-15,-21 9-15 16,-8 5 0-16,-10 9-2 16,-10 5 1-16,-9 7-2 0,-12 5-4 15,-13 9 1-15,-8 1 4 16,-6 11-8-16,7-4 8 16,3 0-8-16,15-4 0 15,16-10 0-15,17-8-1 16,20-9 0-16,7-11-6 15,18-10-4-15,11-7-2 16,8-7-7-16,2 0-22 16,0-17-59-16</inkml:trace>
  <inkml:trace contextRef="#ctx0" brushRef="#br0" timeOffset="43852.2378">5457 6596 100 0,'0'0'170'16,"-16"0"-159"-16,-3 9-1 15,0 11 5-15,-5 5 7 16,-11 13-8-16,-1 8 1 16,3 7 0-16,-12 5-7 15,6 1 8-15,5-7-7 16,10-8-4-16,5-8-2 15,13-8 0-15,6-8-2 16,0-5-1-16,0-2 0 0,23-6-6 16,10-2 4-16,12-5 2 15,15 0 3-15,2 0-2 16,6-6 4-16,3-7-5 16,1 3-1-16,-4-5-8 15,-2 5-3-15,0 3-8 16,-14 1-33-16,-6 4-79 15</inkml:trace>
  <inkml:trace contextRef="#ctx0" brushRef="#br0" timeOffset="45613.48">7541 7134 5 0,'-2'-2'28'0,"2"2"-1"16,-4 0 1-16,4 0-3 15,0 0-4-15,0 0 2 16,0 0 1-16,0 0-6 16,0 0 3-16,0 0 4 15,0 0 0-15,0 0-3 16,0 0 4-16,0 0-3 15,0 0 0-15,0 0-4 16,0 0-9-16,0-2-2 16,0-4-4-16,18-4 7 15,22-8-1-15,9-5-5 16,11-7-1-16,21-10-3 16,20-12 4-16,21-6-3 0,10-2-1 15,-4 1 0 1,-10 8 1-16,-6 0 0 0,-9 11 3 15,-12 0-5-15,-21 0 1 16,-10 7-2-16,-14 4-1 16,-15 7 0-16,-6 3-1 15,-11 4 3-15,-4 8-1 16,-7 2-1-16,5 3 2 16,-8 0-1-16,0 2-2 15,0 0 0-15,0 0-5 16,0 0-8-16,0 0-18 15,0 0-51-15,0 0-170 16</inkml:trace>
  <inkml:trace contextRef="#ctx0" brushRef="#br0" timeOffset="46116.0549">8333 6379 102 0,'0'0'89'0,"0"0"-45"16,0 0-9-16,0 0-14 16,14-1-11-16,23-4 1 15,23-4 9-15,25-6 1 16,18-7-3-16,13 1-9 16,8-1-2-16,-14 6-3 15,-17 6-4-15,-17 3 0 16,-30 7-4-16,-13 0 4 15,-15 7-4-15,-18 11 4 16,0 9 4-16,0 5 6 0,-39 6-5 16,2 0 5-1,-5 1-4-15,3-3 3 0,8 0-6 16,-2-2-1-16,2-5-2 16,4 4 3-16,-2-5-6 15,0-2 2-15,5-3-4 16,3-5-4-16,-6 0-9 15,13-6-28-15,-11-4-119 16</inkml:trace>
  <inkml:trace contextRef="#ctx0" brushRef="#br0" timeOffset="50839.9386">5612 7535 237 0,'0'4'45'15,"0"-1"-19"-15,-20-3 0 16,-11 0 3-16,-15 0-13 16,-6 0-3-16,5 0-2 15,-3 0 6-15,-8 0-6 16,-4 0 5-16,-6 4-9 16,-17-4 1-16,-6 5-3 0,-6-2-3 15,-6 4 2 1,2 4 0-16,10-1-1 0,16 5 1 15,3 5-4-15,6 4 0 16,10 13 1-16,-4 4 0 16,6 9 0-16,11 2-1 15,2 0 1-15,16 5-1 16,14 0-1-16,11 6 1 16,5 1-1-16,48-3-4 15,9 0 4-15,25-10-1 16,23-4 1-16,20-9 1 15,17-6 0-15,6-13 0 16,8-9 1-16,-4-10 1 16,2 0 1-16,0-17-3 15,-4-12 0-15,-12-15 0 0,-13-5 0 16,-26-9-2-16,-26-8 2 16,-26 0 0-16,-13 0 2 15,-33 7-1-15,-6 0 1 16,0 8-1-16,-29 6 2 15,-20 3-2-15,-22 3 3 16,-9 10-3-16,-9 3 3 16,-4 9-2-16,-8 5-2 15,-9 4 1-15,-2 5-1 16,9 3 0-16,12 0-1 16,19 1-1-16,14 10-6 15,25 4-10-15,20 7-19 0,13 4-67 16</inkml:trace>
  <inkml:trace contextRef="#ctx0" brushRef="#br0" timeOffset="51799.7407">8132 9213 169 0,'-60'-8'22'0,"6"4"9"16,5 4 8-16,9 0-9 15,1 0-5-15,-4 0-6 16,-11 10 1-16,0-1-4 16,-2 5 0-16,-8-3 2 15,-8 8 4-15,-6 3-11 0,1 3-2 16,-8 6 0-16,-6 4-1 16,7 1-4-16,1 2 4 15,8 2-8-15,9 1 4 16,11-1-3-16,1 1 1 15,10 0 0-15,5 5-1 16,12 4-1-16,9 3 0 16,11 3-2-16,7-3 3 15,0 1-1-15,19-5 0 16,18-2-2-16,17-6-1 16,12-3 3-16,9-8-1 15,18-2 1-15,18-12 0 0,11-6 1 16,8-10 3-16,13 0 0 15,-2-11 0-15,-3-22 2 16,-8-7-3-16,-6-7-2 16,-27-5-1-16,-18 0-1 15,-27-7 0-15,-19-4 1 16,-21-4 0-16,-12 3 0 16,0 3 2-16,-47 8 1 15,-9 8-3-15,-23 2 2 16,-18 6 2-16,-6 5-4 15,-11 1-1-15,7 11 1 16,7 4-1-16,11 2 1 16,17 3-1-16,14 3-5 15,19-3-6-15,24 1-22 16,15-2-61-16,13-3-166 0</inkml:trace>
  <inkml:trace contextRef="#ctx0" brushRef="#br0" timeOffset="52872.1434">10451 6418 33 0,'0'-10'156'16,"0"-1"-142"-16,-8 0 3 15,-31 0 3-15,12 2 10 16,-10-4-1-16,-3-2-2 16,1 2 0-16,-12-2 6 15,5-1-8-15,-2 5-7 16,5-1-4-16,-9 3-8 15,7 1 2-15,-15 5-2 16,-6 3-1-16,-4 0-3 16,-7 0 1-16,-8 17-1 15,-4 9-1-15,3 7 0 16,-3 7 2-16,10 2 1 0,5 4-3 16,12 2 0-16,4 1 1 15,17 1-4-15,16-3 3 16,19-1-2-16,6 2 0 15,16 3-4-15,38 3 4 16,18 2 0-16,19-9 1 16,12-3 0-16,15-10 1 15,25-8-1-15,10-15 1 16,23-11 4-16,1-5-3 16,5-27 0-16,-2-19 1 0,-21-12-3 15,-18-7 1-15,-32-4 1 16,-20-2-2-16,-29-1-3 15,-23 0 2-15,-26 2 0 16,-11 6 1-16,-21 10 0 16,-31 14 0-16,-12 14 6 15,-10 9-5-15,-17 7 3 16,-6 11-3-16,-4 4-2 16,3 0 0-16,20 0 1 15,26 6-2-15,17-1-3 16,23-4-9-16,12 1-7 15,0-2-40-15,55 0-34 16,28-14-176-16</inkml:trace>
  <inkml:trace contextRef="#ctx0" brushRef="#br0" timeOffset="53608.5529">12756 4965 64 0,'-47'-12'43'16,"-5"2"-14"-16,-6 2 5 15,-2-1-2-15,-8 2-7 16,-11 1 8-16,-5 4-10 15,-3 0-1-15,-2 2-2 16,4 0-11-16,7 0 1 16,3 2-2-16,1 13 1 0,-5 2-3 15,1 5-4 1,5 2 2-16,3 2-1 0,8 7 4 16,0 6-4-16,4 9-1 15,9 4 1-15,7 8-2 16,17 3-1-16,13 1 0 15,12 4 0-15,0 0 0 16,17 3 0-16,30-4-1 16,11-7-1-16,27-13-3 15,16-9 5-15,19-13-3 16,-2-11 3-16,14-14 0 16,2 0 2-16,19-29-2 0,9-19 2 15,-5-11 4-15,-21-14-4 16,-24-2-2-16,-42 0-1 15,-22 3 1-15,-20 1 0 16,-19 8 1-16,-9 7 0 16,-15 9 1-16,-34 14 7 15,-22 7-2-15,-15 4 4 16,-12 7-5-16,-11 6 1 16,-11 5-7-16,6 4-2 15,11 0-5-15,12 0-3 16,23 9-8-16,12 6-27 15,10 5-72-15</inkml:trace>
  <inkml:trace contextRef="#ctx0" brushRef="#br0" timeOffset="56987.7207">17184 4077 169 0,'17'0'30'0,"-11"0"-9"15,-6 0 16-15,0 0 1 16,0 0 9-16,0 0-6 15,0 0-15-15,0 0-8 16,0 0-2-16,0 0-2 16,0 0-5-16,0 0-6 15,0 0 1-15,0 8-2 0,0 16-1 16,-13 10 6-16,-3 18-4 16,3 11 1-16,-3 10-1 15,1 8 0-15,3 0-1 16,2 7 2-16,1 3-4 15,3 4 3-15,0 5 1 16,2-4-1-16,4-2 0 16,0-1-2-16,0 0 1 15,0-1-2-15,0 4 3 16,0 9-1-16,10 7-1 16,-2 6 0-16,5 11 2 15,3 1-2-15,-3 5 1 16,5-1 1-16,5-1 0 0,-8-8-3 15,-3-1 1 1,-8 0 2-16,-2-6-1 0,-2 3 4 16,0-3-1-16,0-2 0 15,0-4 3-15,4 2-8 16,5-11 2-16,3-4 2 16,2-5-3-16,5-9-1 15,0 3 2-15,-1-3-1 16,3-5-1-16,6-4 0 15,-7-8 0-15,-1-5 1 16,-2-3-1-16,-5-2 0 16,-2 2 0-16,-8 3 0 0,3-4 0 15,-5 6 0 1,0-1 0-16,0-3 0 0,-7 2 1 16,-13-2-1-16,5-4 0 15,-1-3-1-15,1-5 1 16,3-6 2-16,-1 1-2 15,5-4-2-15,6-5 2 16,2-3 0-16,0 2 0 16,0-5 0-16,0-4-2 15,0-3-2-15,0-8 4 16,0 2-4-16,0-9 2 16,0-4 0-16,0-3-5 15,0 0-1-15,-4-18-4 16,-11-19-41-16,-3-21-30 0,5-17-35 15,7-12-159-15</inkml:trace>
  <inkml:trace contextRef="#ctx0" brushRef="#br0" timeOffset="57714.2054">16917 4119 83 0,'0'-15'61'0,"0"5"-56"16,0 3 2-16,0 2-3 15,0 4-1-15,0-1-1 16,0 2 3-16,0 0 9 16,0 0 1-16,0 0-5 15,4 0-5-15,-1 0 3 16,1 0-1-16,4-1-5 16,8-3 1-16,5-7-3 15,18-3-3-15,7-4-18 16,1-1-57-16</inkml:trace>
  <inkml:trace contextRef="#ctx0" brushRef="#br0" timeOffset="58082.1598">17184 3935 128 0,'-6'0'57'0,"4"0"-31"15,2-2-2-15,-4 0 1 16,4-1-23-16,0-1-2 15,0 2 0-15,0 2 14 16,0 0 2-16,0 0-6 16,-2 0-3-16,-3 0-5 15,1 0 5-15,2 0 3 0,-4 0-1 16,-11 16-1-16,-3 10 2 16,-9 11 4-16,-13 7-8 15,-1 8 11-15,0 7-6 16,-1 9 2-16,3 5-9 15,0 4 1-15,7-5-4 16,-1-6 2-16,0-3-3 16,-2-6 0-16,2-5 0 15,2-8 0-15,4-7-3 16,4-11 0-16,2-9-1 16,11-2-6-16,-1-15-3 15,13 0-14-15,0-29-100 16</inkml:trace>
  <inkml:trace contextRef="#ctx0" brushRef="#br0" timeOffset="58374.5446">17207 4055 61 0,'2'-2'251'0,"-2"2"-245"15,0 0 0-15,0 0 2 16,0 0 8-16,0 3-7 16,4 12 3-16,4 13 15 0,3 5-7 15,1 9-7 1,0 12-5-16,7 5-2 0,4 1-3 16,10 2-2-16,2-8-1 15,6 0 0-15,7-3-1 16,-5 1-8-16,5 1-3 15,-9 2-16-15,-4 4-53 16,-12-1-235-16</inkml:trace>
  <inkml:trace contextRef="#ctx0" brushRef="#br0" timeOffset="58930.192">17300 9227 12 0,'-40'0'0'16</inkml:trace>
  <inkml:trace contextRef="#ctx0" brushRef="#br0" timeOffset="59538.6405">17300 9227 24 0,'-159'14'59'0,"154"-14"-10"16,5 3 3-16,0-2-28 16,0 3-9-16,0 4 4 0,0 1 1 15,11 1-2 1,14-3-1-16,6-1 2 0,10 3 3 16,6-4-1-16,13 3 3 15,11-3-3-15,13 2 6 16,7-5-6-16,11 0 0 15,3-2-9-15,19 0-4 16,6 0-1-16,13 0 0 16,10 0-2-16,10-7 0 15,9-2 4-15,10 5 8 16,4 0-11-16,-8 2-3 16,-3 2-1-16,7 0-1 15,6 0 3-15,13 0-2 16,10 0-1-16,14 0 2 0,17-5 2 15,12 3 2-15,2 0-5 16,3 2 2-16,-13 0-4 16,12 0 1-16,17 0 1 15,4 2 0-15,13 5-2 16,-7 0-2-16,-12 8 2 16,-2-8-3-16,-5 8 3 15,-10-5 1-15,3 1-1 16,8 5 2-16,5-2-1 15,3 0 1-15,4 1-2 16,-6-2-2-16,-6 0 2 16,-7-2 0-16,-10 0-1 15,-14 0 1-15,-17 0 2 0,5 0-2 16,-18 0 0 0,-11 0 0-16,-9 0 0 0,-38 0-1 15,-15-5-1-15,-26-1 1 16,-28 2 0-16,-36-6 1 15,-22-1-5-15,-13 3 2 16,-8-3-2-16,0 0-1 16,0 0-10-16,0 0-24 15,-27 0-34-15,-37 0-178 16</inkml:trace>
  <inkml:trace contextRef="#ctx0" brushRef="#br0" timeOffset="59988.3315">27677 9081 315 0,'0'0'31'0,"0"0"-31"16,10 0 0-16,11 10 2 16,10 5 2-16,10 3-1 0,2 4-1 15,5 0 2-15,2 0-1 16,-3 4 2-16,1 2 3 16,-7 2-1-16,-8 1 2 15,-8 4-6-15,-9-2 4 16,-3-2-5-16,-9-3 4 15,-4-2-1-15,0-4-1 16,-14 9 5-16,-32 0-1 16,-18 3 2-16,-17 3 2 15,-16 0-4-15,-6-1-1 16,-5 0-3-16,-7 3-1 16,1-8-1-16,8 0-2 0,5-7-5 15,21-6-10 1,1-3-7-16,17-11-19 0,4-4-57 15,8 0-201-15</inkml:trace>
  <inkml:trace contextRef="#ctx0" brushRef="#br0" timeOffset="60948.3363">18135 6796 140 0,'0'6'108'16,"0"-6"-99"-16,0 0 1 16,0 0 1-16,0 3 1 15,8 1-7-15,9 2 5 16,1 3 0-16,13 0 8 16,6 0 1-16,15 0-1 15,12 1-8-15,9-4-2 16,9 2-3-16,-1-5 1 15,-5 0 3-15,-9-3-5 16,-10 0 1-16,-3 0-5 16,-6 0-1-16,1 0-2 15,5 0-5-15,-4 0 3 0,3 0-8 16,1 0-2-16,-4 0-13 16,-9 8-44-16,-14 8-158 15</inkml:trace>
  <inkml:trace contextRef="#ctx0" brushRef="#br0" timeOffset="61330.13">19123 8121 73 0,'8'4'40'0,"15"-3"-7"15,8 6 23-15,16-4-4 16,16-2-3-16,9-1-10 15,15 0-9-15,20 0-6 16,13 0 1-16,10 0-9 16,7 0-3-16,-15 0-4 0,-23-11-4 15,-27 3-5 1,-24-2-5-16,-23-1 0 0,-15-1-5 16,-10-5 0-16,0-3-39 15,-4-9-145-15</inkml:trace>
  <inkml:trace contextRef="#ctx0" brushRef="#br0" timeOffset="61944.3836">18585 6618 109 0,'-33'-13'23'15,"0"3"-5"-15,13 4 13 16,-9 2-11-16,-2 0 2 16,-6 3 0-16,-5 1 1 15,1 0-7-15,-5 3 5 0,-7 13 6 16,-5 9-7-16,-4 10-2 16,0 8-5-16,4 9-8 15,19 3 0-15,20 0-5 16,19-5-1-16,2-3-5 15,52-6 6-15,24-7-7 16,19-7 7-16,19-10 2 16,10-7 1-16,9-10 6 15,5 0-3-15,-1-27-2 16,-7-7-3-16,-8-11-1 16,-21-5-1-16,-18-6 1 15,-27-2 2-15,-25 0 1 0,-23 5 2 16,-10 5-5-1,-18 12 3-15,-40 7-3 0,-10 6 4 16,-17 5-3-16,-6 8-1 16,-6 9 0-16,-2 1-3 15,-3 0-2-15,9 5 0 16,15 9-4-16,20 3-10 16,21 3-35-16,18 4-131 15</inkml:trace>
  <inkml:trace contextRef="#ctx0" brushRef="#br0" timeOffset="62620.067">19925 7751 63 0,'-37'-10'30'0,"-5"-5"-19"16,13 10 19-16,-4 0 5 15,-8 5 4-15,-13 0-20 16,-6 0-2-16,-8 0-3 16,-6 7 2-16,-5 8 1 15,-3 7 4-15,-3 2-2 16,0 5-2-16,0 2 0 16,7 5-4-16,7 4 0 15,11 5-8-15,13 5 2 16,16 1-2-16,8 1-5 15,21 0 3-15,2 3-2 16,8-7 3-16,40-4 1 16,24-8-4-16,19-2 3 15,15-10 2-15,18-8-1 0,10-8 1 16,7-8 3-16,18-9 1 16,8-23-2-16,-8-9 2 15,-8-4-7-15,-31-9-3 16,-23-1-2-16,-22-10 2 15,-19-3 2-15,-15-4-2 16,-18 5 0-16,-23 3 1 16,0 3-1-16,-23 7-1 15,-33 7 1-15,-20 9 3 16,-17 11 1-16,-17 5-3 16,-18 5 0-16,-2 6-1 15,8 4 0-15,12 3 0 0,25 1-5 16,19 3-5-16,15 0-5 15,9 0-25-15,13 0-78 16</inkml:trace>
  <inkml:trace contextRef="#ctx0" brushRef="#br0" timeOffset="63534.1267">23559 5131 163 0,'6'-3'117'16,"-2"-5"-108"-16,-4 8 1 16,0 0 9-16,2 0 2 15,3 0-10-15,7 0-8 16,15 0 1-16,14 0 7 16,23 0 2-16,11 0 0 15,18 0-7-15,18 0 1 16,5 0-5-16,-4 0 0 15,-15-11-1-15,-19 3-1 16,-24 3-1-16,-23 1-2 16,-18-1-4-16,-13 2-7 0,0-2-5 15,-3 0-80 1</inkml:trace>
  <inkml:trace contextRef="#ctx0" brushRef="#br0" timeOffset="63797.6741">24154 4871 118 0,'-6'0'181'0,"4"0"-181"16,-8 4 0-16,-3 18 2 16,-5 16 12-16,-7 11 4 0,2 9-3 15,2 1-4 1,5 3-1-16,14-5-2 0,2-6-6 15,0-7-2-15,0-5-1 16,21-9-1-16,3-10-3 16,5-7-3-16,2-10-6 15,4-3-2-15,1-11-26 16,1-21-249-16</inkml:trace>
  <inkml:trace contextRef="#ctx0" brushRef="#br0" timeOffset="64269.7485">24225 4590 251 0,'-38'-13'23'0,"5"2"-9"16,6 11 3-16,-14 0 8 15,-6 4-11-15,-9 25-8 16,-17 14 3-16,-1 14 1 15,-11 9 1-15,0 9-3 16,3-2-2-16,14 3 1 16,14-1-4-16,19-3-2 15,20-1 2-15,15-7-3 16,0-5-3-16,37-7 0 16,23-6 3-16,13-5-1 15,11-12-3-15,9-7 4 0,15-16 5 16,14-6 0-16,18-18 4 15,16-20-3-15,3-11-3 16,-6 1-3-16,-9-10 2 16,-18-2 0-16,-22-5-2 15,-19-2-2-15,-32 1 1 16,-28 5 2-16,-25 8-1 16,-4 6 2-16,-46 6 4 15,-26 5 4-15,-15 4-3 16,-12 1-3-16,-7 6-3 15,13 3-1-15,16 7-1 16,15 1-3-16,23 6-8 16,18 5-11-16,19-1-60 0</inkml:trace>
  <inkml:trace contextRef="#ctx0" brushRef="#br0" timeOffset="64614.3382">26476 4462 278 0,'2'0'46'0,"-2"-2"-45"16,10 1-1-16,7-5 6 16,14-6 5-16,18 1 2 15,19-6-5-15,11 0 2 16,10-2 0-16,-8 3-2 16,1 0-5-16,-9 0-3 15,-11 0-1-15,-19 5-7 16,-14 3-4-16,-21 1-8 15,-8-5-23-15,0 0-228 16</inkml:trace>
  <inkml:trace contextRef="#ctx0" brushRef="#br0" timeOffset="64878.2614">26808 4040 243 0,'-4'0'0'15,"4"9"2"-15,0 17-2 16,0 8 9-16,0 8 6 16,0 10-9-16,0 3 0 15,4 4 2-15,11-1-2 16,-3-2 5-16,5-6-6 16,-5-8 0-16,1-6-5 15,-1-11 0-15,-2-6-1 0,3-8-3 16,-1-5-2-16,1-6-4 15,9 0 2-15,3-14-7 16,6-17-95-16</inkml:trace>
  <inkml:trace contextRef="#ctx0" brushRef="#br0" timeOffset="65418.5516">27065 3861 143 0,'-54'-23'119'0,"9"2"-107"16,-1 8-10-16,3 1 11 0,-5 7 13 15,3 3 0-15,-7 2-4 16,-4 2-6-16,-4 22-7 16,-6 9 0-16,-2 16-4 15,0 8 2-15,2 5-5 16,-1 7 0-16,12 1-2 15,9 6 4-15,9 3-4 16,18-3 1-16,13-5-2 16,6-6 0-16,4-6-3 15,29-11 1-15,15-6 3 16,12-8 0-16,12-11 4 16,13-7-1-16,14-11 1 0,17-5 8 15,10-3-5-15,6-27-2 16,3-6 1-16,-3-9 0 15,-10-5-3-15,-11-5-2 16,-15-8 2-16,-24-7-2 16,-10-6-2-16,-19 6 2 15,-22 8-1-15,-15 13 4 16,-6 7 2-16,-23 1 0 16,-20 2 0-16,-17 0-1 15,-6 2 1-15,-2 6 0 16,-5 4-5-16,3 5 0 15,-4 4-2-15,5 7-4 16,3 2-2-16,2 6-6 16,8 3-3-16,7 0-2 15,1 0-23-15,7 16-57 0,-2 6-197 16</inkml:trace>
  <inkml:trace contextRef="#ctx0" brushRef="#br0" timeOffset="67013.1058">15751 3034 163 0,'-24'-2'85'0,"1"-6"-71"15,8-2 2-15,15 6 0 16,0 4 1-16,0 0-5 15,0 0-8-15,0 0-3 16,9 9-1-16,16 8 6 16,12 4-1-16,10 7 5 15,9 3-2-15,8-1 0 0,-4 2-4 16,-4-1-1-16,-6-2-3 16,-3 2 1-16,-4-4-1 15,-5 3 0-15,1-5 0 16,-8-3-4-16,-6-3-2 15,-2-6-5-15,-9-7-3 16,-8-3-2-16,-6-3-23 16,0 0-123-16</inkml:trace>
  <inkml:trace contextRef="#ctx0" brushRef="#br0" timeOffset="67337.7985">16171 2963 49 0,'0'-4'169'0,"0"3"-159"16,0 1 12-16,0 0 19 16,0 0 1-16,0 0-18 15,0 0-11-15,0 0-5 16,-2 19-3-16,-33 14 1 15,-13 10 1-15,-12 5-4 16,3-1-1-16,-8-1-1 16,5-2 0-16,9 0-1 0,3-6 1 15,5-2-1 1,8-4 0-16,10-6-1 0,12-5-2 16,9-5-4-16,4-7-5 15,0-6-14-15,11-3-54 16</inkml:trace>
  <inkml:trace contextRef="#ctx0" brushRef="#br0" timeOffset="67930.2403">16403 3264 63 0,'0'0'42'0,"0"0"-7"16,0 0 0-16,0 0-18 16,0 5-8-16,16 1 17 15,13 2 7-15,4 2-15 16,8 4 6-16,-3-1-11 15,-7 4-4-15,-4 4-3 16,-15 4-3-16,-10 3 3 16,-2 7 0-16,-8-1-2 15,-34 3 7-15,-5-4-3 16,-3-5-4-16,9-8 0 16,16-8 0-16,9-3-3 15,14-8-1-15,2 0 0 0,0-1-2 16,0 0-5-16,0 0 4 15,8 0 2-15,33 0 1 16,15 0 8-16,10-7-4 16,11-2-3-16,-5 2-1 15,-2 3-4-15,7 0-10 16,-11 2-34-16,-12 2-251 16</inkml:trace>
  <inkml:trace contextRef="#ctx0" brushRef="#br0" timeOffset="69061.7242">29169 9525 79 0,'6'-8'76'16,"-2"0"-29"-16,-1 5 9 15,-3 3-11-15,0 0-15 16,0 0-15-16,4 0-4 16,8 15-2-16,7 7 6 0,5 4 1 15,7 5-6-15,11 6 1 16,1 7-2-16,7 5-3 15,2 3-2-15,3-1 3 16,-5-4-5-16,0-7-1 16,-11-7 0-16,-8-7-1 15,-6-7-3-15,-13-5-7 16,-8-7-11-16,-4-6-25 16,0-1-104-16</inkml:trace>
  <inkml:trace contextRef="#ctx0" brushRef="#br0" timeOffset="69340.3337">29795 9579 212 0,'0'0'58'16,"0"0"-37"-16,0 0 28 15,-24 0-10-15,-26 3-21 16,-22 12-13-16,-13 5-5 16,4 5 3-16,3 7-1 15,5 1-2-15,7 1 0 16,4 3 0-16,9-4-3 16,3 0-2-16,11-4-7 15,12-2-8-15,8-7-37 0,15-8-120 16</inkml:trace>
  <inkml:trace contextRef="#ctx0" brushRef="#br0" timeOffset="69654.5897">30186 9932 64 0,'6'21'59'16,"-6"-5"-7"-16,0 5 2 0,0 8-11 16,0-2-13-16,0 2-12 15,-6-1 1-15,-8-5-8 16,1-1 2-16,7-1-11 15,0-5-2-15,6-1 0 16,-6-5-2-16,-1-2-7 16,5-2-7-16,-4-5-7 15,-4 2-45-15</inkml:trace>
  <inkml:trace contextRef="#ctx0" brushRef="#br0" timeOffset="70670.3822">21825 3171 9 0,'-2'-19'24'0,"-3"5"16"16,5-1-12-16,-2 4 1 16,2-2-13-16,0-3-12 15,0 1-2-15,0-3 3 16,0 0-2-16,0 1 8 15,-4-2 0-15,2 2-5 16,2 4 2-16,-4 1-5 16,2 4 3-16,-2 3-2 15,-2-1-4-15,-1 4-17 0,5 1-45 16</inkml:trace>
  <inkml:trace contextRef="#ctx0" brushRef="#br0" timeOffset="85399.8521">21674 2705 50 0,'0'-5'35'0,"0"5"-12"16,0-2 2-16,0 2 4 15,0 0 1-15,0 0-2 16,0 0 1-16,0 0-11 15,0 0-5-15,0 0-4 16,0 0-1-16,0 0 3 16,0 0-3-16,0 0 1 0,0 0 3 15,0 0 1-15,0 0 1 16,0 0-2-16,0 0-5 16,0 0 1-16,0 0-2 15,0 0 0-15,0 0 1 16,0 0 1-16,0 0 0 15,0 0-2-15,0 0 1 16,0 0-1-16,0 0-3 16,0 0-1-16,0 0 2 15,0 0-1-15,0 0 0 16,0 0 1-16,0 0-1 16,0 0 3-16,0 0-5 0,0 0 1 15,0 0-1 1,0 0 0-16,0 0-1 0,0 0 1 15,0 0 0-15,0 0-1 16,0 0 0-16,0 0-1 16,0 4 1-16,0 1 2 15,0 4 0-15,0 0 0 16,0-2-2-16,0 2 0 16,0-3 0-16,0 1 2 15,0 2-2-15,0-4 0 16,0 5 1-16,0-3-1 15,0 0 1-15,0-1-1 16,0 0 1-16,0-1 0 16,0 0 0-16,0-1 2 15,0 2-2-15,0-2 1 0,0 1-1 16,0 1 0-16,-2-1 0 16,-2 1 0-16,1 0 0 15,-1 4-1-15,2-1 1 16,-2 2 0-16,4 3 2 15,-2 0-2-15,2 5 0 16,0 2-1-16,0 4 1 16,0 1 0-16,0 1 2 15,0 1 0-15,0-3-1 16,0-5 2-16,0 1-2 16,0-5 0-16,0 0 0 15,0 0-1-15,0 3 3 0,0 3-2 16,0 1 1-16,0 3 0 15,0 1 0-15,0 4-1 16,0 3-1-16,0 5 2 16,0 5 0-16,0-3 3 15,0-2-6-15,0-2 4 16,0-3-2-16,0-3-2 16,0-3 3-16,0-3 0 15,-4 1 0-15,4-1-1 16,0 3 3-16,0 4-1 15,0 3-1-15,0 3 2 16,-2 1-2-16,2 2 0 0,0 0-2 16,0 1 2-16,0-1-3 15,0-2 2 1,0 1 1-16,0 3-2 0,8 2 0 16,2 6 2-16,-1-4-2 15,1 1 2-15,-4-1-2 16,-2 1 0-16,-4 1 8 15,0 6-2-15,0 2-5 16,0 7 3-16,0 6 1 16,0 3-2-16,0-2 3 15,0-4-6-15,0-3 2 16,0-1-1-16,0 3 2 16,0-1-3-16,-6 5 3 15,-4 10-2-15,-3 6 2 16,1 8-3-16,0 5-1 0,1 3 1 15,-1 0 2-15,0 3-1 16,3 1 2-16,1 3-4 16,2-2 0-16,4 7 1 15,2-3 0-15,0 9 0 16,0 3-1-16,0 4 0 16,0 5 0-16,0 1 0 15,-6-2 0-15,-13 1 1 16,-4 2-1-16,-4-6 0 15,-2 0 2-15,0 3-2 16,3-1 1-16,3 1 1 16,4 1-1-16,3 2 0 15,3 0 1-15,1-2-2 0,-1 2 0 16,1-6 1-16,-11-1-2 16,3 5 2-16,-11-2-1 15,-2 0 0-15,0-3 1 16,-3-7-1-16,5-6 0 15,-4-3 0-15,8-5 0 16,5-3 1-16,-1-5-1 16,4-4 0-16,5-4 0 15,-3-6 0-15,5-2 0 16,-1-6 0-16,1-10-1 16,0-7 1-16,-1-8 0 15,7-3 0-15,0-11 0 0,2-5 0 16,4-12-1-16,0-11-4 15,0-6-1-15,0-3-6 16,0 0-4-16,0-16-15 16,0-21-29-16,16-18-72 15</inkml:trace>
  <inkml:trace contextRef="#ctx0" brushRef="#br0" timeOffset="90122.4276">17798 2919 0 0,'0'0'151'0,"-6"0"-119"0,4 0-6 16,2 0 21-16,0 0 1 15,0 0-10-15,0 0-11 16,0 0-8-16,0 0 1 16,0 0-5-16,0 0-3 15,0 0-10-15,0 0-2 16,0 0 0-16,0 5-1 16,0 3 1-16,0 3 0 15,8 3-1-15,6 2-3 16,-1 3 2-16,1 1-9 15,-3 2-4-15,1-2-12 16,-4 1-61-16</inkml:trace>
  <inkml:trace contextRef="#ctx0" brushRef="#br0" timeOffset="90363.2124">18131 3375 111 0,'22'19'47'16,"-1"-2"-28"-16,0 1-8 15,4-3-1-15,-5-1-6 0,5 1-4 16,8 0-7-16,-6 2-15 15,2-3-21-15</inkml:trace>
  <inkml:trace contextRef="#ctx0" brushRef="#br0" timeOffset="90564.2828">18470 3809 35 0,'10'13'44'0,"2"1"10"0,1 0-4 16,1 1-6-16,3 2-15 15,1-2-20-15,7 3-9 16,0 0-7-16,4-1-20 16,2-1-41-16</inkml:trace>
  <inkml:trace contextRef="#ctx0" brushRef="#br0" timeOffset="90744.4788">18834 4394 95 0,'0'10'51'0,"0"-2"-2"15,4-2-16-15,4 0-12 16,4 1-21-16,13-1-5 0,10-2-22 15,7 3-17-15,-5 0-77 16</inkml:trace>
  <inkml:trace contextRef="#ctx0" brushRef="#br0" timeOffset="90909.7409">19175 4706 10 0,'0'12'140'0,"0"-2"-94"15,0-2-15-15,4 1-8 16,4-1-18-16,15 3-5 16,8-1-8-16,16 1-1 0,3 1-8 15,-3 2-57-15</inkml:trace>
  <inkml:trace contextRef="#ctx0" brushRef="#br0" timeOffset="91044.8081">19642 5090 99 0,'16'11'26'0,"3"-3"-24"15,18-1-2-15,11-3-18 16,5 1-16-16</inkml:trace>
  <inkml:trace contextRef="#ctx0" brushRef="#br0" timeOffset="91216.6784">20233 5342 172 0,'0'7'56'15,"0"1"-15"-15,0 1-9 16,0-4-20-16,12 4-7 16,7 1-5-16,12-1-7 15,12 0-16-15,15 0-11 16,4 2-68-16</inkml:trace>
  <inkml:trace contextRef="#ctx0" brushRef="#br0" timeOffset="91352.4002">21083 5609 54 0,'8'10'63'16,"8"-2"-37"-16,3-5-1 15,16-3-10-15,15 0-6 16,12-7-9-16,14-7-42 15</inkml:trace>
  <inkml:trace contextRef="#ctx0" brushRef="#br0" timeOffset="91540.9991">22168 5670 276 0,'6'15'15'0,"0"-4"0"16,0-4-1-16,3-2 4 0,1-2-6 15,11 0 3-15,20-1-4 16,19 0-4-16,25-2-7 16,12 2-10-16,6 1-14 15,1 3-20-15,-3 1-63 16</inkml:trace>
  <inkml:trace contextRef="#ctx0" brushRef="#br0" timeOffset="91660.3553">23321 5851 50 0,'25'15'74'15,"-8"-1"-15"-15,-3 1 0 0,5 1-25 16,5 0-11 0,10 0-11-16,17 0-12 0,20 1-20 15,9 1-36-15</inkml:trace>
  <inkml:trace contextRef="#ctx0" brushRef="#br0" timeOffset="92004.4784">24431 6294 386 0,'2'11'58'0,"9"-1"-53"15,-3 2-5-15,0-4 4 16,-2 3 1-16,3-3-3 16,1 4-2-16,2 0-1 15,3 0 0-15,8 6-7 0,1-3-4 16,7 8-10-16,7 2-25 15,-3 1-37-15,-4 3-17 16,-13 3 77-16,-5 2 24 16,-5 1 13-16,0-1 5 15,-3 6 0-15,1-1-4 16,0-1-6-16,6-1-8 16,1-1 0-16,1-2 2 15,11-7-2-15,-2 0 2 16,2-4-2-16,6 3 0 15,14-2-1-15,0-3-9 16,15 4-12-16,13 3-81 0</inkml:trace>
  <inkml:trace contextRef="#ctx0" brushRef="#br0" timeOffset="92141.0829">25529 7417 66 0,'0'34'138'0,"0"2"-98"16,-4-7-15-16,4-3-22 15,0 0 0-15,0-8-3 16,0 3-18-16,10-5-10 16,11 2-83-16</inkml:trace>
  <inkml:trace contextRef="#ctx0" brushRef="#br0" timeOffset="92304.5739">25413 8292 399 0,'0'36'2'16,"8"1"-4"-16,34-5-13 16,-5 4 12-16,4-1-26 15,1-3-3-15,-3 5-13 16,-6-4-45-16,-6 3-60 16</inkml:trace>
  <inkml:trace contextRef="#ctx0" brushRef="#br0" timeOffset="92446.8965">25765 8989 85 0,'-27'51'164'0,"8"-4"-122"16,7 2-20-16,6 1 2 0,-3 5-16 15,-1 7 6-15,-2 1 5 16,5 3-8-16,1 0-11 16,0-11-22-16,0-4-73 15</inkml:trace>
  <inkml:trace contextRef="#ctx0" brushRef="#br0" timeOffset="92590.6224">25543 10001 100 0,'-33'33'82'0,"4"-3"-72"15,5-4-7-15,-1-4 0 16,2-1 22-16,2-6 10 16,-1 0 4-16,-1-7 2 15,4 1-41-15,5-4-12 0,1-5-37 16</inkml:trace>
  <inkml:trace contextRef="#ctx0" brushRef="#br0" timeOffset="100797.8974">18505 2602 49 0,'0'0'45'16,"0"0"-37"-16,0 0-1 0,0 0 16 15,0 0 10-15,0 0-7 16,0 0-5-16,0 0 1 16,0 0 1-16,0 0 0 15,0 0-2-15,0 0-3 16,0 0 0-16,0 0-3 16,0 0 2-16,0 0-1 15,0 0-5-15,0 0 2 16,0 0-2-16,0 0-1 15,0 0 1-15,0 0-4 16,0 0 2-16,0 0-1 16,0 0 2-16,2 0 0 15,-2 0 0-15,0 0-1 16,0 0-1-16,4 0 3 16,-4 0-4-16,0 0 3 0,0 0-4 15,0 0-1-15,2 0 0 16,-2 0 0-16,0 0-2 15,4 0 1-15,-4 0-3 16,0 0 1-16,0 0-2 16,0 0 0-16,0 0 1 15,0 0-1-15,0 0 1 16,0 0 0-16,0 0-1 16,0 0 0-16,0 0 0 15,0 0-2-15,0 0 1 0,0 0 0 16,0 0 1-1,0 0 1-15,2 5 0 0,2 0-1 16,-1 1 1-16,1 0 0 16,2 4-1-16,-4-2 0 15,4 2 2-15,2 3-1 16,-1-4 0-16,-5 1-1 16,4-3 1-16,0 2-1 15,-2-2 0-15,2-1 0 16,-4 1 1-16,5-1-1 15,-7-1 0-15,4-2 3 16,-2 1-3-16,2 0 0 16,-2 1 0-16,2-1 0 15,-2-1 0-15,2 2 0 0,-2-1 1 16,3 0-1-16,-3 0-1 16,4 1 1-16,-2 2 1 15,2-1-1-15,-2 0 0 16,3 3 0-16,-5-4 0 15,2 3 0-15,-2-1 1 16,4 0-2-16,-2-1 1 16,2 3 0-16,1-2 0 15,-5 0 0-15,4 3 0 16,-2-5 2-16,2 1-2 16,-4-1 0-16,2 2 0 15,-2-3 0-15,-2-1 1 16,5 0-1-16,-5 1 0 0,2 0 1 15,4 0-1 1,-2 3 0-16,2 0 0 0,-2 0 0 16,5 1 0-16,-3 2 1 15,4-1-1-15,-2 2 0 16,-1 1 0-16,5 2 0 16,-2 1 0-16,-1-2 1 15,3 2-1-15,2 1 0 16,-1 0 0-16,-1-1 0 15,1 2 0-15,5 2 0 16,-3 0 0-16,5 1 0 16,-1 0 1-16,0 0-1 15,1 0 1-15,-1-1-1 16,8 0 0-16,-7 1 2 0,3 4-2 16,2 2 0-16,0 2 1 15,0 3 0-15,-1 2 1 16,-1-1-2-16,2-3 0 15,-2-1 0-15,-3-4 0 16,5 1 1-16,-2-3 0 16,2-2-1-16,-7 1 1 15,1-2-1-15,2-1 3 16,-3-1-2-16,-3-2-1 16,3 1 2-16,-1-2-1 15,1 2 1-15,-1-1-1 16,4 1 2-16,-3 1 0 15,5 2-1-15,2 0 0 0,0 2 0 16,4-1 2-16,-1 2-4 16,-1-2 2-16,-2 1-2 15,-2-2 0-15,2-3 1 16,-1 3 0-16,-5-2 0 16,4 0 0-16,-5 1 3 15,1 0-3-15,4-2 2 16,-3 0-1-16,7 1 0 15,-2 0-1-15,0 0 1 16,-6-1-1-16,3 2-1 16,-1 2 1-16,-2 0 4 15,5 1-3-15,-1-1-1 0,0 0 1 16,-5 2-2-16,3 0 4 16,-2 0-4-16,1 0 1 15,-1-1 0-15,0 1 0 16,1 2 0-16,3 0 1 15,0-1-1-15,2 3 2 16,-1 2-3-16,7 1 2 16,-2 0 0-16,4 3-2 15,3 2 1-15,-1 2-1 16,4 2 2-16,0 0-1 16,0 2-1-16,3 1 2 15,-1 0-1-15,0-2 0 16,-1 0-1-16,1 0-1 0,0 2 1 15,3 0 1-15,3 1-1 16,-1 4 0-16,-1 0 0 16,1 0 1-16,1 3-1 15,-3 0 0-15,1 0 0 16,-5 7 0-16,5 1 0 16,-2 3-1-16,1 2 1 15,5 3 1-15,3-1 1 16,0 3-2-16,6 0 2 15,-3 3 1-15,5 3-2 16,0 1 1-16,0 0-2 16,-2 4 1-16,6-2 0 0,-2 2-1 15,4 5 0 1,7 2 2-16,5 6-1 0,1 6 0 16,2 8 0-16,3 2 1 15,1 5-2-15,0 0 0 16,2 7 0-16,4 4 0 15,12 1 0-15,11 3 0 16,14 4 0-16,14 13 0 16,1 5 0-16,6 7-2 15,-2 9 2-15,4-5 0 16,6 7 0-16,-2-4 2 16,2 6-1-16,-2 0-1 15,4 6 1-15,4 3-1 0,3-5 2 16,-5-1-1-1,-8-3-1-15,-6-4 0 0,-5 1-1 16,-5-9 0-16,-15-6 1 16,-15-15 0-16,-28-12-3 15,-57-22-7-15,-79-45-31 16,-185-51-104-16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34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24600 15441 29 0,'-1'0'38'15,"-1"0"-10"-15,1 0-2 16,-1 0-2-16,-2-3 3 0,2 3-7 16,-1-4 2-1,2 4-2-15,1 0-4 0,0 0-6 16,-2 0-5-16,1 0 0 16,-2 0-3-16,-8 20 0 15,-5 11 5-15,-11 20 4 16,-7 15-8-16,-5 4 5 15,-6 8-2-15,5-7 1 16,3-5-4-16,8-6 3 16,10-8-4-16,9-2 5 15,5-7-4-15,5-2-2 16,0-11 0-16,8-7-1 16,12-9 0-16,7-3 2 15,9-11-2-15,9 0 0 0,9-29 6 16,5-12 4-16,-1-13-7 15,-1-6-2-15,-11-2 1 16,-8 3-2-16,-11 4 0 16,-10 3 0-16,-12 6 2 15,-5-3 0-15,0 2-2 16,-19 6-3-16,-9 1 3 16,-6 14 7-16,-1 4-5 15,-4 8 1-15,3 9 1 16,4 5 1-16,6 0 1 15,2 19-1-15,4 18-5 16,1 7 0-16,7 12 1 16,5-2 1-16,7 2-2 15,7-10-3-15,17-5 1 16,7-4 1-16,9-11-4 0,2-11 0 16,6-12 1-16,1-3-3 15,3-14 2-15,2-16 3 16,-6-13 2-16,-9-2 0 15,-12-6 3-15,-14 0-3 16,-12-1 5-16,-1 1-5 16,-11 7 7-16,-13 4-7 15,-15 10 4-15,-3 11-3 16,-5 9 1-16,-1 10-1 16,-1 0 5-16,4 22-4 0,3 15 1 15,8 16 0 1,5 3-2-16,10 6 0 0,7-2-1 15,12-6 0-15,0-6 0 16,10-7-1-16,16-8 0 16,3-8-1-16,7-7-4 15,3-10 5-15,6-8-6 16,4-11-2-16,3-26 2 16,-1-11 8-16,-5-10-3 15,-11-8-3-15,-13-4 5 16,-15 4-1-16,-7 7-3 15,-4 8 2-15,-20 13 2 16,-7 7 0-16,-8 15 4 16,-6 9-1-16,0 7 6 15,-2 4-5-15,5 21-3 0,5 6 2 16,7 8 2-16,8 5-4 16,8 4 1-16,7-1 2 15,7 5-4-15,3-11 0 16,19-6 0-16,8-2 0 15,4-14-1-15,9-8 0 16,1-7-2-16,5-4-1 16,0-21 1-16,-1-14 0 15,-8-11 6-15,-7-10-5 16,-14-2 4-16,-11 7 1 16,-8 2-3-16,-5 9 1 15,-20 4-1-15,-8 11 3 0,-6 6 1 16,-8 10 0-16,-3 9 3 15,-2 9-3-15,2 17 0 16,5 14 1-16,9 6-2 16,7 7-2-16,10 1 1 15,13 1-2-15,6-4-1 16,0-10 0-16,21-5-2 16,5-9 3-16,9-10-5 15,1-5 3-15,6-12 1 16,4 0-12-16,-1-26 10 15,1-10 3-15,-7-13 3 16,-8-12-3-16,-9 2 0 16,-14-2 3-16,-8 9-3 0,0 8 2 15,-24 9-2 1,-7 13 2-16,-5 9-1 0,-4 10 3 16,-6 3-1-16,-5 13 4 15,1 23-6-15,6 13 2 16,7 6 0-16,10 4-1 15,13-4-2-15,13-4-1 16,1-6 1-16,13-6-3 16,16-9 3-16,8-8-2 15,6-15-6-15,5-7 4 16,7-3-9-16,2-28 13 16,-5-13-5-16,-6-11 3 0,-10-2 0 15,-12-6-4 1,-17 4 5-16,-7 8-3 0,-4 10 4 15,-23 11 0-15,-7 13 3 16,-8 13-2-16,-6 4 3 16,-3 7 0-16,1 24 2 15,2 9-3-15,11 7 2 16,13 4-4-16,13 0-1 16,11 1 0-16,0-9 0 15,13-5 0-15,13-9-4 16,13-11 1-16,6-13-6 15,7-5-7-15,3-16-67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36.4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24833 15539 121 0,'-18'-11'24'16,"5"4"0"-16,1-3 22 16,1 5-6-16,-1-1-19 15,5 5-2-15,-1 1-3 16,0 0 0-16,-4 4-5 16,-6 18-8-16,-2 11 2 15,-2 11-4-15,5 3 1 16,6-2-1-16,8-5-1 15,3-6 0-15,0-3 2 16,0-1-2-16,17-4 0 16,4-7-2-16,5-6 1 15,2-4 0-15,5-9-6 0,3 0 5 16,5-18-3-16,0-12 3 16,-2-11 2-16,-7-9 0 15,-5-3 3-15,-9 0-1 16,-10 4-2-16,-8 2-3 15,0 9-1-15,-23 3-2 16,-8 7 4-16,-10 12-1 16,-9 4 2-16,-3 12 1 15,-2 0 5-15,3 15-2 16,6 9 5-16,6 11 0 0,10 4-4 16,12 6 2-1,6 0-3-15,11 1-1 0,1-2 0 16,10-3-2-16,14-7 1 15,11-7-2-15,9-5 1 16,3-10-5-16,3-12 3 16,0 0-5-16,-2-15-4 15,-3-14 11-15,-9-10 0 16,-8-11 0-16,-11 0-3 16,-10-2 2-16,-7 4-7 15,-7 9 4-15,-19 6 4 16,-7 9-1-16,-8 8 2 15,-4 7 5-15,-3 9-2 16,-1 0 6-16,1 14-1 16,5 16-2-16,7 6 0 0,12 8-3 15,9 1 1 1,9 6-2-16,6-6-3 0,0-1 0 16,21-7 0-16,7-8-1 15,7-7 0-15,5-11-3 16,4-11 1-16,2 0 0 15,-3-16-5-15,-1-15 5 16,-8-9 3-16,-6-10 0 16,-10-1 0-16,-10-4 0 15,-8 5-4-15,-5 9-1 16,-19 8 5-16,-7 6 1 16,-9 13 5-16,-2 6-5 0,-1 8 9 15,-3 0-5 1,4 11 8-16,9 11-10 0,9 5 2 15,9 1-4-15,11 6-1 16,4 3-2-16,1-1-1 16,25-3-2-16,3-11-3 15,9-6 0-15,3-10 2 16,1-6-7-16,-4-3-1 16,-6-16 2-16,-6-3-1 15,-12 0 13-15,-11 2 0 16,-3 4 10-16,0 1-9 15,-16 5 13-15,0 6 4 16,-7 0 1-16,1 4-12 16,5 0 6-16,4 0-3 15,6 0-4-15,4 0-3 0,1 0-3 16,2 0-4-16,0 8-2 16,0 2-4-16,0 5 5 15,0-4-9-15,0-4-9 16,0-3-5-16,0-4-20 15,-7 0-32-15,-16 0-93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16T14:08:40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24490 14974 177 0,'-18'-7'24'0,"6"4"3"0,3 3-2 16,1 0 11-1,0 0-8-15,-9 28-17 0,-5 16-7 16,-2 15 5-16,7 10 0 16,17 2 1-16,7 2-3 15,27-3 1-15,15-5 1 16,8-8-7-16,1-7-2 15,9-12 0-15,2-17 0 16,1-10 2-16,-3-11-4 16,1-14 2-16,-6-23-1 15,-11-10 2-15,-8-2 1 16,-15-2 3-16,-16 4 5 16,-12 2-8-16,-2 5-2 15,-26 4-1-15,-12 13 1 0,-9 8 0 16,-12 15 6-16,-11 3 0 15,-6 32 0-15,7 8 1 16,8 8-2-16,18-7-4 16,21-4 0-16,13-7-1 15,11-3 0-15,0 0-4 16,17-2 3-16,15-6-4 16,8-6 5-16,11-16-1 15,5 0-1-15,4-16-1 16,-6-15 2-16,-8-4 0 15,-13 2 1-15,-12-2 0 16,-17 4 2-16,-4 2-3 16,-3 7 1-16,-24 4-1 0,-10 14 1 15,-12 4 4-15,-14 12 1 16,-4 28-3-16,4 0 3 16,13 4-2-16,15 0 1 15,16-3-1-15,16-1-3 16,3 0-3-16,6-3 2 15,21-7-3-15,10-7 2 16,12-13-2-16,8-10 3 16,6-1 1-16,1-27-3 15,-5-16 2-15,-9-5-2 16,-15-2 1-16,-16-3-1 16,-15 6 2-16,-4 7-4 0,-17 4-2 15,-17 11 7 1,-15 12 3-16,-6 14 1 0,-9 0-2 15,0 18 7-15,8 8-4 16,15 1-2-16,15-2 1 16,14-3-4-16,12 2 0 15,0 3-3-15,15 2-1 16,21-7-1-16,10-12 2 16,14-9 3-16,6-1 0 15,1-7-2-15,-9-15-12 16,-11-4 10-16,-15 4-2 15,-16-1 1-15,-14 3 5 0,-2 5 0 16,-15 3 3 0,-17 5-3-16,-5 4 2 0,-7 3 1 15,2 0 0-15,6 4 2 16,13 2-1-16,10-1-3 16,10-1 0-16,3-4-1 15,0 0-8-15,0 3 0 16,7-1-2-16,5 3 9 15,2-2-3-15,2-3-5 16,-1 0-27-16,0 0-29 16,-4-8-34-16,-4-9-66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30:22.525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25701 1542 237 0,'0'-4'35'16,"0"1"-12"-16,0 3 4 15,0-1 8-15,0 1 1 16,0-4-7-16,0 2-6 16,0-1-6-16,-9-2-1 15,-3 0-1-15,-7-4-7 16,-10 0-5-16,0-2-2 15,-8-1-1-15,-4-3 0 0,-3-1 0 16,-3 1 0-16,-5 0 2 16,-6-3-2-16,-2 0-2 15,-8 2 2-15,-4-5 0 16,-9 1 0-16,-8-2 0 16,2-3 0-16,-1-2-1 15,1-1-2-15,-2-1 0 16,2 2 2-16,-2-1-3 15,2 5 2-15,-2 4 2 16,3 4-3-16,1 7 2 16,4 3-1-16,-3 5-3 15,-5 0 2-15,-4 0-1 16,-5 5-2-16,3 8 4 0,2 0 2 16,4 6 0-1,5 0-3-15,9 3-3 0,5-2-1 16,14-1 5-16,13-3-4 15,1 1 6-15,5-2-1 16,-4 0 1-16,-7 1 0 16,-1 0 0-16,-11-3 1 15,-8 2-1-15,-17-1 2 16,-12 2 0-16,0-2-2 16,-1 1 1-16,9 0-1 15,21-5 2-15,15 2 0 16,15-5 2-16,7 3-3 15,6 0-1-15,-3 7-1 16,-3 4 1-16,6 4 0 0,0 6 0 16,2-2 1-16,11 4-1 15,-5 1 1-15,9-2-1 16,4-1 0-16,-2-1 1 16,4-1 0-16,-5 2-1 15,3-3 0-15,2 0 1 16,-2 2 0-16,4-1-1 15,0 3 2-15,0 2-1 16,0 1 0-16,0 5 0 16,12 4 0-16,7 2-1 15,4 2 1-15,2 0 0 16,6 2 1-16,6 0-2 16,4 0 3-16,3-2-3 0,9 2 0 15,5-4 1-15,10-2-2 16,1-2 2-16,9 0-1 15,7-1 1-15,-2-3 0 16,8-3-1-16,-7-3 0 16,-1-3 0-16,0-3 0 15,1-2 0-15,7-3 0 16,7 0-1-16,5-2 1 16,6-5-1-16,5-3 1 15,4-6 0-15,2-4 1 16,-6-1 2-16,-3 0-3 15,-7 0 0-15,-1-9 3 0,-2-5 1 16,-8-2 2 0,2-5 0-16,-2 3-1 0,2-4-2 15,-2 2 1-15,3-2-3 16,-6-3 3-16,3-1 2 16,-2-3-1-16,-2-3-1 15,-8 0 0-15,-11-3-2 16,-10-1 3-16,-14-3 1 15,-5-3 4-15,0-3-2 16,-1-10-3-16,1-3-3 16,0-7 0-16,-12-2-1 15,-10 2 1-15,-11 2-2 16,-2 3 1-16,-6 6-1 16,0 5 1-16,0 2 0 15,-14 2 3-15,-15 0-3 0,0 4 0 16,2 3 1-16,-4 3 0 15,-2 7-1-15,6 4 0 16,2 3 0-16,3 2-1 16,-3 0 0-16,2 5-1 15,2 2 0-15,1-3-4 16,5 4-3-16,-1 0 2 16,1 0-6-16,3 2-3 15,-1 2-6-15,-1 0-21 16,8 5-30-16,-3-3-73 0</inkml:trace>
  <inkml:trace contextRef="#ctx0" brushRef="#br0" timeOffset="1363.7444">6398 6577 256 0,'6'0'71'16,"-6"0"-49"-16,0 0-1 0,0 0 6 15,0 0 1-15,0-3-9 16,0 3-5-1,0 0-4-15,0 0-3 0,0 0-2 16,0 0-2-16,0 0-2 16,0 0-1-16,0 0 0 15,0 0-1-15,0 0 1 16,0 0-3-16,0 0 2 16,0 0-10-16,0 0-12 15,0 0-26-15,0 3-90 16</inkml:trace>
  <inkml:trace contextRef="#ctx0" brushRef="#br0" timeOffset="3738.2487">5064 6276 143 0,'-4'0'16'0,"4"0"4"16,0 0 12-16,0 0-5 16,0 0-14-16,0 0-6 0,0 0-1 15,0 0-3-15,0 0-3 16,0 0 0-16,13 0 1 15,20 0 2-15,-2 4 1 16,10 0 4-16,-2-1-1 16,13 1 6-16,-2-1-6 15,10-3 1-15,2 6-1 16,4-4 1-16,0 1-4 16,0-2-1-16,2 3 2 15,-2 1-1-15,1 0 2 16,-12 0-2-16,-5-3-2 15,-2 3 0-15,-7-3-1 16,-8-1 3-16,0-1-3 16,-8 2 0-16,-4-2 0 15,-5 0-1-15,-10 0-1 0,0 0-4 16,-6 0 4-16,0 0-2 16,0 0-3-16,-18 0-24 15,-13 0-60-15,-17 0-133 16</inkml:trace>
  <inkml:trace contextRef="#ctx0" brushRef="#br0" timeOffset="4158.6186">4694 6405 17 0,'29'3'50'16,"2"1"-15"-16,9 1-13 16,11 0 1-16,9 0-4 15,8-4 7-15,5 2-3 16,7-1-4-16,5-1 2 15,12 2-1-15,5-3 0 16,1 0 3-16,7 0-4 16,-9 0-8-16,-4 0 4 0,-16 0-7 15,-3 0 4-15,-12-4-8 16,-6 1 2-16,-4-4-3 16,-2 4 3-16,-11-2-3 15,-1 2-3-15,-16-1 0 16,-9 4-3-16,-11-2-5 15,-6 2 0-15,0 0-3 16,-10 0-3-16,-29 0-83 16</inkml:trace>
  <inkml:trace contextRef="#ctx0" brushRef="#br0" timeOffset="4818.6784">4827 6335 238 0,'0'0'49'16,"0"-1"-49"-16,0 1-2 16,0 0 2-16,20 0 3 15,38 0 14-15,13-2 3 16,26-3-4-16,14 5-3 15,11-2 4-15,13-3-7 16,3 1 2-16,-3-2-4 16,-3 1-1-16,-10 0 1 15,-13-1-4-15,-12 3-1 0,-18 0-1 16,-29 3-2-16,-21-1 0 16,-21 1-5-16,-8 0 1 15,0 0 4-15,-31 0-3 16,-41 0-3-16,-32 0-14 15,-26 4 0-15,-25 7-3 16,-17-1-18-16,-14-2 2 16,-4-1 6-16,4 1 33 15,14-5 2-15,24-3 8 16,38 0 3-16,36 0 7 16,43 0-4-16,20 0 1 15,11 0-17-15,31 0-15 0,42 0 15 16,28 0 10-16,19-1-1 15,10-5-2-15,-2 2-2 16,9-1-3-16,-3-1 5 16,11 3-3-16,-11-1 3 15,5 0 3-15,-17 1 5 16,-11-5-1-16,-16 8-5 16,-26-1 1-16,-24 1-6 15,-26 0-3-15,-17 0-1 16,-2 0 1-16,0 0 7 15,-15 0-6-15,-32 0-2 16,-9 7-6-16,-10-1 2 16,2 3-2-16,18-4-6 0,5 0-10 15,12-3-21-15,14-2-46 16</inkml:trace>
  <inkml:trace contextRef="#ctx0" brushRef="#br0" timeOffset="6760.4448">7644 6348 165 0,'0'0'38'0,"0"0"-21"16,0 0 12-16,0 0 10 15,0 0-7-15,0 0-14 16,0 0-6-16,0 0 1 15,0 0-3-15,0 0 2 16,0 0-4-16,0 0 0 16,0 0-1-16,0 0 4 0,0 0-4 15,0 0-1-15,0 0-2 16,0 0-1-16,0 0-2 16,0 0-1-16,0 0 1 15,0 0-2-15,0 0 1 16,0 0-2-16,0 0-4 15,0 0-1-15,0 0-1 16,0 0 1-16,0 0 1 16,0 0-10-16,0 0 0 15,-12-1 4-15,-1-2 7 16,-1 1-3-16,-5-2 0 16,-3 4 3-16,-7 0-1 15,4 0 0-15,-2 0-5 0,0 0 5 16,8 0 2-16,5 0 2 15,2 0 2-15,5 0 2 16,1 0 1-16,0 0 3 16,6 0-1-16,0 0 2 15,0 0 1-15,0 0-5 16,0 0 2-16,0 0 1 16,0 0-3-16,0 0-1 15,0 0 2-15,0 0-4 16,0 0 1-16,-6 0 0 15,6 0-1-15,0 0 0 16,0 0 0-16,0 0 0 0,0 0-1 16,0 0-1-1,0 0-1-15,0 0 0 0,0 0-2 16,0 0 1-16,0 0-5 16,6 0 1-16,6 4-6 15,1-2-11-15,-1 0-7 16,1-1-46-16,-1 0 3 15,-4 0-5-15</inkml:trace>
  <inkml:trace contextRef="#ctx0" brushRef="#br0" timeOffset="9738.5842">7502 6359 9 0,'0'1'19'16,"0"-1"3"-16,2 0 3 16,2 0-4-16,2 4 2 15,2-2-4-15,5 1 3 0,5-1 1 16,9 3-1-16,4-2 6 15,6 2 0-15,5 0 2 16,3-1-2-16,7 0-7 16,8-3-1-16,2-1 0 15,10 0-1-15,1 0-5 16,-1 0 0-16,-2 0-4 16,-4 0-2-16,5 0-1 15,1 0 0-15,-10 0 0 16,6 0 3-16,2 2-3 15,-8-2-1-15,7 0-2 16,1 0 2-16,2 0-1 16,-1 0-2-16,1 0 0 0,-2 0 1 15,-4 0-1-15,-4 0 0 16,0 0-2-16,2 0 3 16,9 0-1-16,-11 0-1 15,6 0 2-15,4-2-3 16,11 1 1-16,-6 1-1 15,7-2 2-15,1 0-3 16,-6 2 1-16,-3 0-1 16,-8 0 0-16,-2 0 1 15,7 0-1-15,1 0 0 16,3 0-1-16,3 0 0 16,9 0 0-16,-4 0 2 0,0 7-2 15,-3-1 2 1,1 0-2-16,-4-1 1 0,-5 0 0 15,-2-4 0-15,-1 4 1 16,-7-2 0-16,6-1-1 16,-4-1 0-16,-2 2-1 15,2-1 1-15,-6-2 0 16,-4 1 0-16,4 1 1 16,4 0-1-16,4-2 1 15,7 0 0-15,8 0-2 16,1 0 2-16,7 0-1 15,0 0 1-15,-10-2-1 16,-5 2-1-16,-12 0-1 0,-4 0 2 16,4 0 0-1,-6 0-1-15,8 0 0 0,11 0 0 16,4-3 1-16,7-2 0 16,3-1 1-16,2 0-1 15,2-1 0-15,-8 3-1 16,-8-1 1-16,-7 0 0 15,-6 5 0-15,-4 0-2 16,0 0 1-16,-2 0 1 16,4 0 1-16,-6 0-1 15,6 0 0-15,-4 0 0 16,13 0 0-16,-5 0 0 16,4 0 1-16,3 0-1 15,-5 5 0-15,0-2 0 0,9 0 1 16,-1 2-1-16,-5 0 0 15,-3-4 1-15,-12 6-1 16,-11-4 0-16,-3-2 1 16,1 4 0-16,-1-4-1 15,5 1 0-15,-1 0-1 16,-1-2 0-16,3 0 2 16,-3 0-2-16,-1 0 1 15,2 0 0-15,-7 0 0 16,2 0 0-16,-1 0 0 15,-1 0-1-15,2 0 1 16,1 0 0-16,-1 0-1 16,-1 0 2-16,-7 0-2 0,-2 0 2 15,2 0-2-15,0 0 2 16,2 0-1-16,0 0 0 16,-6 0 0-16,3 0 0 15,-8 0-1-15,5 0 2 16,2 0-2-16,-12 0 2 15,4 0-1-15,0 0 0 16,4 0 0-16,0 0-1 16,4 0 1-16,6 0 1 15,0-5 1-15,3-1-2 16,-5 1 0-16,0-3 1 16,2 0-1-16,-2 2 0 0,1-3 1 15,-7 1-1-15,-6-2 1 16,-1 4-1-16,3-3 0 15,0-1 1-15,8-2-2 16,-4 1 2-16,4-5-1 16,-8-1 1-16,2 0-1 15,-4-3 2-15,-6-1 1 16,-3-1-2-16,1 4 0 16,-11-4 1-16,2 0 0 15,-2-2 0-15,-6-2 1 16,4-2 3-16,-1 0-4 15,1-7 1-15,-2 2-2 16,2-2 1-16,-2-1 1 16,4 0 1-16,0-1-4 15,1-1 3-15,-3-2-3 0,-4-2 3 16,0-6-2-16,0 1-1 16,0-4 1-16,-4 3 0 15,-15 5 1-15,4 4-2 16,-3 6 1-16,-3 6 4 15,3 2-3-15,-1 1 1 16,-6 2-2-16,0-1 1 16,1 0 1-16,-5 0-2 15,2-3 1-15,-2 0 0 16,-2 0-1-16,0 0 0 0,-8-3-1 16,1 3 0-1,1 0 0-15,0 2-1 0,0 2 1 16,-3 2 0-16,1-1 0 15,-6 4 1-15,1-1 0 16,-3 1-1-16,-3 1 0 16,0 1 0-16,-5 2 0 15,-5-1 0-15,-13 2 1 16,-9-1-1-16,-9 1-1 16,-8-3 1-16,-9 3 0 15,-8 1 0-15,-4 0-1 16,-2 2 1-16,-6 2 1 15,6-1 0-15,0 1-1 16,9-2 0-16,13 2 0 16,-3 1-1-16,0 1 0 0,-9 1 1 15,-12 3-1-15,-10-1 0 16,-17 2 1-16,-6 0-2 16,-2 0 2-16,-15 0 1 15,-2 0-1-15,-2 0 0 16,3 0 0-16,-5 0 0 15,4 0 1-15,7 0 1 16,14 0-2-16,0 0 0 16,14 0-1-16,7 0 1 15,-5 0-2-15,-6 0 3 16,-1 2-2-16,-1 1 1 16,-8 1-1-16,10 1 1 0,9-3 0 15,3 1 2-15,12 0-2 16,5 0 0-16,6-1 1 15,7 2-1-15,-3-1 1 16,1 1-1-16,-3-1 1 16,9 0-1-16,4 0-1 15,8 1 1-15,9-2 0 16,-1 1 0-16,11-3-2 16,-8 2 2-16,7 0 1 15,-1 0-1-15,6 1-1 16,-8 1 1-16,-1 0-1 15,1 1 1-15,-5-3-1 16,7 3 0-16,0-2 0 16,2 1 1-16,4-1 0 0,6 0 0 15,6-2-1-15,9 4 0 16,5-3 1-16,7-1 0 16,-6 2-1-16,-4 1 0 15,-3 0-1-15,-1 0 2 16,2 2-1-16,-1-2 1 15,1 3-1-15,1-2 1 16,1 2-2-16,8 0 2 16,-6-1 0-16,8 1 0 15,10 0-1-15,-6-3-1 16,9 4 1-16,-3 1 0 0,2 0-1 16,-14 5-1-1,8-2 2-15,-1 2-2 0,7-1 3 16,-2 1-1-16,13 0 0 15,-2 1-1-15,-3 2 1 16,1 1-4-16,-3 2 5 16,-3 6 0-16,-3-4-1 15,9 1 1-15,3-1-1 16,3 0 0-16,0 2 1 16,-6 0 0-16,5 4 0 15,-5-1 0-15,-2 0 1 16,7 0-1-16,-1-1-2 15,-2 1 2-15,-3 1 0 16,5 5 0-16,-2 5 0 16,8 3-1-16,2-2 1 0,0 0 0 15,0-3 0-15,0-2 0 16,0-4 0-16,2 3 0 16,8-1 0-16,-2 2 0 15,-1 0 0-15,-1-2 0 16,0 1 0-16,-2-3 0 15,-2 6 0-15,4 2 0 16,-2 1 0-16,7 2 0 16,-11-2 0-16,0 1 0 15,6-1 0-15,-6 1 0 16,0-3 0-16,6-1 1 16,0-6-1-16,1-1 0 0,1-3 1 15,2-2-1-15,-4-4 0 16,1-2 0-16,-1-3 0 15,2-2-1-15,-4-2 1 16,2-6 0-16,-3 2-1 16,5 1 0-16,4-5 0 15,-6 0 0-15,1-2-2 16,1 1 0-16,10-2 3 16,11 0-5-16,13 0 4 15,3 0 1-15,13 0-1 16,8-3 0-16,2-1 1 15,11-6 0-15,2 9 0 16,3-5 0-16,-1 5 0 16,-9-1-1-16,-3 2-1 15,-13 0 2-15,-7 0 0 0,-7 0-3 16,-3 0-1-16,-10 0-3 16,2 0-9-16,0 0-18 15,-8 0-24-15,-4 0-50 16</inkml:trace>
  <inkml:trace contextRef="#ctx0" brushRef="#br0" timeOffset="13085.0974">5804 5192 33 0,'0'-6'50'16,"0"-1"-40"-16,0 0 2 16,0-1 9-16,-4 2 8 15,-8 1-11-15,0 1 16 16,-1-3-10-16,-1 4-5 16,1-1 5-16,-9-1-9 15,-1 0-3-15,2 0-1 0,-4 3-5 16,-4-2 0-16,-2-1-4 15,-6 4 3-15,-10-2-2 16,-3 3 1-16,-2 0 0 16,7 0 2-16,-3 0 3 15,5 0-2-15,2 0 0 16,10 0-2-16,-9 4-1 16,13 1-3-16,3 1 2 15,-5-1-2-15,10 1-1 16,3 2 2-16,1-2-2 15,9 2 0-15,-13 3 0 16,3 5 0-16,-1 2 1 16,5 0-1-16,3 2 0 0,3 0-1 15,-4-1 1-15,8 3 0 16,-4-1 0-16,6 1 0 16,0 0 0-16,0 2 0 15,0 5 0-15,0-1 0 16,6 8 0-16,2-2 0 15,5-2 0-15,-1 4 0 16,4-1 0-16,7 2 0 16,-4-1 0-16,2 0 0 15,3 2 1-15,9-1-1 16,0-2 0-16,5 3 0 16,3-2-1-16,0 1 1 0,7-2 0 15,-5-1 1-15,7 1-1 16,0-4 0-16,1-1 0 15,-7-3-1-15,-1-5 1 16,-2-1 1-16,1-2-1 16,-3-5 0-16,0 1 1 15,-2-4-1-15,5 0-1 16,1-3 1-16,1-2 1 16,9-3 1-16,7-2-2 15,-4-1 2-15,4 0-2 16,6 0 0-16,-4 0 3 15,0 0-3-15,2-1 0 16,-8-5 1-16,-2 2-1 16,-4-3 0-16,-7 2 0 15,0-2 0-15,-1-7 0 0,-5 2-1 16,8-5-1-16,-14-5 1 16,2-5 1-16,1-1 0 15,-10-2 0-15,-3-3 0 16,6 0 1-16,-9-2-1 15,-5-3 0-15,1 1 0 16,-3 1 0-16,-5 1 0 16,2-4 2-16,-4-1-2 15,-4 0 1-15,0-2-1 16,0-1 2-16,-22 2-2 0,-5 3 2 16,-6 7 0-1,-7 0 0-15,3 4 4 0,-8 0-5 16,-1 5 0-16,1 2 5 15,-1-4-4-15,-12 1-2 16,3-2 1-16,-8-3 0 16,4-2-1-16,-8 4 2 15,12 1-1-15,-9-1 0 16,12 4-1-16,-8 0 3 16,0 3-2-16,4 4 0 15,-10 2 1-15,2 0-2 16,6 6-2-16,-6 1 2 15,2-1 0-15,6 2-1 16,2 2 0-16,11-2 0 0,2 3-2 16,10 1-6-16,2 1 0 15,4 0-10-15,-4 0-10 16,14 7-44-16,-3 4-93 16</inkml:trace>
  <inkml:trace contextRef="#ctx0" brushRef="#br0" timeOffset="28289.0308">19350 4882 104 0,'-2'-5'35'0,"-4"2"-11"16,6 2 9-16,0 1 11 15,0-2-8-15,0 2 1 16,0 0-8-16,0-1-3 0,0 1-3 16,0 0-1-1,0 0-6-15,0 0-2 0,0 0-2 16,0 0-4-16,0 0 4 16,0 0-8-16,0 0 2 15,0 10-4-15,-4 5 3 16,-4 5 0-16,1 0-2 15,1 4-1-15,-4 9 0 16,2 7 1-16,-7 7 0 16,1 9 1-16,-5-1 2 15,-4 7-3-15,5-1-2 16,3 2 3-16,-5 4-1 16,7 10 0-16,1 3-1 15,4 1 0-15,-5 4-1 16,7-4 1-16,-4-3-2 0,3-3 1 15,7-4 1-15,-6-5-1 16,2-7-1-16,2-4 1 16,-8-4-1-16,1-7 3 15,-3-11-3-15,2-3 2 16,1-9-2-16,-1-5 0 16,4-3 0-16,4-4 1 15,-4-4-1-15,1-1-1 16,5-4-1-16,-2 0-3 15,-2 0-9-15,-2-4-11 16,2-19-13-16,4-16-97 16,0-16-7-16</inkml:trace>
  <inkml:trace contextRef="#ctx0" brushRef="#br0" timeOffset="29834.965">19935 4585 144 0,'15'-8'64'16,"-3"-1"-57"-1,1 4-2-15,3 1 16 0,3 1 2 16,3 0-3-16,16-2 0 16,7-2 7-16,19 5-1 15,11-3-2-15,22 0-1 16,23 0-8-16,24-2-5 16,20-2-5-16,13-2 0 15,12-1 0-15,11 2-1 16,1-3 0-16,-1 3 0 15,1-2-4-15,7 3 2 16,5-1 0-16,6 1 0 0,11 1-2 16,-3 1 0-1,7 4 0-15,-9 3 1 0,-12 0-1 16,-12 0 0-16,-9 3 0 16,-2 6 0-16,21-4 0 15,20-3 1-15,17 0 3 16,13-2-4-16,-1 0 0 15,-16 0 0-15,-8 0 1 16,-17 0-1-16,-14-11 1 16,-15-2 2-16,-14 4-3 15,-7-2 1-15,1 1 3 16,5-1-2-16,3-1 4 0,4 0-4 16,0-1-1-1,-6 2-1-15,5 3 0 16,-5 5 1-16,-6 1 0 0,-11 2-1 15,-17 0 4-15,-13 0-3 16,-16 0 1-16,-16 2-1 16,-18 4 0-16,-23-2 0 15,-19 2 0-15,-8 0-1 16,-10 0-1-16,-7 4 1 16,0-1 0-16,5 3-2 15,-9 6-1-15,5 3 3 16,-1 1-1-16,-2 5 1 15,-1 5 2-15,1 2 0 16,-4 7 0-16,-4 8-1 16,2 7 4-16,-2 8-3 0,-2 9 1 15,0 5-1-15,0 4 1 16,0 6 1-16,0 2-1 16,-6 1 2-16,-12 1-3 15,-1-1 1-15,-2 2 1 16,-6 1 0-16,3-1-2 15,-3-1 4-15,-6-6-2 16,-11-1 0-16,1-2-1 16,-1-5-2-16,1-5 2 15,4-9-1-15,2-10-2 16,8-1 0-16,2-10 1 16,-2-3 0-16,4-10-1 15,-4-4 0-15,4-6-1 16,-8-1 1-16,-6-3 0 0,-7-1 3 15,-13-4-2-15,-6-4 0 16,-3-3 1-16,-6-4-1 16,-9 0 0-16,-14 0 2 15,-15 0 1-15,-20-4-2 16,-21-4-2-16,-21-2-1 16,-16 1 0-16,-14-2 2 15,5 0 1-15,11 0-1 16,10 1 0-16,5 3-1 15,-15 0 1-15,-13 3-1 16,-18-1 1-16,-19-1 2 16,-16 2-3-16,-15-1 1 15,-4-2 1-15,13 4-1 0,14 0-1 16,19 1-2-16,16 2 2 16,4 0 0-16,0 0 1 15,-4 4 0-15,-8 7-1 16,-6 0 0-16,-4 0 2 15,-3 0-1-15,9 0 3 16,12 0-4-16,17-3 0 16,12-1 0-16,12 1-1 15,-1 0 1-15,5 1 0 16,-1 3 1-16,-5-4-1 0,-1 3 0 16,3-1-1-1,7 2-1-15,10-2 4 0,18 0-2 16,16-1 4-16,15-5-4 15,17-1 1-15,5-3-1 16,3 0 0-16,-1 0-2 16,-5 0 1-16,0 0-1 15,-4 0-1-15,2 0 4 16,1 0-1-16,7-1 0 16,2-2-1-16,11 0 1 15,0-1-1-15,15 4 0 16,-3 0 1-16,12 0 0 15,11 0-1-15,7 0 1 16,7-2 0-16,11 2 0 16,6-1-3-16,0 1-12 0,0 0-12 15,0-2-10-15,0 0-20 16,0 2-62-16,0-7-172 16</inkml:trace>
  <inkml:trace contextRef="#ctx0" brushRef="#br0" timeOffset="31910.2442">20837 4780 44 0,'-15'-5'93'0,"3"2"-65"15,1 2 9-15,5 1 5 16,4 0 1-16,-2-2-5 16,4 0-6-16,0 2 0 0,0 0-3 15,0 0-10-15,-2 0-6 16,2 0-1-16,-4 0-7 16,-2 0-2-16,-7 2 0 15,-5 9 1-15,-1 3 0 16,-4 3-1-16,5-1-2 15,-5 3 3-15,-8 6-3 16,-6 4 2-16,-5 3 1 16,5-1-1-16,2 1 1 15,4-4-3-15,6 1 2 16,0-3-2-16,3-1 0 16,1 2 0-16,-4 1-1 0,-4 1 1 15,6-2-1-15,-1 1 3 16,3-4-2-16,2-1 0 15,-7 3-1-15,5-5 1 16,2 1-1-16,1 0 2 16,3-4-2-16,3-3 1 15,-1-2-1-15,5-4 0 16,2-2 1-16,0-1-1 16,2-3 0-16,1 0 0 15,-1-3 1-15,4 3 0 16,0-3-1-16,0 0-2 15,0 0 2-15,0 0-2 16,0 0-1-16,0 0 3 0,0 0-1 16,0 0 1-1,0 0 0-15,0 0-1 0,0 0 1 16,0 0-2-16,0 0 0 16,0 0 0-16,0 0 2 15,0-3 1-15,0 3-1 16,4 0 0-16,5-1 0 15,7-2 0-15,5-4 0 16,6 4 1-16,-7-2-1 16,9 1 2-16,-4-1-1 15,4 0-1-15,-4 2 1 16,-4 0 0-16,-1-1 0 0,-7 2-1 16,-5 2 0-1,2-3 0-15,-1 1 1 0,1-1-1 16,-2 0 2-16,3 0-1 15,-5-1-1-15,2 3 0 16,2-3 0-16,7 0 0 16,4-1 0-16,1 1 0 15,-1 0 1-15,0-1-1 16,-7-1 0-16,-1 3 0 16,-3 2 1-16,-4-1-1 15,-6 2 1-15,0 0-1 16,0 0 0-16,0 0 1 15,0 0 0-15,0 0 1 16,0 0 1-16,0 0 0 16,0-1-1-16,0 1-1 0,0-3 1 15,0 2-2-15,0-2 0 16,0-5 0-16,0 7 1 16,0-8 1-16,0 5-2 15,0-5 2-15,0 0-2 16,0 4 6-16,0-3-3 15,-6-1-2-15,-7-2 3 16,1 3 0-16,-4-2 0 16,-1 2-4-16,-2-1 1 15,-1 0-1-15,-3 2 1 16,-2-4 3-16,2 1-1 16,-3 0-2-16,-3 0 2 0,0-2-2 15,2 2 2 1,-4-2-1-16,2-2 0 0,-6 3-1 15,2-1 0-15,0 0-1 16,6 2 0-16,8 2 0 16,7 4 0-16,1 0 1 15,9 2-1-15,2 1 0 16,0 1 0-16,0 0-1 16,0 0 1-16,0 0-1 15,0 0-2-15,0 0 3 16,0 0-5-16,0 0 2 15,0 0 1-15,0 0-3 16,0 0 0-16,0 0-1 16,0 1 2-16,0 12-2 15,0 5 6-15,0 2 3 0,0 3-3 16,0 2 0-16,0 2 0 16,2 3 2-16,2-1 0 15,-4 0-1-15,0-4-1 16,0 0 1-16,0-2 0 15,0 2-1-15,3-3 0 16,-3-3 0-16,0 2 0 16,0-4 0-16,4-3 0 15,2 1-1-15,0-5 1 16,-4-4 0-16,2 0-1 16,-2-6 1-16,-2 3 0 15,0-3 0-15,0 0 0 0,0 0-1 16,0 0 0-16,0 0-8 15,0 0-8-15,0 0-14 16,4-3-33-16,15-12-109 16</inkml:trace>
  <inkml:trace contextRef="#ctx0" brushRef="#br0" timeOffset="34588.3126">21229 6156 70 0,'-12'-4'67'16,"2"0"-55"-16,1 0 24 15,3 4 6-15,0-1-5 16,6 1 0-16,-4 0-8 16,4 0 0-16,0 0-7 15,0 0-6-15,0 0-4 0,0 0-8 16,0 0-1-16,0 5-3 15,0 6 0-15,0 0 2 16,0 2 5-16,0 0-7 16,0-2 1-16,0-1 0 15,0-3 1-15,6-2-2 16,4-2 0-16,-1-2-2 16,-3-1 1-16,-2 0-7 15,-2 0 1-15,6 0 6 16,1-1 1-16,-3-10-1 15,0-3-5-15,-6-1 5 16,0 4-8-16,0 2 7 16,0 3 2-16,-12 3-2 0,-1 3 0 15,-5 0 2-15,1 0 1 16,-2 0 4-16,5 0-2 16,-3 0-2-16,5 7 2 15,0 4-3-15,1-4 0 16,9 3 3-16,2-6-3 15,0 1-2-15,0-3 0 16,0-1-4-16,0-1-1 16,13 0-3-16,5 0 6 15,1 0 3-15,-1-8-3 16,-1-2-13-16,-9-1-2 16,-2 4-7-16,-1 2 4 0,-5 2 15 15,0 3 7-15,0 0 2 16,0 0 0-16,-5 0 0 15,-9 0 4-15,2 0 1 16,1 4-3-16,5-2-2 16,6-2-2-16,0 0-3 15,0 0-3-15,0 0-9 16,0 0-8-16,0 0-16 16,0-2-52-16</inkml:trace>
  <inkml:trace contextRef="#ctx0" brushRef="#br0" timeOffset="35212.282">21155 6152 14 0,'-6'0'29'0,"0"0"-5"16,-5 0-8-16,5 0-10 15,0 4-2-15,-5 1 3 16,9 0 2-16,-2-1-4 15,2 2-5-15,2-4-1 16,0 1-6-16,0-3-4 16,0 0 4-16,0 0-15 0,6 0 16 15,7 0 6 1,-1 0 1-16,-1 0 1 0,-5-3 3 16,-4-1-2-16,-2 0 12 15,0 0 3-15,0 4 1 16,0 0-12-16,0 0 1 15,0 0-2-15,-8 0 2 16,3 0-3-16,3 0 0 16,2 0-5-16,0 0 0 15,0 0-9-15,0 0-3 16,0 0-9-16,0 0-23 16,9 0 1-16</inkml:trace>
  <inkml:trace contextRef="#ctx0" brushRef="#br0" timeOffset="35578.3325">21155 6152 28 0,'43'14'26'0,"-43"-14"-4"16,-6 0-11-16,-4 0 3 15,2 0 6-15,1 0-1 16,1 0 1-16,2 0-2 16,4 0-4-16,0 0-8 15,0 0-3-15,0 0-3 16,0 0-10-16,0 0-8 15,0 0 0-15,0 0 13 16,0 0 5-16,6 0-6 0,-2 0 1 16,-4 0-2-1,0 0 3-15,0 0 4 0,0 0 0 16,0 0 0-16,0 0 5 16,0 0-1-16,0 0 6 15,0 0-2-15,0 0 2 16,-4 0-3-16,4 0 5 15,0 0-10-15,0 0-2 16,0 0-1-16,0 0-2 16,0 0-2-16,0 0 0 15,0 0-8-15,0 0-7 16,0 0-17-16,11 0-17 16</inkml:trace>
  <inkml:trace contextRef="#ctx0" brushRef="#br0" timeOffset="40633.4145">20388 6125 10 0,'-12'0'126'0,"-3"0"-115"15,9 0 2-15,2 0 17 16,2 0-6-16,2 0-14 15,0 0-3-15,0 0-1 16,0 0-1-16,0 0 0 16,0 0-2-16,0 2 0 15,0-2-2-15,0 1-1 16,0-1 1-16,0 2 0 0,0 2-1 16,-4 0 1-1,2 2 4-15,2 2 0 0,-5-1-3 16,5 0 6-16,0 1-5 15,0-1 1-15,0 0 0 16,0 1-3-16,0-3-1 16,0-3 1-16,0 0-2 15,0 0 2-15,7-2-2 16,-1 0 0-16,-2 0 1 16,2 0 0-16,-4 0 4 15,4 0-1-15,-6 0 3 16,5-5-2-16,-5-5-1 15,0-1-1-15,0 6 0 16,0-2 4-16,0 4-4 16,0 3 3-16,0 0-2 0,-7 0 0 15,-3 0 1 1,2 0 2-16,-3 0-1 0,3 0-3 16,2 6 0-16,-4 0 0 15,8 1-2-15,-3-4-2 16,5 4 2-16,0-4 0 15,0-3-1-15,0 2 0 16,0-2-3-16,5 0 0 16,13 0-2-16,7 0 6 15,-4 0 0-15,-1-9 0 16,-7 1-2-16,-13 1-3 16,0 0 4-16,0 3-3 0,-11-1-5 15,-18 4 2-15,3 1 6 16,-5 0 1-16,-3 0 12 15,3 0-3-15,7 0-3 16,7 4 2-16,9-1-2 16,2 3-5-16,2 0-1 15,4-3-2-15,0 4-3 16,0 0 4-16,0 0-4 16,0 0-1-16,6-2-2 15,6-1-15-15,3-1-18 16,-3-3 0-16,-4 0-18 15,9 0-61-15</inkml:trace>
  <inkml:trace contextRef="#ctx0" brushRef="#br0" timeOffset="40949.8734">20446 6178 89 0,'-6'0'45'0,"-1"3"-41"0,3-1 21 16,-4 2 2-16,-2 1-19 15,4 3-3-15,-1-3 1 16,5 3-5-16,-2-3-1 16,0 0-6-16,4-1-2 15,0-2-20-15,0-2-13 16,10 0-29-16</inkml:trace>
  <inkml:trace contextRef="#ctx0" brushRef="#br0" timeOffset="41408.0109">21490 6201 24 0,'0'1'103'16,"-13"-1"-96"-16,-5 0 12 16,-1 0 11-16,-4 0-17 0,1 0-7 15,3 0 9-15,5 0-4 16,-5 0-5-16,2 0 0 15,-1 0-5-15,1 0-1 16,5 0 2-16,-3 0-2 16,3 0-2-16,2 5-1 15,1-1-2-15,3 2 3 16,2-5-2-16,0 4-1 16,4-3 1-16,0-2-2 15,0 0-4-15,0 0 2 16,0 0-7-16,8 0 5 15,7 0 7-15,3 0-1 16,1 0-11-16,-7-7-27 16</inkml:trace>
  <inkml:trace contextRef="#ctx0" brushRef="#br0" timeOffset="42418.699">20338 6181 42 0,'-2'0'58'15,"-2"0"-44"-15,2 0 16 16,2 0 11-16,-4 0-12 15,4 0-12-15,0 0-3 16,0 4-1-16,-6 2-4 0,0 3-4 16,-1 2 10-16,1 1-10 15,6-2 6-15,0 1-6 16,0-4-3-16,0 1-1 16,0-6-1-16,0-2 0 15,0 0-2-15,13 0 2 16,11 0 8-16,5-2-1 15,9-10-3-15,-7 0-4 16,-9-2-1-16,-3 2 0 16,-13-1-7-16,-2 2-2 15,-4 4-7-15,0 3 0 16,-8 0 5-16,-13 4 4 16,-8 0 8-16,2 0 0 15,-1 0 7-15,3 0 7 0,2 0-5 16,11 0-2-16,3 4-7 15,5 0 0-15,4-1-13 16,0 1-21-16,11-1-12 16,28-3-59-16</inkml:trace>
  <inkml:trace contextRef="#ctx0" brushRef="#br0" timeOffset="42831.1283">21339 6166 51 0,'-25'6'42'0,"-4"3"-29"15,8-3 31-15,-1-1-3 16,3 3-9-16,7-5-13 16,1 1 1-16,5-2-5 15,6-1-10-15,0-1-5 16,0 0-1-16,0 0 0 16,11 0 1-16,17 0 0 0,6 0 3 15,1-1-3 1,-6-7-5-16,-11 2-22 0,-10-1-8 15,-3 6 10-15,-5 1 18 16,0 0 6-16,0 0-12 16,-7 0 1-16,-11 0 10 15,-5 1 2-15,7 3-1 16,1 0-18-16,5-2-48 16</inkml:trace>
  <inkml:trace contextRef="#ctx0" brushRef="#br0" timeOffset="45148.3005">23759 6067 105 0,'-2'10'4'0,"2"-9"4"15,0-1 11-15,0 0 11 0,0 0-4 16,0 0-13-16,0 0 2 16,0 0 5-16,0 3-2 15,19-1 7-15,8-2 5 16,6 2-5-16,6-1 0 16,7 1-9-16,5-1 1 15,7 3-5-15,4-1 6 16,7-3-8-16,1 0-3 15,2 0 0-15,-4 0-1 16,5 0 2-16,5 0-4 16,7 0 1-16,14 0-1 15,15 0 0-15,2 1 1 16,-1 2-5-16,-7 0 0 0,-11 0 0 16,0 1 2-1,-4-3-2-15,-2-1 0 0,4 0 0 16,5 0 1-16,-3 0-1 15,4 0 2-15,-4 0-2 16,-2 0 1-16,2 0 0 16,-4 0-1-16,-2-5 2 15,0 2 0-15,-2-1-2 16,-2 1 1-16,0-4 0 16,2 6-1-16,-5-1 0 15,-3 1 0-15,2 1 2 16,2-2-2-16,5 0 0 15,8-1 1-15,-1 0 0 16,-4-1-1-16,-4-1-1 0,-9-2 1 16,-3 0 0-16,-5 0 1 15,-4-1-1-15,-6 1 1 16,-2-3-1-16,-10 2 1 16,-3-4-1-16,1-2 3 15,2-3 2-15,-1-2-4 16,9 0 1-16,-8 1 0 15,-3 3 0-15,-7 1-1 16,-5 1 1-16,2-1-2 16,4 1 0-16,1 0 0 15,-5-3 1-15,-2 1 0 16,-4 2 0-16,-4-3 2 16,0-1-1-16,0-4-2 0,-3 1 5 15,-1-2-4-15,0-3 2 16,-15 0 1-16,2-1 1 15,-3-6-2-15,-7 3 0 16,0-1 1-16,0 4-2 16,0 3 5-16,0-1-1 15,-11 1 5-15,-9 3-5 16,-9-4 1-16,-6 0-5 16,-3-1 5-16,-5-3-6 15,-5-2 4-15,-1 0-3 16,-5-1 1-16,-6-2-1 15,0 2-2-15,-2-1 1 0,-4 4-1 16,6 0 2 0,-4 1-2-16,-6 1 0 0,1 2-1 15,-3 0 1-15,2 2 3 16,-5 0-1-16,-5-1-2 16,-3 0-2-16,-8 1 2 15,-6 0-1-15,-6 0 1 16,-3 2 0-16,1-2 0 15,8 6 0-15,10 0-1 16,6 3-1-16,3-1 2 16,-1 3 0-16,1 3 0 15,-1 4-1-15,-4 0 1 16,-1 1-1-16,-7 3-1 16,-2 0 1-16,-5 0 1 15,-5 0-1-15,0 0-3 0,-1 1 4 16,1 8-1-16,2-1 1 15,8 0 0-15,2-2 0 16,12 0 0-16,7 3 0 16,-5-4 0-16,7 1 1 15,-8 2-1-15,-1-3-1 16,2 3 1-16,-1 2 1 16,10-3-1-16,0 5-1 15,3-3 0-15,10 0 1 16,1 0-1-16,4 4 0 15,1 0 1-15,3-1 0 16,3 1-2-16,1 0 1 0,5 2-1 16,-4 1 0-1,2 2 2-15,1 1-1 0,-1 0 0 16,2 0 1-16,0-1-1 16,-1 3 0-16,3-2 1 15,4 3-2-15,-6 1 2 16,6 2 0-16,2 1-2 15,4 0 1-15,3 3 0 16,3 1 1-16,-4 2-1 16,9-2 1-16,-3 1 0 15,5 1-1-15,-1-1 1 16,5 4 0-16,-2-4 1 16,4 0-1-16,-1 2 0 0,3 3-2 15,2-1 2-15,2 3 1 16,0-8-1-16,0 1-2 15,0 0 2-15,0-5-1 16,19 3-1-16,-3-4-1 16,3-2 3-16,-5-2-1 15,5 1 1-15,-2 1 0 16,-1-4 0-16,-3 3 0 16,-1-2 0-16,-4 0 0 15,3 1-1-15,-3-2 1 16,4-1-4-16,1-1-9 15,9-1-13-15,9-3-36 0,-8-11-131 16</inkml:trace>
  <inkml:trace contextRef="#ctx0" brushRef="#br0" timeOffset="47803.8498">5211 8479 51 0,'-47'-2'17'16,"3"-1"-14"-16,17-3 21 15,-6-5 8-15,15 2-6 16,5-2-6-16,11 7 5 16,2 1 1-16,0 0 12 15,0 3 4-15,0 0-7 16,0 0-2-16,0 0-9 16,0 0-1-16,0 0-6 15,0 0-1-15,0 0-3 16,0 0 1-16,0 0-4 0,0 0-2 15,0 4-4 1,0-2-4-16,0 3 2 0,0 10-2 16,-4 14 4-16,-2 15 2 15,4 11 3-15,2 4-1 16,0 4-4-16,0 1-1 16,0 3 1-16,0 7 1 15,0 4-1-15,0 1 0 16,0-1 0-16,2-2 2 15,2-3-3-15,-4 4 0 16,0 2-2-16,0 1 3 16,0 2-2-16,0-3-1 15,0 2 0-15,-6 3 5 16,-7 0-6-16,7 1 1 0,6 0 0 16,0 3 3-16,0-3-3 15,0-2 1-15,0-5-2 16,0 2 1-16,0 1 0 15,0 8-1-15,0-2 1 16,0 1-1-16,0-7 2 16,0 0-2-16,0-3 1 15,0 5 0-15,-14-2-1 16,8 0 0-16,-1 0 0 16,1 2 1-16,-2-2-1 15,-2 4 2-15,1-4-2 16,-3 7 1-16,6-3 0 15,-7-1-1-15,1 0 1 0,-11-7 0 16,7 1 0-16,-5 3 0 16,2-5 1-16,7 4 0 15,-5-9-2-15,7-8 1 16,4-4 3-16,-2-9-4 16,3-12-1-16,-1-6 1 15,0-11 1-15,4-12-1 16,-4-3-1-16,0-6-3 15,-1 0-1-15,-5 0-10 16,-17-22-21-16,-8-18-35 16,-5-22 3-16,5-19-9 15,6-14-36-15</inkml:trace>
  <inkml:trace contextRef="#ctx0" brushRef="#br0" timeOffset="49814.3772">5106 8435 1 0,'0'-8'23'0,"0"4"14"16,0-3-2-16,0 2-6 15,0 2-13-15,0 3 11 16,0-2 6-16,0 2-1 16,0 0 7-16,0 0-7 15,0 0-8-15,0 0-5 0,0 0-1 16,0 0-4-16,0 0-8 16,0 2 0-16,0 5-3 15,0 4 3-15,0 6 5 16,0 8 1-16,0 6-4 15,0 3 7-15,0 3-9 16,0 4-2-16,0 6 4 16,0 1-2-16,0 3 2 15,0-3-2-15,2 7-1 16,4 0-1-16,-2-3 3 16,2 2-2-16,1-2-1 15,-1-1-3-15,-4 2 5 16,4 0-1-16,-2-1-3 15,-2 2 1-15,2 1 0 16,-4-2-2-16,2-6 4 0,3-7-2 16,-3-3-2-16,6-5 0 15,-8 3 2-15,0-3-1 16,6 6 2-16,-6 1-2 16,6 2 0-16,1 3-2 15,-7 0 2-15,6-1-2 16,-6 1 1-16,0 2 0 15,2-6 0-15,-2 0 0 16,0-1-1-16,0-5 3 16,0 6-3-16,0-2 2 15,0 3-1-15,0 1 0 16,0-4-1-16,0 2 0 0,0 4 2 16,0 0 0-16,0 0-1 15,0 7 0-15,0 0 0 16,0 2 0-16,0 1 0 15,0 2 0-15,0-3 0 16,0-1-1-16,0-4 2 16,0 8-1-16,0-5 2 15,6 4-2-15,0-1 0 16,0 1 1-16,5 1-1 16,-9-5-1-16,4 1 2 15,0-1-2-15,0 0 0 16,1 5 0-16,7-1 1 15,-8 0 0-15,7 0 1 0,-7-3-2 16,0 2 1-16,2 4-1 16,-4 5 1-16,5 3 1 15,1 0-1-15,-2 0 0 16,7 2 5-16,-3-3-6 16,-6 7 3-16,7-1-2 15,-1 2 0-15,1 1 0 16,-1-2 0-16,-4 2-1 15,3 3 3-15,-1 0-3 16,2-6 0-16,1 0 0 16,1 5 0-16,3 4 1 15,-3 5-1-15,7-2 0 16,-2-9 0-16,-7 3 0 16,0 4 0-16,-3 3 1 0,-3 4-1 15,-2 1 0-15,2-1 1 16,0-3 0-16,3-2 0 15,-1 2-1-15,-2 0 0 16,0-4 0-16,1 2 1 16,-7-1-1-16,0 1 0 15,0-9 0-15,0 2 1 16,0-3-1-16,0-1 1 16,0 1 0-16,0-4-1 15,0 0 0-15,-13-7 0 16,-1 1 0-16,5-3 2 15,-3 2-2-15,-5-3 0 16,3 4 0-16,-5-2 4 0,-1-2-4 16,5-4 1-16,3-3-1 15,-1-1 1-15,1-1-2 16,0 2 5-16,-1-5-4 16,-3-3 0-16,3-2 0 15,3-2 1-15,-2-7-2 16,3-4 1-16,3-2 0 15,0-1 0-15,6-8 1 16,-6-1-1-16,6-3 0 16,-7-6-1-16,7 0-1 15,0 3 1-15,0-4 1 16,0-3-1-16,0 2 0 0,0-6 1 16,0 1 0-16,0-1 0 15,0 0 0-15,0 0-2 16,0 0 0-16,0 0-5 15,0 0 2-15,0 0-3 16,0 0 2-16,0 0-1 16,-6 0-12-16,6 0-18 15,0-7-31-15,0-26-96 16</inkml:trace>
  <inkml:trace contextRef="#ctx0" brushRef="#br0" timeOffset="50991.8908">5093 8365 114 0,'0'0'33'16,"0"0"-20"-16,0 0 18 16,0 0-1-16,0 0-4 15,0 0-6-15,0 0-9 16,0 0 0-16,0 0-3 0,0 0-3 16,0 0-4-16,0 0-1 15,0 0-5-15,0 0-4 16,0 0 8-16,0 0 1 15,0 0 2-15,0 0-1 16,0 0 3-16,0 0 3 16,0 0-1-16,0 0-1 15,0 2 4-15,0 6 7 16,0 4 10-16,0-5-6 16,0 3-1-16,0 1-5 15,0 1-1-15,0 6 2 16,0 4-4-16,-6 1 1 15,0-1-5-15,6 3 2 0,0-3-6 16,0 0-2 0,0 0 4-16,0-4-3 0,0 1 0 15,0-4 1-15,6-2-1 16,0-4 0-16,1 1-1 16,-1-1-1-16,-4 0 2 15,8 0 1-15,-4-3-3 16,1 1 1-16,1 1 2 15,2-1-3-15,5 4 1 16,5 5 1-16,7 4 4 16,4 3-3-16,8 10 2 15,5 0 1-15,3 4-3 0,-1 3 3 16,-1 0-1 0,-5-2-1-16,-1-6-1 0,-8 2 0 15,-4-5 0-15,-2 0 0 16,2-3-1-16,-9-4 0 15,-5-4-1-15,-5-3-1 16,2-4 1-16,-8-3 0 16,4-5 0-16,-1 0 0 15,-5-3-1-15,0 0 1 16,0 0 0-16,0 0-1 16,0 0-2-16,0 0-2 15,0 0-19-15,0 0-45 16,-7 0-136-16</inkml:trace>
  <inkml:trace contextRef="#ctx0" brushRef="#br0" timeOffset="53962.7868">5406 16174 16 0,'-13'5'21'0,"5"2"-17"16,-5-3-2-16,7 5-2 16,6-4 0-16,0 2-1 15,0-3 0-15,0-1 1 16,0 0 1-16,0 2 4 15,0-1 9-15,6 0 2 16,1-1 11-16,-7 0-6 16,6-2 1-16,-6 0-1 15,0 1-1-15,0 2-1 0,0 1-3 16,0 1 1 0,0 5 12-16,0 0-1 0,2 3-10 15,-2-3 0-15,0-3-4 16,0 3 2-16,0 3-4 15,4 2-3-15,-2 1 1 16,-2 1 4-16,4 6-3 16,2 4 0-16,1 2-5 15,-1 0 3-15,2 1-4 16,-2 2-3-16,1-2 3 16,-1 1-2-16,2-6 0 15,-2-1 0-15,0 1 0 16,1-4 2-16,-1 0-3 15,-4 4 0-15,-2-4-1 0,0 0 1 16,4 0 0-16,-2-3-1 16,2-3 1-16,-2 1 0 15,-2-3 0-15,0-3 1 16,0 0 0-16,0-9-1 16,0 1 0-16,4-3-2 15,-4 0 0-15,2 0 1 16,3 0 5-16,-5 0-3 15,2 0 1-15,-2 0 0 16,0 0 3-16,0 0-3 16,0 0 5-16,0 0-4 0,0 0-2 15,0 0 5 1,0 0-3-16,0 0 1 0,0 0-5 16,0 0 2-16,0 0 0 15,10 0-1-15,9 0 3 16,10 0 6-16,10 0-3 15,13 0 0-15,-3 0-3 16,7 0-3-16,8 0-2 16,-8 0 1-16,6 0 1 15,2-3 1-15,-8 3-3 16,4 0 2-16,6 0-2 16,-8 0 2-16,6 0-2 15,8 0 0-15,-4 0 0 16,7 0 4-16,3 0-4 15,-5 0 0-15,9 0 0 0,-3 0 0 16,12 0 0-16,6 0 2 16,13 0-2-16,-5 0 1 15,2 0-1-15,-7 0 0 16,-3 0 0-16,-2 0 0 16,-4 0 0-16,6 0-1 15,6 0 2-15,17 0-1 16,8-2 1-16,17-7 1 15,8 4-2-15,6-3 0 16,-2 1 0-16,11 4 1 16,-13-5 1-16,14 4-1 15,11-4 0-15,10 6 0 0,5-6 0 16,-1 4-1-16,-6 1 0 16,-6 0-2-16,4 3 2 15,2 0 0-15,-4 0 1 16,4 0 0-16,9 0 0 15,3 0 0-15,1 0 0 16,14 6 1-16,6-3-1 16,-8 2 0-16,6-1 0 15,-2-4-1-15,-2 1 0 16,4 5 0-16,2-6-1 16,-2 3 2-16,5-3-1 15,-12 0 2-15,10 1-2 0,11 6 1 16,-1-3 1-1,5-3-1-15,1 5-1 16,-2-3 0-16,-1 5 1 0,1-5-1 16,0 1 2-16,-5 0-2 15,5-1 1-15,10-1 1 16,12 4 0-16,3-1 0 16,5 4-2-16,-5-1 0 15,-1-1 0-15,3 1 0 16,-3 2-1-16,-3-6 1 15,1 5 0-15,9-3 0 16,-1-2 5-16,5 6-5 16,0-5-1-16,-11-3 0 15,3 3 1-15,-9-2 0 16,0 0 1-16,-10-1 0 0,-2 2-1 16,10 1 1-16,-8 0 4 15,-2 1-2-15,2 2-3 16,-12-2 0-16,1 3 0 15,-1-5 0-15,-11 4 0 16,-4-2 0-16,-4 1 1 16,-2-3 0-16,8 1 1 15,-2-4-1-15,-4 1 0 16,-7 2-1-16,-7-1 0 16,-9 1 0-16,-2-1-1 15,-6 5 1-15,-8-1 0 16,-9-3 0-16,-2 2 0 15,-5-1 1-15,-8-1 1 0,-3-1-1 16,4-2 0 0,2 2-1-16,4 3 2 0,0-6-4 15,-4 1 2-15,-6-1-1 16,2 0 2-16,-13 0-1 16,-3 0 2-16,-11 4-2 15,-19 0 0-15,-12-1 1 16,-15-3-1-16,-14 7 0 15,-12-5 0-15,-15 4-1 16,-16-2 1-16,-9-4 0 16,-8 0 1-16,-2 0 2 15,0 0 0-15,0 0 4 0,0 1-2 16,0-1-1 0,0 0-1-16,0 1-1 0,0-1-2 15,0 0 0-15,0 0 0 16,0 0-2-16,0 0 0 15,0 0-7-15,0 0-4 16,0 0-6-16,0 0 1 16,-8 0-9-16,-17-2-22 15,-10-2 14-15,4-2 3 16,8 4-10-16,13-5-43 16,10-5-149-16</inkml:trace>
  <inkml:trace contextRef="#ctx0" brushRef="#br0" timeOffset="54712.5877">28423 16791 229 0,'-4'0'46'16,"4"0"-20"-16,0 0 22 15,0 0-1-15,0 0-17 0,0 0-12 16,0 0-8 0,0 0-5-16,0 0 0 0,0 10-1 15,14 6 2-15,7 6 15 16,8 7-11-16,2 3-1 16,4 6 1-16,4-2 0 15,3 4 0-15,1-4-2 16,5 2-3-16,-1-1 3 15,3 0-3-15,-1-4 3 16,-3-6-3-16,-7 1-4 16,-4-6 1-16,-6-5 0 15,-8-2 1-15,-5-3-3 0,-7-5 1 16,-1 0 1 0,-6-5-1-16,-2 1 0 0,0-3 0 15,0 0 3-15,0 0 0 16,0 2 1-16,0-2-1 15,-12 4 4-15,-32 0 7 16,-20 8-10-16,-23 5-5 16,-8 3 0-16,-10 8-1 15,-9 0-2-15,-4 10-15 16,-14 6-37-16,4 0-42 16,2 0-220-16</inkml:trace>
  <inkml:trace contextRef="#ctx0" brushRef="#br0" timeOffset="56826.459">29204 17069 411 0,'6'-9'16'16,"-3"-1"-8"-16,3 0-7 15,10-1 12-15,15-7-6 16,7-1-5-16,3 2-1 15,2 2 4-15,9-3-1 16,-9 6 3-16,5 1-3 16,-9 1 0-16,-4 9-3 15,-4 1 2-15,-12 0-2 16,-3 0-1-16,-1 0 0 16,1 11 0-16,3 8 8 15,-2 3-3-15,-5 4-1 16,-10 6 5-16,2 5 0 0,-4 1-1 15,0 4-2-15,0-1-4 16,0 0 3-16,0 3-3 16,0-4 3-16,0 0-1 15,0-2-1-15,6 1 0 16,19-1 2-16,6-2 1 16,4 1-1-16,-2-11 2 15,3 0-1-15,1-4-2 16,2-3-1-16,0-3-3 15,-4-1 1-15,-10-4-2 16,-2-6 0-16,-11-5-1 16,1 0-2-16,-5 0-10 15,4 0-10-15,9-9-15 16,0-16-33-16,8-4-134 16</inkml:trace>
  <inkml:trace contextRef="#ctx0" brushRef="#br0" timeOffset="57112.494">30455 16952 316 0,'-17'-7'100'0,"9"7"-98"15,2 0 19-15,2 0 28 16,2 0-17-16,-9 7-16 15,-22 15-11-15,-18 15-2 0,-22 12 8 16,-18 13 2-16,-2 7-2 16,-14 1 1-16,1 6-8 15,-1-2-2-15,1-4-2 16,5-6 0-16,2 1-1 16,-2 0-8-16,3-6-22 15,8-3-36-15,15-10-112 16</inkml:trace>
  <inkml:trace contextRef="#ctx0" brushRef="#br0" timeOffset="59991.3223">3938 8253 89 0,'0'-17'76'0,"0"2"-55"16,0 1 24-16,-6 6 12 15,-3-3-7-15,-3 7-4 16,6 1-14-16,6 3 0 16,-6 0-2-16,6 0-5 15,0 0-3-15,0 0-11 16,0 0-8-16,0 0-1 16,0 7-4-16,0 11 5 15,0 5 0-15,0 11 2 16,6 6-2-16,12 2 1 15,7 2 1-15,4 2 1 16,-2-2-4-16,4-1 0 16,8 0 3-16,-12-4-4 0,2-4-1 15,0-6 2-15,-4-3 1 16,-17-8-3-16,9-5 0 16,-9-7-3-16,-2 1-1 15,-2-6 2-15,-4-1-6 16,0 0-13-16,0 0-22 15,6-21-18-15,1-13-67 16,3-11-76-16</inkml:trace>
  <inkml:trace contextRef="#ctx0" brushRef="#br0" timeOffset="59997.4449">4333 7974 137 0,'-2'-2'97'0,"2"2"-88"16,0 0-4-16,0 0 31 16,0 0 15-16,0 0-5 15,0 0-23-15,0 0-7 16,0 0-2-16,0 0 4 15,0 0-1-15,0 2 0 16,0-2-6-16,0 0-1 0,0 0-5 16,-5 0-1-1,5 1-3-15,-2-1-1 0,2 0 0 16,-6 0-5-16,-4 4-10 16,-9 4-12-16,-1 2-16 15,-9 2-64-15,-2-2-4 16,0 2-81-16</inkml:trace>
  <inkml:trace contextRef="#ctx0" brushRef="#br0" timeOffset="60045.0869">3835 8181 231 0,'-9'0'92'16,"5"0"-61"-16,4 0 33 15,0 0-20-15,0 0-14 16,0 0-13-16,0 4-9 16,0 10-2-16,0 8-5 15,17 8 16-15,7 6 0 16,12 5-4-16,-10-2 1 16,5 0-1-16,3-2 1 15,3-1-3-15,-2 0-1 16,-2 2 1-16,-2-2-7 15,2-4 2-15,-6 2-2 16,2-6 2-16,-4-5-4 16,-3-2-1-16,-9-6 2 0,-1-7-3 15,-6 0 0-15,-4-6 0 16,-2-1-1-16,0-1-1 16,0 0-1-16,0 0-8 15,0-1-30-15,0-17-15 16,-6-10-42-16,-8-12-131 15</inkml:trace>
  <inkml:trace contextRef="#ctx0" brushRef="#br0" timeOffset="60304.2797">4802 7965 124 0,'-21'0'93'0,"1"0"-69"16,-5 0 44-1,-8 0 8-15,6 0-23 0,4 0-16 16,9 0-3-16,7 0-4 15,1 0-5-15,0 0-3 16,6 0-11-16,0 0-4 16,0 0-6-16,-8 0-1 15,6 0 0-15,2-2-6 16,0 0-6-16,-4 2-13 16,1 0-13-16,-7-1-20 15,-4 1-123-15</inkml:trace>
  <inkml:trace contextRef="#ctx0" brushRef="#br0" timeOffset="61158.4684">4422 8094 191 0,'0'0'52'0,"0"0"-34"15,0 0 15-15,-5 5-2 16,-3 8-8-16,-2 4-1 0,2 9-5 16,1 0-4-1,1 3 3-15,0 4-3 0,0 1 1 16,0 3-4-16,6-1-4 15,-7 5 0-15,1 3 5 16,0 0-2-16,-2 3 1 16,6 4-8-16,-5 0 2 15,1 0 5-15,-4 1-4 16,-3-1 2-16,5-6-1 16,-4-1 1-16,-7-4-3 15,3 1-2-15,-7-2 3 16,2 0-5-16,3 1 4 15,-11 0-1-15,6-8-2 16,-2-2 1-16,4-1 0 16,3-3-2-16,-9-1 0 0,6-3 0 15,3-4 1 1,5-3-1-16,-7-2 0 0,7-3 0 16,1-2 0-16,4-1-1 15,-5 3 1-15,7-3-4 16,-6-3-1-16,-1 1-6 15,7-5-7-15,-2 0-15 16,2 0-52-16,-1-5-142 16</inkml:trace>
  <inkml:trace contextRef="#ctx0" brushRef="#br0" timeOffset="63711.3212">6677 14502 20 0,'-6'-6'22'0,"-7"3"-21"16,1-3 0-16,-5 2 2 16,5 1-1-16,-5-3-1 15,9 6 5-15,2-3 1 16,-7 0-3-16,1-1-4 0,-4 1-26 16</inkml:trace>
  <inkml:trace contextRef="#ctx0" brushRef="#br0" timeOffset="64406.3783">6677 14502 19 0,'-213'3'164'0,"219"-3"-143"0,-6 0-7 15,6 0 15-15,-6 0 8 16,0 2-16-16,0-2-7 16,6 5-5-16,-6-2-2 15,7 0 4-15,1 3-3 16,4-1 1-16,1 3-2 16,3-3-4-16,1 1 1 15,-5-3-4-15,1 2 3 16,1-5 0-16,5 0-1 15,-3 0-2-15,1 0 0 16,-5 0 1-16,-6-8 1 16,1-6 2-16,-7-2 0 15,0 0-1-15,0-1-2 0,0 0 1 16,0 10-1-16,0 0 4 16,-13 5 3-16,1 2-7 15,-5 0 1-15,1 0 6 16,-5 0-6-16,2 6-2 15,-7 4 0-15,7 5 0 16,7 0 0-16,5-1-2 16,7-2 1-16,0-5 1 15,0-1 0-15,0-2-3 16,0-4 1-16,23 0-2 16,0 0-2-16,4-7 6 15,-2-3 0-15,-7-7 2 16,-8 0-2-16,-10 7-1 15,0-2 1-15,0 8 4 0,-12 4-4 16,-7 0 0-16,-5 0 4 16,-1 0-2-16,2 10 1 15,4-1-2-15,9 1 0 16,8-1-1-16,2-6-1 16,0 4 1-16,0-4 0 15,0-3-1-15,0 0-6 16,2 0 2-16,2 0-4 15,2 0-3-15,1 0-19 16,-1-8-60-16,6-6-71 16</inkml:trace>
  <inkml:trace contextRef="#ctx0" brushRef="#br0" timeOffset="65254.8973">8200 14053 225 0,'-16'0'39'16,"3"0"-16"-16,1 0 29 15,6 0-4-15,4 0-15 16,2 3-15-16,0-2-3 16,0-1-8-16,0 0 1 15,0 3-7-15,0 1 3 0,0 1-4 16,0 1 0 0,0-2 2-16,8 0-2 0,8-1-1 15,3-3 1-15,4 0-4 16,-3 0 4-16,3 0 3 15,-8-3-1-15,1-9 0 16,-10-2 0-16,-4 3-1 16,-2-4 0-16,0 8 1 15,-2-1-2-15,-16 5-3 16,-7 3-1-16,0 0 4 16,-8 0 4-16,0 12-3 15,2 9 3-15,4-3-4 0,9 1 1 16,11-5-1-16,7-3 0 15,0-4-1-15,0-3 1 16,0-1-2-16,13-3-4 16,10 0 2-16,8 0-2 15,0-7 6-15,0-7 0 16,-5-1 0-16,-11-2-2 16,-15 5-1-16,0 2 3 15,0 5-2-15,0 5 2 16,-15 0-7-16,-3 0 7 15,-11 4 5-15,0 10-3 16,8 1 1-16,1 0-1 16,11-4 0-16,9-1-1 15,0-6-1-15,0 0 0 16,0-4-3-16,23 0-2 0,-11 0 1 16,7 0-2-16,-7-11 1 15,1-4-6-15,-11-3-37 16,-2-10-46-16,0-3-39 15</inkml:trace>
  <inkml:trace contextRef="#ctx0" brushRef="#br0" timeOffset="66004.8898">8800 13128 241 0,'-11'0'23'0,"9"3"2"16,2-1 23-16,0 4-24 15,0 2-21-15,0 6-2 16,0-3 1-16,0 1-2 16,0-2 0-16,19-6 0 15,0-1 0-15,5-3 1 16,5 0 0-16,-2-3 0 15,-2-13 0-15,-6-1 0 0,-5-1 0 16,-14-1-1-16,0 4 0 16,0 4 0-16,0 4 3 15,-23 3-3-15,5 4 11 16,-5 0 6-16,2 0-4 16,-1 11-3-16,3 0-5 15,7 0 0-15,5-2-4 16,7-7-1-16,0 2-2 15,0-4 0-15,0 0-2 16,7 0 0-16,7 0 0 0,3 0 3 16,-1 0-3-16,-10-6 4 15,-4 1 1 1,-2 1 0-16,0 4-1 0,0 0 0 16,0 0-1-16,0 0-9 15,0 0-9-15,0 0-15 16,0-4-57-16,4-6-111 15</inkml:trace>
  <inkml:trace contextRef="#ctx0" brushRef="#br0" timeOffset="66634.248">10203 12545 92 0,'-33'7'168'0,"10"-7"-154"15,1 6 20-15,3 0 25 0,7 0-30 16,3 1-16-16,5 2-9 16,4-2 2-16,0-1-4 15,0 3 0-15,0-2-2 16,0-4 0-16,11-3 0 15,7 0-2-15,3 0 0 16,6 0 2-16,0-10 4 16,-5-5 2-16,-7-4-4 15,-5 0 1-15,-10 5-3 16,0 6 3-16,0 2 4 16,0 2-1-16,-4 4 0 15,-4 0 6-15,-5 0-2 0,-3 0 0 16,4 0-6-1,3 4 3-15,3-4-6 0,6 3-1 16,0-3-2-16,0 0-1 16,0 0 0-16,0 0 0 15,0 0-2-15,0 0-2 16,0 0 3-16,0-3-3 16,0 2 3-16,0-2 2 15,0-1-3-15,0-4-5 16,0-6-51-16,21-8-42 15,4 0-20-15</inkml:trace>
  <inkml:trace contextRef="#ctx0" brushRef="#br0" timeOffset="67156.436">10966 11914 241 0,'0'0'46'0,"0"0"-23"15,0 0 24-15,0 0-8 16,0 0-27-16,0 0-12 0,6 14 0 15,5 1 0-15,1 0 1 16,-4-4 1-16,9 0-2 16,-3-7-1-16,3-1 1 15,1-3 0-15,5 0 7 16,4 0-2-16,4-18 0 16,2 2-2-16,-12-3-1 15,-5-1 0-15,-7 5-1 16,-9 3 0-16,0 9 4 15,0 1 7-15,0 2 8 16,0 0-7-16,-9 0 0 16,-1 0-7-16,2 0-1 15,4 0-2-15,2 0-2 0,2 0-1 16,0 0 2-16,0 0-2 16,0 0 0-16,0 0-2 15,0 0-1-15,0 0-9 16,0-5-13-16,0-9-20 15,0-2-49-15,0-6-109 16</inkml:trace>
  <inkml:trace contextRef="#ctx0" brushRef="#br0" timeOffset="67684.9402">12514 11227 212 0,'-14'9'45'15,"8"-6"-37"-15,6-1 30 16,0 3-3-16,0 2-19 0,0 3 1 16,0-2-8-16,0 0-2 15,0-5-2-15,18 0-1 16,7-3 1-16,4 0 1 15,2 0-1-15,-6-6 1 16,-2-10-1-16,-17 2-1 16,-6 1-4-16,0 4 3 15,0 1 8-15,-27 5-2 16,-4-1-1-16,-2 0 2 16,-13 4 1-16,13 0-1 15,4 0 1-15,11 0-1 16,14 0 0-16,4 0-8 0,0 0-2 15,0 0-2-15,0-3-6 16,0 0-9-16,10-2-10 16,13 3 14-16,4-1-33 15,8-6-93-15</inkml:trace>
  <inkml:trace contextRef="#ctx0" brushRef="#br0" timeOffset="68217.0558">13482 11657 198 0,'-6'15'22'0,"6"1"-18"15,0-3 9-15,0-2 8 0,0-4-10 16,0 3-3-16,0-5-4 15,8-2 2-15,10 0-1 16,5-3 2-16,4 0-1 16,6-3-1-16,-6-8-4 15,2-3-1-15,-6 3-2 16,-21 4-1-16,-2 3 3 16,0 2 3-16,0 2 10 15,-25 0 6-15,-6 0-6 16,-12 2 5-16,3 5 2 15,3 0 1-15,14 1-3 16,9-5-8-16,10-3-5 16,4 0-5-16,0 0-1 15,0 0-3-15,0 0-12 16,0 0-28-16,12 0 7 0,11-7-51 16,2 0-125-16</inkml:trace>
  <inkml:trace contextRef="#ctx0" brushRef="#br0" timeOffset="68877.8258">14734 12296 253 0,'-2'3'70'16,"-8"-1"-41"-16,10 0 7 0,0 1-12 16,0 3-15-16,0 3-7 15,0-2 4-15,0 5 4 16,0-5-3-16,4-1-1 15,17-1-2-15,8-2-2 16,8-3-2-16,8 0 4 16,-1 0 1-16,-7-8-3 15,-14 2-2-15,-15 1-1 16,-8 3 1-16,0 2 1 16,0 0-1-16,-14 0-3 15,-19 0 3-15,2 0 3 0,-3 0 4 16,-5 5-3-1,14 0 1-15,7-5-1 0,12 0-2 16,4 0-2-16,2 0 0 16,0 0-1-16,0 0-6 15,0 0-8-15,0 0 7 16,0 0 8-16,0 0 4 16,0 0-2-16,0 0 0 15,0 0-2-15,0 0-24 16,-11 3-61-16,5 2-83 15</inkml:trace>
  <inkml:trace contextRef="#ctx0" brushRef="#br0" timeOffset="69498.993">16169 13080 271 0,'-54'22'45'16,"7"4"-36"-16,10-4 18 16,20-7-1-16,9-7-10 0,4-2-9 15,4-3-7 1,0-3 0-16,0 0-5 0,31 0 3 16,20-10-4-16,15-15-14 15,-14-2-20-15,-4 2-1 16,-24 10 15-16,-13 12 21 15,-11 3 5-15,0 0 26 16,-6 0-2-16,-34 3-6 16,-3 12 2-16,4 1 16 15,-1-3-9-15,20-4-4 16,7-3-9-16,7-6-12 16,6 0-2-16,0 0-5 15,0 0-25-15,8 0-20 0,17 0-62 16</inkml:trace>
  <inkml:trace contextRef="#ctx0" brushRef="#br0" timeOffset="70836.0097">17767 14217 216 0,'-21'-5'21'16,"3"5"-14"-16,7-4 10 16,7 2 34-16,4 2-21 15,0 0-13-15,0 0-12 16,0 0 4-16,0 0 3 15,0 0-1-15,0 0 0 16,0 0-6-16,0 0 0 16,0 0 0-16,0 0 2 15,0 0-2-15,0 0 0 0,-2 0 1 16,-2 0-5-16,-2 0 2 16,-3 0 1-16,-3 0-2 15,-4 0-2-15,3 6 0 16,5-3 0-16,2-3 0 15,6 0-1-15,0 0 1 16,0 0-1-16,0 0-2 16,0 0 2-16,0 0-4 15,0 0-10-15,0 0-9 16,12 0 20-16,3-3 0 16,1-3 4-16,-8 3 0 15,-1 3 3-15,-7 0-1 16,0 0 7-16,0 0-1 0,0 0-6 15,-9 9 8-15,-16 1-2 16,1 2-7-16,3-5 0 16,13-7 1-16,8 0-1 15,0 0-1-15,0 0-5 16,0 0-12-16,18-7-2 16,13-5 17-16,7-4 2 15,-5 3-8-15,-13 4 4 16,-9 6 4-16,-9 3 2 15,-2 0-2-15,0 0-2 16,0 0-6-16,0 0 0 16,0 0 5-16,4 0 0 0,-2 3-3 15,8 3 0-15,-4-1-48 16,7 0-25-16,-1-5-39 16</inkml:trace>
  <inkml:trace contextRef="#ctx0" brushRef="#br0" timeOffset="71555.6139">19216 14893 136 0,'-8'4'192'0,"1"-4"-179"16,3 1 13-16,-2 2 26 0,-4-3-19 16,8 0-25-1,-4 3-4-15,1-3-4 0,5 0 0 16,0 0 0-16,0 0-6 16,0 0-2-16,0 0-1 15,0 0-3-15,0 0-10 16,0 0 4-16,0 0 6 15,0 0 7-15,0 0 5 16,0 0 3-16,0 0-3 16,0 0 2-16,0 0-1 15,0 0 5-15,0 5-4 16,0 6 0-16,-8 3 3 16,-17 8 5-16,1-4-4 15,1 0-4-15,12-6-2 16,11-5-2-16,0-4-2 0,0-3-5 15,0 0-15-15,17 0 5 16,14-9-9-16,0-7 12 16,4-3-2-16,-6-2 8 15,-10 10 7-15,-7 4 3 16,-10 2 7-16,-2 5 14 16,0 0 21-16,0 0-5 15,0 0-5-15,0 3-13 16,-12 2-15-16,3-1 1 15,-1-3-5-15,4-1 0 16,6 0-1-16,0 0-3 16,0 0-9-16,0 0-54 0,0 0-64 15</inkml:trace>
  <inkml:trace contextRef="#ctx0" brushRef="#br0" timeOffset="72163.2259">21041 14876 291 0,'0'-5'116'0,"0"5"-115"16,0 0 0-1,0 0 13-15,0 0 0 0,0 0-8 16,0 5-6-16,0 1 4 16,0-3-2-16,0-1-2 15,0-2 0-15,0 0-3 16,19 0-4-16,10 0-3 15,8 0 10-15,-2-8 0 16,-10 4 0-16,-13 0-7 16,-10 4-7-16,-2 0 13 15,0 0 1-15,0 4 0 16,-24 6 22-16,-7-2-17 16,0 0-1-16,12 0 5 15,13-8 2-15,6 0-7 16,0 0-4-16,0 0-3 0,0 0-7 15,2-8-26-15,27-8-4 16,8-6-24-16,4-2-79 16</inkml:trace>
  <inkml:trace contextRef="#ctx0" brushRef="#br0" timeOffset="72612.9412">22292 14009 265 0,'-8'11'32'0,"3"3"-23"16,-1-1 20-16,6-3 3 15,0 0-13-15,0-6-9 16,0 0-4-16,0-4-5 16,13 0 0-16,16 0 2 15,12 0 1-15,2-15-4 16,-5 1 0-16,-14-5-15 15,-13 5 3-15,-11 7 7 0,0 3 5 16,0 4 9-16,-4 0-1 16,-5 0 16-16,-1 0-9 15,2 0-5-15,1 0-8 16,3 0 1-16,4 0-3 16,0 0-1-16,0-4-23 15,0-4-61-15,0-9-144 16</inkml:trace>
  <inkml:trace contextRef="#ctx0" brushRef="#br0" timeOffset="73384.7308">23681 12194 243 0,'0'0'15'15,"-6"10"-11"-15,-25 12 5 16,-6 10 24-16,-1-3-6 15,9-2-4-15,11-5-12 16,5-5-4-16,7-6-2 16,2-3 3-16,4-5-5 15,0-3 0-15,0 0-3 16,4 0-2-16,27-3 2 16,13-16 13-16,-1-9-8 15,-2-1-4-15,-12-2-1 0,-14 12 1 16,-9 10 2-1,-6 8 12-15,0 1 10 0,0 0 6 16,-2 0-6-16,-15 0-11 16,-3 1-11-16,3 2 1 15,11-3-3-15,4 0 0 16,2 0 1-16,0 0-4 16,0 0-1-16,0 0-4 15,0-3-10-15,0-5-4 16,0-6-14-16,12-5-94 15,7-4-9-15</inkml:trace>
  <inkml:trace contextRef="#ctx0" brushRef="#br0" timeOffset="73926.8058">24729 11594 198 0,'-23'0'46'0,"9"0"-28"0,-3 8 38 15,5-1-7-15,-1-3-27 16,11-1-7-16,2-3-10 16,0 0 5-16,0 0-3 15,0 0-4-15,0 0-3 16,0 0 0-16,0 0 0 16,9-11 0-16,20-7 6 15,10-4-4-15,-4-4-2 16,-10 7 0-16,-13 8 1 15,-8 8 2-15,-4 3 11 16,0 0 1-16,-6 0 8 16,-23 0-9-16,-8 0-9 0,8 1 1 15,8 5-2-15,11-5 0 16,8-1-2-16,2 0-2 16,0 0-2-16,0 0 1 15,0 0-4-15,0 0-7 16,0-5-7-16,6 0 5 15,0-1 12-15,3 3-4 16,-9 0-9-16,4 2-20 16,2-2-36-16,6-5-110 15</inkml:trace>
  <inkml:trace contextRef="#ctx0" brushRef="#br0" timeOffset="74478.0186">25967 10771 248 0,'-27'0'32'0,"7"1"-29"16,-1 10 18-16,-8 1 20 16,2 5-17-16,4-2-13 15,7 3-3-15,8-3-2 16,3-4 1-16,5 1-1 15,0-10-5-15,0 3-1 16,0-5 0-16,19 0 0 16,10 0 11-16,14-7 1 15,9-12-5-15,-8-6-5 16,-11 3 2-16,-19 0-3 16,-14 6 3-16,0 2 3 15,0 3 10-15,-16 6-1 16,-15 2-3-16,-1 0-3 0,4 3-2 15,5 0-6-15,10 0 5 16,11 0-2-16,2 0-5 16,0 0 0-16,0 0-4 15,0-4 3-15,0 4-5 16,0-3-4-16,0 3-7 16,0 0-29-16,0-4-87 15,15 0-38-15</inkml:trace>
  <inkml:trace contextRef="#ctx0" brushRef="#br0" timeOffset="75094.1205">27168 11011 31 0,'-14'3'150'15,"1"1"-137"-15,-1-2 43 0,6 0 26 16,-3 2-29-16,-1-4-16 16,-1 0-7-16,-7 3-16 15,-3-3 0-15,-2 2-7 16,2 0-2-16,5-2 0 16,3 3-5-16,9 1 0 15,0 0 0-15,6 3-2 16,0-3 2-16,0 3-5 15,0 3 5-15,0-2 0 16,25 0-3-16,8-1 3 16,14-3 0-16,7-4 2 15,2 0 2-15,-2 0 0 0,-11-8-3 32,-12-3 0-32,-14 1 1 0,-15 2-2 0,-2 1 1 15,0 3-1-15,-6 1-6 16,-21 3 6-16,-8 0 5 15,-1 0-3-15,3 0 2 16,11 0-2-16,9 3 1 16,11-3 0-16,2 0-2 15,0 0-1-15,0 0-4 16,0 0-4-16,0 0-18 16,0 4-41-16,0-1-93 15</inkml:trace>
  <inkml:trace contextRef="#ctx0" brushRef="#br0" timeOffset="75777.4072">27615 12162 251 0,'0'0'19'16,"0"0"14"-16,0 0 42 15,0 0-15-15,0 1-35 16,0 6-12-16,0-2-8 16,0-3 4-16,0 3-4 15,0-2-2-15,0 6-1 0,0-7 0 16,0 1-2-1,0 1 2-15,8-3-2 0,4-1 0 16,5 0 0-16,1 0 5 16,5 0-4-16,-8 0 2 15,-3 0-3-15,-8 0 1 16,-4 0 1-16,0 0-2 16,-4 0-3-16,-21 0 0 15,-4 0 3-15,2 0 3 16,3 0 0-16,5 0-2 15,9 0 0-15,10 0-1 16,0 0 0-16,0 0-1 0,0 0-2 16,0 0-4-1,6 0-8-15,23 0 1 0,-2 0 6 16,2 0 7-16,-11 0 1 16,-7 0 1-16,-5 0 2 15,-6 0-3-15,0 0 2 16,0 0-2-16,0 0-2 15,6 7-14-15,6-3-50 16,7 2-130-16</inkml:trace>
  <inkml:trace contextRef="#ctx0" brushRef="#br0" timeOffset="76497.3576">28270 13385 241 0,'0'4'53'0,"0"-1"-38"16,0-3-15-16,0 4 37 15,0 0-11-15,0-1-12 16,0 8 7-16,2 0 3 16,2 4 2-16,4 0-10 15,-1-1-2-15,3 5-2 16,2-1-1-16,1-2-5 15,3-3 3-15,3 1 0 0,2-6-4 16,8 4 1-16,6-8 1 16,2-1 0-16,0-3 0 15,-8 0-3-15,-10 0-2 16,-17 0-1-16,-2 3 2 16,0 2-3-16,0 2-2 15,-2-5 0-15,-17 0 2 16,-4 1 3-16,5 0-2 15,5 1-1-15,9-4 0 16,4 0-2-16,0 0 0 0,0 0 1 16,0 0 1-1,0 0-4-15,0 0 4 0,0 0 0 16,0 0-1-16,0 0 1 16,0 0-1-16,0 0-12 15,0 7-30-15,0 4-30 16,0 8-191-16</inkml:trace>
  <inkml:trace contextRef="#ctx0" brushRef="#br0" timeOffset="77059.4323">28698 14615 384 0,'0'0'13'0,"0"0"-8"0,0 0 6 16,0 0 7-16,0 0-12 16,8 0-5-16,-2 4 5 15,9 3-2-15,3 0 4 16,11 0-5-16,13-3 4 15,1 0-5-15,11-4 0 16,-3 0 4-16,1 0-5 16,-15 0 1-16,-12 0-1 15,-14 0 3-15,-11 0-3 16,0 0 9-16,0 0 5 16,0 0 5-16,-11 4-5 15,-14-1-1-15,-4 1-5 0,5 3-7 16,9-7 2-16,5 4-4 15,10-4-1-15,0 0 0 16,0 0-3-16,0 0-7 16,0 0-15-16,0 0-31 15,0 0-112-15</inkml:trace>
  <inkml:trace contextRef="#ctx0" brushRef="#br0" timeOffset="78306.2704">14350 11917 212 0,'-37'-15'44'15,"-3"5"9"-15,16 5 6 16,11 5-5-16,11 0-12 16,-4 0-15-16,-6 4-11 15,-21 11-9-15,-5 10-4 16,3 2 1-16,10-7-4 0,13-7 0 15,12-10-1-15,0-3-6 16,0 0 2-16,0 0 0 16,16-5 0-16,22-12 5 15,-1-2 6-15,-8-3 2 16,-6 8-7-16,-21 6-1 16,-2 5 5-16,0 3 3 15,0 0-5-15,0 0 3 16,0 0 0-16,0 0-2 15,0 0 1-15,0 0-5 16,0 0-2-16,0 0-12 16,0 0-31-16,16 0-28 0,17 0-127 15</inkml:trace>
  <inkml:trace contextRef="#ctx0" brushRef="#br0" timeOffset="78799.3598">16072 11143 212 0,'-52'-4'156'0,"9"4"-143"15,12 0 15-15,8 0 17 16,9 8-15-16,3-1-23 16,9 0-2-16,2 0-4 15,0-2-2-15,2 2 0 16,33-4 1-16,15-3 0 15,12 0 0-15,2-7 0 16,-10-12-2-16,-17-3-1 0,-18 3-1 16,-17 5-5-1,-2 6 5-15,-2 5-6 0,-29 3 9 16,-5 0 1-16,1 0 8 16,8 11 1-16,9-3-1 15,5-1-5-15,13-3-3 16,0-4 0-16,0 0 0 15,0 0-4-15,9 0 3 16,16 0-4-16,3 0-1 16,1 0-41-16,-14 0-135 15</inkml:trace>
  <inkml:trace contextRef="#ctx0" brushRef="#br0" timeOffset="79421.84">15799 12284 139 0,'-6'-3'189'16,"0"3"-153"-16,6 0 10 16,0 0-11-16,0 0-16 15,0 0-14-15,0 0-5 16,0 0-2-16,0 0 0 15,0 0-1-15,0 0-3 16,12 0-1-16,9 0-5 16,3 0 0-16,1-7-1 15,2-2 4-15,-8 3 8 16,-11 2 1-16,-4 4 2 16,-4 0 1-16,0 0 9 0,0 0-2 15,0 0 9-15,0 4 2 16,0-1-2-16,0 5-9 15,-16-1-5-15,-3 3-5 16,5-1 0-16,3-4 0 16,7-3 0-16,4-2-5 15,0 0 2-15,0 0-2 16,0 0-9-16,0-2-3 16,0-3 5-16,0 1 5 15,0-1 7-15,0 5 3 16,0 0-3-16,0 0-2 15,0 0-5-15,-19 16 7 16,-7 4-5-16,-3 7-6 0,-2 0-63 16,6 1-54-1</inkml:trace>
  <inkml:trace contextRef="#ctx0" brushRef="#br0" timeOffset="79879.0902">15601 13300 318 0,'0'-6'19'0,"4"-2"-6"0,-2 5 24 16,4-8-8-16,6 0-24 15,7-5-5-15,0-1-3 16,-3 6-3-16,-3 0 2 16,-9 9 4-16,-4 2-1 15,0 0 1-15,-7 6 1 16,-28 10 4-16,4 3 1 15,-2 3 2-15,15-3-3 16,5-2-1-16,13-4-1 16,0-7-3-16,0-1 2 0,0-2 2 15,6-3-4-15,19 0 0 16,4 0 1-16,2-8 5 16,-6 1-5-16,-4 0-1 15,-15-1-10-15,-6 2-12 16,0-5-36-16,-4 0-135 15</inkml:trace>
  <inkml:trace contextRef="#ctx0" brushRef="#br0" timeOffset="80506.1551">12897 10610 272 0,'0'23'8'0,"0"-5"-8"15,0 0 9-15,0-2 10 16,4-2-2-16,10-3-10 16,7-4 2-16,4-3-4 15,8-4-2-15,6 0 2 16,0-7-5-16,1-11-6 0,-28-2-17 15,-6 2 16-15,-6 7 7 16,-4 3 6-16,-27 5 1 16,-12 3 6-16,-3 0 6 15,3 5 2-15,10 5-5 16,6-7-7-16,19-2-5 16,4-1-1-16,4 0-3 15,0 0-16-15,0 0-32 16,16 0-51-16,7-11-153 15</inkml:trace>
  <inkml:trace contextRef="#ctx0" brushRef="#br0" timeOffset="81013.2366">11520 10970 264 0,'0'6'0'0,"0"-1"-3"16,0-1 3-16,0-1 3 15,12-3-2-15,11 1 1 16,-4-1-1-16,4 0-1 16,3-1 0-16,3-17-1 15,0 3-19-15,-8-6-41 16,-11 9 0-16,-8 5 15 15,-2 4 46-15,0 3 32 16,0 0-10-16,-12 6 13 0,-9 10 14 16,3 1-5-1,1-1-27-15,15-2-7 0,2-3-4 16,0-5-1 0,0 0-5-16,6-2-2 0,19-2 0 15,0-2-5-15,4 0-16 16,-8 0-2-16,-3-2-33 15,-8 1-42-15</inkml:trace>
  <inkml:trace contextRef="#ctx0" brushRef="#br0" timeOffset="81478.0886">12184 11969 222 0,'-17'-2'72'0,"13"2"-57"16,2 0 2-16,2 0 3 16,0 0-20-16,0 0-1 0,0 0-17 15,0 2 16-15,14 1-18 16,7 0-3-16,-2-3 5 16,5 0 1-16,3 0-15 15,2-6-32-15,-10-1-5 16,-13 3 26-16,-6 4 43 15,0 0 11-15,0 0 28 16,-14 7 25-16,-5 6-2 16,-8 0-8-16,13 2-19 15,1-5-19-15,7-2-8 16,6-2-8-16,0-5-6 16,0-1-22-16,0 0-37 15,8 0-23-15</inkml:trace>
  <inkml:trace contextRef="#ctx0" brushRef="#br0" timeOffset="82144.6644">10559 11520 209 0,'-4'-3'20'0,"4"3"-1"15,0 0 38-15,0 0-10 16,0 0-24-16,0 0-9 16,0 0 0-16,0 0 0 15,0 0-9-15,0 0-1 0,0 0-4 16,0-1-1-16,0-6 1 15,0-4-7-15,-6 1-3 16,-7-2 10-16,-1 2 2 16,-1 2-1-16,3 1 7 15,4 7 2-15,1 0-3 16,1 0 2-16,2 0 0 16,4 0-1-16,0 0-4 15,0 0-4-15,0 0-1 16,0 0 0-16,0 0-3 15,0 0 2-15,23 0-4 16,6 0 0-16,-2 0 5 16,4 0-1-16,-7 0 2 0,-3 0-3 15,-9 0 2-15,-10 0 1 16,-2 0 1-16,0 0 3 16,0 0 7-16,0 0-9 15,0 0-1-15,0 0-2 16,0 0-1-16,0 0-26 15,0 4-47-15,0-4-28 16</inkml:trace>
  <inkml:trace contextRef="#ctx0" brushRef="#br0" timeOffset="82527.1356">10875 12567 231 0,'0'0'9'0,"0"0"-6"15,8 0 7-15,13-3-9 16,10-6 1-16,0-1-2 0,-2-2-6 16,-17 2-17-1,-10 6 1-15,-2 4 22 0,0 0 4 16,0 0-3-16,-12 11 7 16,-11 4 18-16,9 4 0 15,1-1-16-15,13-4-8 16,0-2 0-16,0-5-2 15,15-4-23-15,18-3-17 16,-8 0-31-16</inkml:trace>
  <inkml:trace contextRef="#ctx0" brushRef="#br0" timeOffset="83028.0207">9664 13139 130 0,'0'0'91'0,"6"0"-89"0,15 0 19 15,-1 0 22-15,9-6-15 16,2-7-11-16,6-5-10 16,-8 0-1-16,-4 1-6 15,-16-2 1-15,-1 4-1 16,-8 8 1-16,0 3 4 15,0 0 2-15,-15 4 7 16,3 0 2-16,-1 0-9 16,7 0-3-16,4 0-3 15,2 0-1-15,0 0-1 16,0 0-2-16,0 0 3 16,0 0-3-16,0 0 2 0,0 0 1 15,0-3 1-15,-4-2 4 16,-8-1-5-16,-9-2-29 15,-2-3 16-15,1-5-46 16,1-1-49-16</inkml:trace>
  <inkml:trace contextRef="#ctx0" brushRef="#br0" timeOffset="83435.1159">9341 12375 317 0,'-2'0'6'15,"2"0"-3"-15,0 0 9 16,0 0-5-16,0 5-7 15,0 2-1-15,0 0 1 16,2 1 0-16,15-2-3 16,1-5-1-16,3-1-5 15,6 0 0-15,-2-4 6 16,-11-10 0-16,-3-2 2 0,-11-1 2 16,0 2-1-1,0 7 5-15,-7 1 10 0,-11 4 5 16,1 3-1-16,3 0-5 15,-1 0-8-15,9 0-4 16,4 0 0-16,2 0-2 16,0-2-17-16,0-3-73 15,0-7-44-15</inkml:trace>
  <inkml:trace contextRef="#ctx0" brushRef="#br0" timeOffset="83855.4309">8971 11686 212 0,'0'4'55'0,"0"-4"-48"16,0 0 35-16,0 0-3 16,0 4-25-16,0 3-12 0,0 0-1 15,0 0 0-15,0 1-1 16,0-5-4-16,0-3-10 15,4 0-3-15,-1 0-13 16,-3 0 28-16,0 0 2 16,0 0 7-16,0-7-5 15,0 0 0-15,-3 3-2 16,-9 3-11-16,-9 1-17 16,1 0 6-16,-9 0-29 15,8 0-91-15</inkml:trace>
  <inkml:trace contextRef="#ctx0" brushRef="#br0" timeOffset="84395.2449">8262 13080 145 0,'6'0'10'0,"1"0"-7"16,5 0 10-16,0 4 23 16,9 1-14-16,-8 1-7 15,5-2-2-15,1-1 17 16,-1 1-14-16,-1-4-4 16,-5 4 0-16,-5-4-6 15,-7 0-6-15,0 0 6 16,0 0 12-16,-19-4-7 15,-20-3-11-15,-1 3 0 16,1 4 0-16,8 0 7 16,12 0-1-16,11 4 1 0,2-1-1 15,6-3-4-15,0 0-2 16,0 0 0-16,0 4 0 16,6-4 0-16,9 0 0 15,3 0-2-15,-5 0 1 16,3 0-1-16,1 0-19 15,-5 0-71-15,-6 0-28 16</inkml:trace>
  <inkml:trace contextRef="#ctx0" brushRef="#br0" timeOffset="84881.5465">8715 14038 160 0,'6'0'8'15,"-4"0"15"-15,2 0 19 16,-2 4-1-16,-2-4-5 16,0 4-11-16,0-3-5 0,0 1-2 15,0 2-6-15,0-1-8 16,0 1-2-16,0 5 3 16,0-3-4-16,0-3 1 15,0-2-4-15,5 3 2 16,-3-4-1-16,2 3-4 15,-2-3 3-15,-2 3-2 16,0-2 4-16,0 2 0 16,0 4-4-16,0 1 4 15,0-1-2-15,0 0 2 16,0-6-1-16,0 3 1 16,0-4-1-16,0 0 1 15,0 0-1-15,0 0 1 0,0 0-15 16,0-12-58-16,0-2-108 15</inkml:trace>
  <inkml:trace contextRef="#ctx0" brushRef="#br0" timeOffset="85386.1937">7247 13755 204 0,'-4'-3'61'0,"-4"3"-32"15,8 0 22-15,0 0-7 16,0 0-25-16,0 0-15 16,0 5-4-16,0 1-3 0,0 2 3 15,0 2 3-15,0-2 1 16,14-1-4-16,5-4-6 15,-2-3-1-15,-1 0-2 16,-4 0 4-16,-12 0 5 16,0 0 0-16,0 0 5 15,0 0-5-15,-12 0 3 16,-11 0-1-16,1 0 8 16,7 0-3-16,3 0-4 15,6 0-3-15,6 0 0 16,0 0-12-16,0 0-63 15,0 1-102-15</inkml:trace>
  <inkml:trace contextRef="#ctx0" brushRef="#br0" timeOffset="85810.9764">7508 14424 218 0,'0'0'74'16,"0"0"-48"-16,2 0 23 0,-2 0-13 16,0 0-13-1,0 0-17-15,0 3 3 0,0 1 3 16,0-4-1-16,0 4-8 15,0 0 3-15,0 6-5 16,0 5-1-16,-8 4 5 16,-11 3-4-16,13-3 0 15,6-2 1-15,0-5-2 16,0-1-2-16,0-5 2 16,6-1-4-16,6-2 0 15,-5-3-2-15,-1 0 1 16,-4 0 0-16,-2 0 2 15,4 0 2-15,-4 0 1 16,0 0 1-16,0 0-1 16,0 0-8-16,0-5-39 0,0-9-39 15,-6 1-69-15</inkml:trace>
  <inkml:trace contextRef="#ctx0" brushRef="#br0" timeOffset="86307.0842">6249 14079 210 0,'0'4'24'15,"0"-1"9"-15,0 4 15 16,0 5-17-16,0 5-6 16,0-5-12-16,-12 0-9 15,5-6 2-15,5-2-4 16,2-4-2-16,0 0 0 15,0 0-4-15,0 0-12 16,0-7 9-16,0 0 7 0,0 2 1 16,0-1 2-1,2 6 3-15,-2 0 1 0,0 0 11 16,0 0 3-16,4 0-7 16,-4 0-7-16,0 0-6 15,0 3 0-15,3-3-1 16,1 3 0-16,-4-3 1 15,2 0-2-15,-2 0 0 16,0 0-6-16,0 0-10 16,0 0-7-16,0 0-23 15,0 0-81-15</inkml:trace>
  <inkml:trace contextRef="#ctx0" brushRef="#br0" timeOffset="86825.0855">6762 14982 153 0,'0'0'49'0,"2"0"-41"16,-2 0 10-16,0 0 3 16,0 0 1-16,0 0-3 15,0 0-6-15,0 0 1 16,0 1 3-16,0 1-2 15,0 2-1-15,0-1 1 16,0 1 0-16,0-4 8 16,-2 4-12-16,-5 0-9 15,1-4-1-15,0 0-1 16,6 0 0-16,0 0-1 16,0 0-5-16,0 0-1 0,0 0-4 15,0 0 11 1,0 0 2-16,0 0 1 0,0 0 0 15,0 0 2-15,0 0-4 16,0 1 3-16,0-1-2 16,0 0-2-16,0 0-3 15,-8 0-11-15,1 2-74 16,1-2-38-16</inkml:trace>
  <inkml:trace contextRef="#ctx0" brushRef="#br1" timeOffset="94873.4536">4854 753 436 0,'12'-4'18'16,"-12"1"-3"-16,0-2-1 15,0-1 1-15,0 6 1 16,0 0-1-16,0 0-4 16,0 0-3-16,0 0-4 15,0 0-1-15,0 0-3 16,4 4-1-16,4 6 1 0,13 6 0 15,4 8 7 1,6 5 2-16,16 10-7 0,3 10 2 16,16 9 7-16,13 9-9 15,12 4 1-15,6 2 2 16,12-2 0-16,1-2 0 16,-5-8-2-16,-7-4 0 15,-14-11 0-15,-20-10-2 16,-16-10 0-16,-17-10-1 15,-12-7 2-15,-11-5-1 16,-2-2 0-16,-6-2-1 16,0 0-1-16,0 0 0 15,0 0-1-15,0 0-3 16,0-2-14-16,0-16-26 16,0-23-24-16,0-18-143 0</inkml:trace>
  <inkml:trace contextRef="#ctx0" brushRef="#br1" timeOffset="94881.4484">5918 741 411 0,'6'0'20'0,"-6"0"-14"0,7 0 11 16,-7 0 10-16,6 0-6 16,-6 0-9-16,0 0-5 15,0 0 1-15,0 0-8 16,0 0 0-16,0 0-6 16,0 0-8-16,0 0-37 15,0 0-97-15,-19 5-104 16</inkml:trace>
  <inkml:trace contextRef="#ctx0" brushRef="#br1" timeOffset="94934.3672">5275 978 345 0,'0'0'81'0,"0"0"-76"15,0 3 0-15,0 0 0 16,0 3 2-16,19 5 1 16,6 7 13-16,22 6 4 15,9 5-1-15,16 4-2 16,13 7-2-16,8 0-2 16,4 2 1-16,-2 0-7 15,-10-2-7-15,-6-1 5 16,-7-2-3-16,-8 1 2 0,-6-6-2 15,-8-3-5 1,-9-5 3-16,-8-5-2 0,-6-4-1 16,-15-4 0-16,1-6 1 15,-11 0-3-15,-2-5 1 16,4 0-1-16,-4 0 0 16,0 0 0-16,0 0 0 15,0 0-6-15,0 0-15 16,0-3-24-16,-4-13-13 15,-4-12-38-15,-5-13-172 16</inkml:trace>
  <inkml:trace contextRef="#ctx0" brushRef="#br1" timeOffset="94942.8898">6203 1010 81 0,'21'9'60'15,"2"-1"-20"-15,2 1 2 16,4 2 24-16,-5 0 8 15,-3-2-28-15,-2 1-8 16,1-1-1-16,-7 0-10 16,-1 2-5-16,1 4-1 15,1 2-2-15,13 4 3 0,-9 2-5 16,9 5-8-16,2 4 2 16,6 3 1-1,-4 3-1-15,11 4-3 0,-5 2-4 16,0 1 1-16,5 2 1 15,-3-2-2-15,6 0-2 16,-12 1 5-16,13-1-4 16,-13-3 2-16,-2-1-2 15,2-5-2-15,-8-4 3 16,0-6-2-16,-7-5-1 16,-1-5 0-16,-5-6-1 15,-6-4 0-15,-6-4-1 16,7-2 0-16,-7 0-2 15,0 0-5-15,0 0-9 16,0-4-21-16,6-7-28 0,14-18-23 16,11-21-71-16</inkml:trace>
  <inkml:trace contextRef="#ctx0" brushRef="#br1" timeOffset="95359.0845">10009 7358 118 0,'-14'15'37'16,"-32"-3"-33"-16,7-5 0 15,20 1-2-15,13-6 1 0,6-2-3 16,0 0-3-16,0 0-4 16,0 0-4-16,0 0-6 15,0 0-19-15</inkml:trace>
  <inkml:trace contextRef="#ctx0" brushRef="#br1" timeOffset="96174.6342">9612 7359 388 0,'0'0'39'0,"0"0"-14"16,0 0 11 0,0 0-4-16,0 0-8 0,0 0-10 15,0 7-3-15,0 3-4 16,0 9 5-16,13 6 2 16,5 10-3-16,7 1 1 15,10 5-3-15,-2 2-1 16,8 5-3-16,3 4 4 15,6 2 0-15,-5 4-3 16,-6-1-2-16,1-7 0 16,-14-3-2-16,-1-6 0 15,2-7-1-15,-19-2 0 0,9-8-1 16,-9-4 0-16,2-8 0 16,-7-4 1-16,1-6-1 15,-4-2 0-15,0 0-1 16,0 0 1-16,0 0-3 15,0-3-11-15,0-12-22 16,-11-6-25-16,-1-8-2 16,6-8-43-16,6 2-78 15</inkml:trace>
  <inkml:trace contextRef="#ctx0" brushRef="#br1" timeOffset="97292.4329">10780 7063 137 0,'0'-2'65'0,"0"2"-34"15,0 0 19-15,0 0 5 16,0 0-6-16,0 0-19 16,0 0-10-16,0 0-3 15,0 0-3-15,0 0-2 16,0 2-2-16,0 5-4 16,0 7-2-16,0 7 5 15,-8 8 0-15,-9 5 3 16,3 10-2-16,-3 2-2 15,3 8 0-15,-3 4 0 16,1 1 0-16,1-4 0 0,3 0 0 16,-1-2-2-16,1-4-2 15,-2 4 2-15,-1 1-2 16,-4 4-1-16,-5-1 3 16,-1 0-2-16,-10-2 0 15,-3 1 1-15,-3 3 1 16,-2-1-1-16,-9 3-1 15,-4-1 0-15,-4-5-2 16,-6-4 1-16,2-3 0 16,-8-1-3-16,-5-5 3 15,5-1-2-15,0-9-1 16,10-6 2-16,6-4-1 0,6-5-1 16,9-5 0-16,-1 0 0 15,11-7-1-15,2 0 1 16,9-2-1-16,3-3-3 15,3 0-10-15,-13 0-15 16,0 0-20-16,2 0-34 16,-28-6-227-16</inkml:trace>
  <inkml:trace contextRef="#ctx0" brushRef="#br1" timeOffset="99198.4521">11518 7580 123 0,'0'5'127'15,"0"0"-101"-15,0-1 28 16,0-3 24-16,0 1-26 16,0-2-14-16,0 0-12 15,0 4-1-15,0-4-8 16,0 0-5-16,0 1-6 15,0-1-6-15,23 2 0 16,8 1 1-16,14 2 8 16,19 0-4-16,11-3 3 15,9 3 2-15,7-3-3 0,0 1 2 16,0-2-4-16,-2-1-1 16,-10 4-1-16,-17-4-3 15,-15 2 0-15,-20-1 0 16,-10-1 0-16,-11 0-2 15,-6 0 1-15,0 0-1 16,0 0 1-16,0 0-6 16,0 0-11-16,-6 0-17 15,-19 0-11-15,-23 4-41 16,-12 8-95-16</inkml:trace>
  <inkml:trace contextRef="#ctx0" brushRef="#br1" timeOffset="99520.966">11468 7987 102 0,'0'3'255'0,"0"-2"-242"16,0-1-12-16,0 2 13 15,13-1 9-15,18 5 5 16,10 0-1-16,9-3-1 16,6 1-10-16,8-1 0 15,6 0 0-15,13-3-4 16,8 0-2-16,8 0-1 0,-4 0-4 16,-10 5-1-16,-13-1-4 15,-12 3-3-15,-27-4-2 16,-4 3-3-16,-6 3-24 15,-15-2-60-15,-8 8-180 16</inkml:trace>
  <inkml:trace contextRef="#ctx0" brushRef="#br1" timeOffset="104839.2994">6917 15517 73 0,'-38'11'2'16,"12"23"-2"-16,13 11 2 16,13 16 4-16,0 12-2 15,6-17-1-15,21 3 0 16,8 3-3-16,7 0 0 16,-11 1-8-16</inkml:trace>
  <inkml:trace contextRef="#ctx0" brushRef="#br1" timeOffset="106982.16">9248 16633 214 0,'0'0'99'0,"-6"-3"-66"15,0 3 28-15,6 0-8 16,0 0-18-16,0 0-22 0,0 0-10 15,0 0-3-15,0 3 0 16,0 9-1-16,0 13 1 16,0 4 4-16,0 10-1 15,0-1 4-15,0 3-3 16,0 0 3-16,0 0-2 16,0 1-4-16,0-4 2 15,6-10 1-15,-6-6-3 16,0-6-1-16,0-11 1 15,0-3-2-15,0-2 1 16,0 0 0-16,0 0-4 16,0-2 1-16,6-12-10 15,-6-18 12-15,2-15-3 16,-2-16 5-16,0-3-2 0,0 3-1 16,0 9 2-1,0 6-4-15,-8 14 4 0,2 9 2 16,0 14-2-16,6 5 2 15,0 6-2-15,0 0-1 16,0 0 1-16,0 0 2 16,0 9-2-16,0 10 0 15,0 11 1-15,0 9 4 16,0 3-3-16,0 1-2 16,0-2 2-16,0-6-1 15,0-1 1-15,0-5-1 16,0-10 0-16,0-8 0 15,0-7 0-15,0-4 0 0,0 0-1 16,0 0 0-16,0-7-3 16,0-20-14-16,0-9 7 15,-15-13 1-15,1-4 5 16,-5 7 1-16,7 11-1 16,-1 13 4-16,7 7 1 15,6 14 2-15,0 1-3 16,0 0-2-16,0 0 0 15,0 11 2-15,0 16 0 16,0 8 6-16,0 10 0 16,0-1-2-16,0 1-1 15,0-4-1-15,6-5 2 0,1-7 0 16,-5-8-3-16,2-10-1 16,-2-9 0-16,-2-2-3 15,0 0 3-15,0 0 0 16,0 0-4-16,0-13-9 15,0-15 4-15,0-8 5 16,-6-7-4-16,-3 10 4 16,-3 8 1-16,6 11 3 15,6 9 0-15,0 5 1 16,0 0-1-16,0 0 0 16,0 2 0-16,0 15 0 15,0 9 5-15,0 14 4 0,0-5-1 16,0-4-3-16,0-9-3 15,6-11 2 1,-6-10-4-16,6-1-2 0,-6 0 2 16,0 0-3-16,8-16-9 15,5-13 11-15,-1-13-1 16,-1-7-1-16,-11 0-1 16,0 5-2-16,0 11-1 15,0 15 4-15,0 11 3 16,0 7 2-16,0 0-1 15,0 0 11-15,-5 14-5 16,-1 6 0-16,-2 6-1 16,2 2-3-16,2-2 2 15,2-4 0-15,-3-7-4 16,5-4-1-16,-2 0-1 0,2-5-4 16,0-1-12-16,0-1-39 15,-6 3-107-15</inkml:trace>
  <inkml:trace contextRef="#ctx0" brushRef="#br1" timeOffset="107731.6303">9310 17503 325 0,'0'0'42'16,"-4"0"-22"-16,-2 4 9 16,4 2 1-16,-4 6-16 15,2 8-6-15,2 11 5 16,-3 2 2-16,5 2 1 16,-2 3-2-16,2 0-2 15,0 1-4-15,-6-4 1 16,6-4-2-16,-4-8-1 15,2-5-2-15,2-6-3 16,0-5 2-16,0-4-3 0,0-3-3 16,0 0-2-16,0 0-11 15,0-25-5-15,0-13 19 16,0-16-5-16,0-8-1 16,0 7-2-16,0 17 6 15,0 13 3-15,0 18 1 16,0 4 2-16,0 3-2 15,0 0-1-15,0 3 1 16,0 12 7-16,0 8 1 16,0 4-1-16,0 3 0 15,0-1-3-15,0-3-2 16,0-4-2-16,0-5-2 0,0 0-8 16,0-7-25-16,8-2-86 15,3-8-241-15</inkml:trace>
  <inkml:trace contextRef="#ctx0" brushRef="#br1" timeOffset="108842.8407">14823 16677 276 0,'-18'0'36'0,"-5"0"-20"16,15 0 24-16,4 0-4 15,4 3-19-15,0 6-12 16,0 4 5-16,0 9 4 0,0 6-2 15,0 4 2-15,0 7-2 16,0 5-2-16,0-2-4 16,0 1 5-16,0-9-6 15,4-2-1-15,-4-8-2 16,2-6 2-16,-2-6-4 16,0-3 0-16,0-9 0 15,0 0 0-15,0 0-1 16,0 0-10-16,4-21-3 15,-2-10 5-15,-2-13 7 16,0-10-4-16,0 6-2 16,0 15-7-16,0 8 3 15,0 14 5-15,0 10-16 0,0 1-3 16,0 0-10-16,-2 4-69 16,2 14-16-16</inkml:trace>
  <inkml:trace contextRef="#ctx0" brushRef="#br1" timeOffset="109306.8317">14660 17595 248 0,'-25'0'63'0,"9"0"-57"16,7 0 29-1,9 0 25-15,0 0-33 0,0 0-26 16,13 0-1-16,24 0 5 16,13 0 3-16,8 0-1 15,-3 6 0-15,-5 3-4 16,-3 6 1-16,-5 7-2 16,-9 0 5-16,-8 5-2 15,-9 7-4-15,-16 4 5 16,0 2 1-16,-23-2 0 15,-20 4-1-15,-11-7 1 16,3-1-3-16,-3-10 1 16,11-5-2-16,9-9-3 15,16-2 1-15,10-4 1 16,8-2-1-16,0-2-2 0,0 3-2 16,20-3-1-16,20 8 2 15,11-3 2-15,3-2 3 16,6 0-1-16,2 0 1 15,2-3-2-15,0 0 0 16,6 0-1-16,3 0-8 16,1 0-11-16,9 0-23 15,2 0-83-15</inkml:trace>
  <inkml:trace contextRef="#ctx0" brushRef="#br1" timeOffset="109982.2026">19435 16502 353 0,'-21'21'33'0,"9"-6"-33"16,0 13 17-16,5-7 17 16,-1 7-15-16,8 5-1 15,-2 3-4-15,-2 1 7 16,4 7-4-16,0-3 0 15,0-1-6-15,0 2-6 16,0 2-3-16,0-1 5 16,0 0-3-16,-2-9-3 15,2-2 0-15,-4-6-1 16,4-4-1-16,0-7-6 0,0-5-10 16,0 2-24-16,0-2-26 15,0 2-117-15</inkml:trace>
  <inkml:trace contextRef="#ctx0" brushRef="#br1" timeOffset="110493.2376">19123 17543 368 0,'-6'0'98'0,"6"0"-98"0,0 0 0 16,0 0 0-16,31 2 2 16,16 0 5-16,17 2-2 15,3-1 3-15,-1-2-1 16,-6 6-4-16,-11-3-2 16,-14 3-1-16,-16 1 1 15,-13-2-2-15,-6 10 1 16,-4 4 0-16,-29 10 9 15,-8 3-7-15,-3-4 0 16,7-4-1-16,10-4 0 16,13-4-1-16,7-2-1 15,7-5 0-15,0 6-8 0,21-5 5 16,27 3 0-16,10-6-3 16,6-3 3-16,8 5 4 15,-2 1 1-15,-4 4-1 16,-16-1 1-16,-7 1 2 15,-18 0 0-15,-8-2-2 16,-17 4 4-16,0 4 7 16,-13 8 3-16,-34-3-4 15,-7 2-2-15,-6 3-5 16,4-6-4-16,1 1 0 16,1-1-3-16,6-6-13 15,5-4-18-15,8-8-61 0,-5-7-294 16</inkml:trace>
  <inkml:trace contextRef="#ctx0" brushRef="#br1" timeOffset="111347.2554">24576 16813 350 0,'0'10'62'0,"-10"2"-61"15,3 3 2-15,1 11 15 16,0-2 7-16,0 6-4 16,2 0-4-16,2-1-2 15,2 0-3-15,0-2 7 0,0 2-8 16,0 0-4-1,0-3 1-15,0 2-4 0,-4-6-1 16,1-2-2-16,-3 1 0 16,2-2-2-16,-2-3 1 15,6 4-3-15,-6-1-4 16,4 3-15-16,2-3-21 16,0-2-30-16,0-2-138 15</inkml:trace>
  <inkml:trace contextRef="#ctx0" brushRef="#br1" timeOffset="111736.2733">24564 17759 339 0,'-21'3'73'16,"0"6"-66"-16,-1 1 22 16,1 3 16-16,-6 8-23 15,2 0-12-15,4 9 0 16,-3 0-3-16,7-1 1 16,1 0-2-16,9-2-1 15,7-3-1-15,0-7-4 16,0 1 1-16,5-6-1 0,23 1-1 15,6 2-2-15,17-5 2 16,11-4 1-16,11 0 1 16,7-6 1-16,11 0-1 15,0 0-2-15,-2-4 1 16,-2-7-9-16,-17-2-9 16,-12 0-17-16,-13-2-13 15,-14-4-61-15,-16 0-110 16</inkml:trace>
  <inkml:trace contextRef="#ctx0" brushRef="#br1" timeOffset="112022.8266">24861 17803 371 0,'-35'0'52'0,"6"0"-41"16,11 0 40-16,3 0-11 15,3 12-16-15,-5 7-18 16,1 6 3-16,-3 12 3 16,7 2 1-16,3 7-6 15,5 0-1-15,4 7 1 16,0 4-7-16,0 3 3 16,0-1-3-16,0-5 0 15,0-13-2-15,0-6-2 0,0-4-10 16,0-9-19-1,0-3-15-15,0-9-44 0,0-6-168 16</inkml:trace>
  <inkml:trace contextRef="#ctx0" brushRef="#br1" timeOffset="113935.0108">6365 16609 13 0,'8'2'26'15,"-2"-2"-2"-15,-6 4-6 16,6-1-9-16,1-3 0 16,-7 5-7-16,8-2-2 15,2 0-9-15</inkml:trace>
  <inkml:trace contextRef="#ctx0" brushRef="#br1" timeOffset="116612.1919">6418 16746 9 0,'7'2'21'16,"-1"0"-7"-16,0-2 12 15,0 0 3-15,-2 0-14 0,3 0 5 16,-5 0 1-1,6 0 1-15,-8 0-3 0,6 0-3 16,0 0 5-16,0 0 6 16,3 0-2-16,7 0 2 15,-1 0-8-15,8 0-1 16,-1 0 10-16,-1 0-9 16,-2 0-13-16,3 0 4 15,1 0 1-15,-4 0 0 16,-1 0-7-16,1 0 2 15,-1 0-1-15,5 0-1 16,-2 0 1-16,-3 0 1 16,7 0-2-16,2 0 2 15,-8 0-1-15,6 0 0 16,-5 0-4-16,13-2 3 0,-14 0-2 16,8-1-1-16,6 0 3 15,-6-2 0-15,4 0-2 16,8-4 1-16,-8 3-1 15,2-1 3-15,0-2-3 16,-6 1 0-16,2 1-1 16,0-3 0-16,-4 3 3 15,2-5-1-15,4-2-2 16,-5 2 1-16,-1-2 3 16,0-3-4-16,4 4 2 15,-8 2 0-15,3-3-2 16,-1 3-1-16,0 0 2 0,-4-4-2 15,1 0 1-15,3 1 4 16,-4 0-4-16,-3 1 0 16,-1 3 1-16,-3-2-2 15,0 2 1-15,5 0 1 16,-5 1 0-16,5-1-1 16,-11 3 1-16,6-5-1 15,3 2-1-15,4-5 2 16,-3 3 0-16,7-2 0 15,-5-1-2-15,1 5 2 16,-5-6-1-16,-1 5 1 16,-1-7 0-16,3 4 0 15,-3-7-1 1,-6 2 1-16,1 3 5 0,-1 2-4 16,0-1-2-16,0 0 0 0,2 4 1 15,-1 0-2-15,-1 4 0 16,0-3 0-16,4-1 2 15,-3-2-2-15,9-1 0 16,-10 1 1-16,3 0-1 16,1-2 0-16,-2 2 1 15,5-3 0-15,-3-2-2 16,2 0 2-16,-3 3-2 16,-1 2 2-16,-2 0-1 15,0 3 0-15,3-5 1 16,-5 4-1-16,2 0 0 15,0 0 0-15,0-4 0 0,3-3 0 16,1-1 0-16,-2 2 0 16,-2 1 0-16,1-1 0 15,7-1 0-15,-8-1 0 16,0-3 0-16,1 3 0 16,-1 0 2-16,0-3-2 15,-4 4-1-15,2 3 0 16,-2 1 1-16,4 3 1 15,-1-4 0-15,1 4-1 16,-4-1-1-16,2-2 1 16,-2 3 1-16,4-6-1 15,0 1-1-15,9-1 1 16,-9 2 0-16,0-3 0 0,3 5 0 16,-3 0 0-16,4 1 0 15,-2 2 1-15,-1-2-2 16,-1-3 2-16,4-2 1 15,-4-2-1-15,5-3-1 16,1-4 0-16,-6 1-1 16,7 5 1-16,-7 3 0 15,0 6 0-15,0 0 0 16,1 3 0-16,-1-3-2 16,2 0 2-16,-2 0 0 15,5 3-1-15,-1-1 1 16,-4-2 0-16,6 0 0 0,1-1 0 15,-1 0 0-15,1 2 0 16,-1-2 0-16,11-1 0 16,-5 1 0-16,-5 2-1 15,1-2-1-15,-1 5 2 16,3-1 0-16,1-1 1 16,1 0-1-16,-3 2 0 15,1 0-1-15,-1-1 1 16,1 4-1-16,7-2 1 15,-4-2 0-15,1 0-1 16,3 2 0-16,0 2 0 16,-5-3 1-16,3 5-2 15,-2-4 2-15,6 3-1 16,-3-1 1-16,3 0 0 16,-2 1 1-16,-5 3-1 0,5-2-2 15,-10 2 2-15,5 0-2 16,-3 0 2-16,3 0 1 15,9 0 0-15,-8 0 0 16,6 0-1-16,-1 0 1 16,-1 0-1-16,2 5 0 15,-4-1 0-15,3-1 0 16,3 1 3-16,-8-1-2 16,2 2-1-16,-3-2 1 15,9 5-1-15,-13-5 1 0,5 4-1 16,0 1 0-16,5-1 0 15,10 0 0-15,-1 8 2 16,6-4-1-16,-2 3 2 16,0-3-2-16,1 0 0 15,-7 0-1-15,-3 0 1 16,-3 0 2-16,0-4-3 16,-2 8 2-16,6-6-2 15,-9 5 1-15,5 1-1 16,-2 0 3-16,0-1-2 15,-9 0-1-15,5-3 2 16,-3 3-2-16,3-1 2 16,-7 1 1-16,5 0 0 15,-3 1 0-15,-1-7-3 16,-1 7 2-16,1-5-1 0,3 5 2 16,-4 0-1-16,5 3-1 15,-2 1 2-15,3 3-2 16,1-4 1-16,-1 5-1 15,3-7 2-15,-2 0-2 16,-1-1 1-16,1 0-1 16,1 2 0-16,1 2 1 15,0 0-2-15,2-2 2 16,-3 2-2-16,1 0 2 16,-3-1-1-16,1 0 0 15,0 4 1-15,-5-3-2 16,7 3 1-16,-7-5 1 0,5-2-1 15,0 3 1-15,-3-2-2 16,7 3 0-16,-9-3 0 16,3 0 0-16,1 1 0 15,1 2 1-15,4 0 0 16,-5 0 0-16,1 2 0 16,0-1 1-16,-7 1-2 15,0-7 1-15,5 4 0 16,-11 1 0-16,7-5-1 15,-5 5 1-15,4-3 0 16,-1 0-1-16,-5 3 1 16,2 0-1-16,-2 3 1 15,9-5-1-15,-9-1 0 0,0-2 0 16,2 0 0-16,3 2 0 16,-3 2 1-16,2-3 0 15,-1-4-1-15,3 5-2 16,-2 1 2-16,7-2 3 15,-9 3-3-15,2-7 0 16,-1 3-1-16,1-3 1 16,-2 2 0-16,5 0 1 15,-3 1-1-15,2-3 0 16,5 2-1-16,-11-2 1 16,7 1 1-16,-1-2-1 15,0 1-1-15,3 0 1 0,3-2 0 16,3 3-2-1,-2-2 2-15,1 2 0 0,-1-5 0 16,8 1-2-16,-13-1 1 16,5 0-1-16,4-3-1 15,-3 4 0-15,3-5-5 16,18 6-8-16,9 1-10 16,24-7 17-16,17-3-54 15,9 0-19-15,3-13-223 16</inkml:trace>
  <inkml:trace contextRef="#ctx0" brushRef="#br1" timeOffset="120174.6245">12694 16575 224 0,'0'0'53'15,"0"0"-39"-15,0-1 13 16,0 1 20-16,0 0-15 16,0 0-16-16,0 0-4 15,0 0-1-15,0 0-2 0,0 0-2 16,8 0-2-1,9 0 3-15,12 0 1 0,-4 1-3 16,8 2 1-16,12 4-2 16,1-3 3-16,8 3-5 15,10-6 5-15,-9-1-3 16,7 0 1-16,-6 0-4 16,2 0 0-16,-4 0 3 15,-2-4-3-15,-1-7-1 16,-7 0 2-16,-1 0-2 15,-6-4 3-15,-6 0-4 16,2-4 3-16,-8 2 0 16,0 2-2-16,0-7 4 15,0-4-2-15,6-2 1 0,2-1-1 16,-13 1 2-16,9-1-1 16,-4-3-3-16,0 1 0 15,0 3 1-15,-3-5-1 16,-3 3 0-16,4 0 3 15,-9-6-3-15,3 4 0 16,-5 1 0-16,3 2 1 16,-3-3-2-16,0 2 3 15,3 1-2-15,-3 2 1 16,3-4-1-16,1-2 2 16,-3-2-2-16,-1-3 0 15,5 0-2-15,-11-3 3 16,6 5-1-16,-6-5-1 0,3 9 2 15,-3-2-2-15,0 9 0 16,-2 0 0-16,2 1 0 16,1 2 0-16,-1-3 0 15,0-4 1-15,0-1-1 16,5-6 2-16,-9 0-2 16,4 1-1-16,4-1-1 15,-4 6 2-15,3-1 1 16,1 4 0-16,-4 2-2 15,0 2 0-15,3 1 1 16,1-7 0-16,-2 3 2 16,7-5-2-16,-9 4 0 0,2 0 0 15,3 2 0-15,-3 1 0 16,2 2 0-16,-2 0 0 16,5 3 0-16,-3 1 1 15,0 2-3-15,3 2 3 16,-5 3-2-16,3 4 0 15,-3-1 1-15,2 2 1 16,-4 1-1-16,-4 1 0 16,5 0 0-16,-1 1 0 15,10-5 0-15,3 1-3 16,4 0-1-16,4 0 3 16,6 3 0-16,-2 0-3 15,8 0 3-15,2 4-1 0,1 0 1 16,-11 0-2-16,0 0 3 15,0 0 0-15,2 0 0 16,-2 0 0-16,-4 0-1 16,6 4 1-16,-9 0-1 15,1 3-2-15,0 4 1 16,4 0 2-16,-2 4 0 16,2-1-1-16,2 1 1 15,0 4 0-15,-2 3 0 16,0 0 1-16,-2 0 0 15,-3-3-1-15,1 1 0 16,-2 2 0-16,-4 0 0 16,3 2 0-16,-1-3 1 15,6 5-1-15,-2 0 3 0,-1-1-1 16,-3 4-2-16,0-2 0 16,-7 5 1-16,5-1 0 15,-1 1-1-15,1-2 2 16,-2 1-2-16,1 0 0 15,-1-2 1-15,-3 4 0 16,3-4-1-16,-3 5 0 16,1-2 1-16,-3-1 1 15,3 1-2-15,-3-3 0 16,0 0 1-16,5 1-1 16,1-1 0-16,1 1 1 15,-2 2-1-15,1 1 0 16,1 0 1-16,4-4 0 0,-9-1-1 15,3-1 0-15,-3-3 0 16,-2 1 0-16,7 4 1 16,2-7-1-16,-7 4 0 15,9 0 0-15,-4 0 0 16,-1-1 1-16,5 0-1 16,-9 4 0-16,3-1 0 15,-3-1 0-15,5 0 1 16,2-1-1-16,-3-1 0 15,3-2 0-15,-3 2-1 16,1-3 1-16,2 0-1 16,-1 0 1-16,3-1 0 0,2 5 0 15,-2-6 1-15,2 2-2 16,-5 0 1-16,5 0 0 16,-2 0 1-16,2-1-1 15,-1-2-1-15,-1-6 1 16,2 3-2-16,-2-5-1 15,-3 0 0-15,9-4-2 16,-4 2-12-16,4-3-16 16,4-3-17-16,6-3-101 15</inkml:trace>
  <inkml:trace contextRef="#ctx0" brushRef="#br1" timeOffset="121997.6089">17674 16663 163 0,'-10'0'99'16,"7"4"-79"-16,3-4 15 15,0 0 11-15,0 0-18 16,0 0-16-16,0 3-8 16,0 1 5-16,15 2 2 15,4-2 3-15,-1 1-1 16,9-3-2-16,-2 2-1 15,6 0 3-15,4-1-2 16,4 1-1-16,9 1-3 16,1-3 1-16,5-2-3 0,0 0 1 15,-11 0-4 1,1 0-1-16,-9 0 0 0,0-7 1 16,-4-4 1-16,0-4-2 15,-2 2 4-15,-4-6-5 16,-3-3 1-16,-3-4 2 15,2 0-1-15,4-3 0 16,1 0 1-16,-5-1-3 16,2 1 4-16,-5-3-2 15,-3-1-1-15,1 2 2 16,-3-5 0-16,-1-1-1 16,1 1 0-16,3-4-1 15,-3 5 0-15,1-4 2 0,1 3-1 16,-3 1 0-1,0-1-1-15,-3 4 2 0,3-4-2 16,0 1 2-16,1 3-2 16,-3-2 0-16,1-2 1 15,-3 4-1-15,2-5 0 16,3-1 0-16,1 2 2 16,-2 4-3-16,1 1 1 15,-3 5-1-15,0 1 1 16,-1-1 0-16,1 0-1 15,-2 1 0-15,3 3 1 16,1-5 0-16,-4 3-1 16,5-3 0-16,-3 2 0 15,2-3 0-15,-1 1 0 16,1 1 0-16,1 1 0 0,-1 5 0 16,0 0 0-16,3-2 0 15,1 0-1-15,1-2 1 16,2 0 1-16,-1 2-1 15,1-4-1-15,4 8 1 16,-3-4-1-16,5 3 0 16,-6 4 2-16,1 1-1 15,-1 4 0-15,-1 1 0 16,3-1-1-16,2-2 0 16,6 2 0-16,-2-1-2 15,2 0 2-15,0 3 1 16,-9 3-1-16,5-1 0 0,0 2 0 15,4 4-3-15,0-4 2 16,-2 4 0-16,2 0 1 16,-5 0-2-16,5 0 0 15,-4 4 0-15,0 3 3 16,0 5-1-16,4 1 1 16,-5 3 0-16,7 3 4 15,-2 0-3-15,-4 5-1 16,0-2 1-16,-2 0-1 15,-5 7 0-15,1-2 0 16,0-1 0-16,-3 2 2 16,3 2-1-16,-5 3 1 15,3 0-1-15,-5 0 2 0,1 3-2 16,3-2 1-16,-4 3 1 16,1-5-2-16,1 2-1 15,-1 2 0-15,3 1 1 16,-3 3-1-16,3 4 2 15,-3 1-2-15,1-1 2 16,3-7-1-16,-9 2-1 16,6-3 2-16,-5-1-2 15,3-3 1-15,0-1-1 16,1 0 0-16,3-1 0 16,3-4 0-16,-2 6 0 15,-5-1 1-15,0 2-1 0,1-2 1 16,1 3-1-16,3-5 0 15,-1 1 1-15,3-3-1 16,-1 1 0-16,1-3 0 16,6 2 0-16,-2-5 0 15,1 2 2-15,1-2-2 16,0 0 0-16,6-3-1 16,-2-3 1-16,2 1 0 15,0 2 1-15,-2-2-1 16,-2 2-1-16,2 0 1 15,0 3 0-15,2-4 0 16,4 4 0-16,2 0-1 0,0-3-2 16,5 2 2-16,-5-8-2 15,-2 0-2 1,-4-4 3-16,-4-2-2 0,6 2-3 16,-6-3-11-16,14-1-12 15,3-3-22-15,13-2-7 16,-5 0-289-16</inkml:trace>
  <inkml:trace contextRef="#ctx0" brushRef="#br1" timeOffset="124636.5673">22563 16534 242 0,'-13'15'25'15,"3"-10"-22"-15,10 1 4 16,0 1 27-16,0 0-8 16,0 1-8-16,16 3 5 15,5 0 1-15,4-4-9 16,8 5 2-16,-2-2-3 0,0-3-5 15,0 1 3-15,-2-4-1 16,4 2-3-16,2-2-3 16,2 1 5-16,9-2-1 15,-3-3-3-15,5 0-1 16,1 0 1-16,-5 0 0 16,3 0-3-16,1-3 1 15,2-9-2-15,-1 5 2 16,-1-4-4-16,-5 0 2 15,-6 0 1-15,-2 3-1 16,-6-3 4-16,-2 0-2 16,2 0-3-16,-4 1 5 0,-2-5-4 15,4-1 3-15,-1-4 0 16,-1-2-2-16,-4 0 2 16,-2 6-2-16,-3-1 1 15,-4 4-4-15,-1 2 5 16,1 0-3-16,-4 0-1 15,5-5 1-15,-1-3-1 16,5-3 0-16,1 0 1 16,-1-1 2-16,-5 5-4 15,1-8 3-15,-1 0-3 16,1-3 0-16,3 0 2 16,-3-1-1-16,-5-3-1 15,4 1 0-15,-1-2 0 16,-3 2 0-16,-2 5 0 15,4-2 2-15,-1 4-2 0,1-1 0 16,0-4 2-16,-1 8-2 16,-3-3 2-16,4 4-2 15,-4-7 1-15,0-1-1 16,1-3-1-16,-1-1-1 16,0 3 2-16,2 1 2 15,-1 1-1-15,-1-2-1 16,4 3 0-16,0-2 0 15,-1 3 0-15,1 4-1 16,2-3 1-16,-3 6 1 0,7-3-1 16,-3 4 0-1,-1-1-1-15,5-3-1 0,-5 0 2 16,-4-3 2-16,9 3-2 16,-5 0-2-16,3 3 2 15,-1-3 2-15,1 0-2 16,1 3-2-16,-3-1 2 15,1 1 0-15,5-3 0 16,-3 3 0-16,3-6 0 16,-1 4 0-16,-1-1 0 15,2 0-2-15,-1 3 2 16,1-3-1-16,-3 6 0 16,-1-1 0-16,1 1-1 15,-1 5 2-15,-1 0-1 16,-6 5 1-16,3 1 0 0,-5-1-1 15,2 4 2-15,-4-1-2 16,5 0 0-16,-3-2 1 16,4 5-4-16,-4-2 2 15,3 2-2-15,-3 0-1 16,8 0 0-16,1 0 3 16,3 0 1-16,5 0 1 15,-8 0-2-15,1 0 1 16,7 4 1-16,-4-1 1 15,-5 0-1-15,3 0 0 16,-11-1 0-16,0 2 0 16,4-2 2-16,5 1-2 0,1 2 0 15,5 2 0-15,-2 0 0 16,1 1 0-16,-1 3 0 16,-5-3 0-16,9 3 0 15,-9 0 0-15,3 0 0 16,2-1 0-16,-3 2 0 15,3-2 2-15,-5 5-2 16,3-4 0-16,-1 3 0 16,-1-3 0-16,1 5 3 15,3-2-3-15,-7 0 0 16,-3 2 2-16,5-3-2 16,-2 3 1-16,1-1-1 15,-1-2 3-15,1 0-4 0,-1 7 2 16,0-4-1-16,3 6 1 15,-1-3-1-15,1 3 1 16,-5 0 0-16,5-1 0 16,-5 1-1-16,2 0 1 15,1 4 0-15,-3-4-1 16,3 5 1-16,-5-2-1 16,4-1 1-16,1 0 1 15,-3 4 1-15,-2-6-2 16,5 5 1-16,-3-2-1 15,2-3-1-15,5 0 1 16,-9 0-1-16,5 0 2 0,-1 3-2 16,5-1 0-1,-5 3-1-15,0 0 2 0,5 2-1 16,-3 0 2-16,3-2-2 16,-3 2 0-16,-1-6 2 15,3 5-2-15,-3-3 0 16,-1-3 0-16,5 1 1 15,-3 0 0-15,3-1-1 16,-5 0 0-16,0 0 0 16,5-4 0-16,-3 3 1 15,-1-3-1-15,3 1 0 16,3 3 0-16,-2-4 0 16,1 1 0-16,1 2 0 15,-1-2 0-15,5-1 0 16,-4 0-1-16,-1-2 1 0,1-3 0 15,-5 2-1-15,3 1 2 16,2-3-1-16,-3 0 0 16,3 2 0-16,-5-5 0 15,-1 2 0-15,3-5 0 16,-4 3 0-16,5 0-1 16,2 2 1-16,1-2 0 15,-1-1-1-15,4 1-1 16,-1 2 2-16,-1-5 0 15,4 4 0-15,2 0 0 16,0 0-2-16,-3 0 2 16,5 0-1-16,-4 0-1 0,-2-6-2 15,-2 4 2-15,-1-5 1 16,-1 3-1-16,-1-2-1 16,1-2 0-16,0 1-7 15,-1-1-7-15,1 1-11 16,-1-1-17-16,5-3-31 15,2 0-161-15</inkml:trace>
  <inkml:trace contextRef="#ctx0" brushRef="#br1" timeOffset="140885.3568">10571 14836 275 0,'-12'-9'47'15,"-7"6"-15"-15,1-2 10 16,3 5 9-16,13 0-18 16,-4 0-13-16,2 0-6 15,2 0 1-15,2 0 0 16,-4 0-1-16,-3 0 0 16,-1 0 0-16,-4 0-8 15,-1 5-1-15,7-2-2 16,-6 6 3-16,-5 1-3 15,-1 9-1-15,-5 3-1 16,4 7-1-16,11-3 1 16,-7 6 2-16,13-1-3 0,2 0 1 15,0-1-1-15,0-4 1 16,11-1-2-16,22-3-1 16,10-3 0-16,11-5 2 15,10-6 0-15,6-5 3 16,7-3-1-16,1 0 0 15,1-13 0-15,-7-13 1 16,1-1 1-16,-11-2-3 16,-9-4 0-16,-7-4 1 15,-13 1-1-15,-12-4 1 16,-15 2-1-16,-6-3 0 16,0 5 1-16,-15 6-2 15,-20 9 0-15,0 3 0 0,-4 11-1 16,-7 3 1-1,1 4 0-15,-3 0 1 0,-1 0 0 16,-5 7 0-16,6 7 0 16,5 1-1-16,6 1 1 15,8-1-1-15,12-8 0 16,11-1 0-16,6-3 0 16,0 3-5-16,0 4-2 15,0-2-9-15,0-2-33 16,0-3-9-16,4-3-46 15,21-3-86-15</inkml:trace>
  <inkml:trace contextRef="#ctx0" brushRef="#br1" timeOffset="141228.0625">11317 14468 205 0,'0'-3'160'15,"0"3"-120"-15,0 0-1 16,-12 0 3-16,0 0-17 16,-5 6-8-16,-6 10-7 15,-8 9 0-15,0 9-5 16,-6 9 8-16,0 1-5 16,0 11-2-16,-5 4 0 15,-1 8-3-15,-5 9-1 16,5 4-1-16,-2 1 1 0,5-3 0 15,1-5-1-15,12-3 0 16,2-15 0-16,13-4-1 16,-5-13 0-16,11-13-1 15,6-6-2-15,0-9-3 16,0-7-12-16,0 0-14 16,0-3-32-16,31-6-66 15,13-19-63-15</inkml:trace>
  <inkml:trace contextRef="#ctx0" brushRef="#br1" timeOffset="141468.6815">11396 15213 407 0,'-25'18'36'0,"-2"-3"-25"16,3 7 28-16,5 0-7 15,0 0-15-15,5 3-10 16,-1-2-4-16,7 2-2 16,2-3-1-16,6 0 0 15,-4-6-7-15,4 2-6 16,-2-5-19-16,-2-4-20 16,-3-5-21-16,-1-1-55 15</inkml:trace>
  <inkml:trace contextRef="#ctx0" brushRef="#br1" timeOffset="142632.7002">16436 14420 332 0,'-48'0'39'16,"-10"0"-25"-16,7 7 42 15,3 11-19-15,17 1-19 16,-4 2-11-16,6 9 2 16,4 1 1-16,4 4 2 15,5 3-6-15,8 2 4 16,1 7-6-16,7 1 0 16,0-5-3-16,0-4 2 15,27-7-3-15,17-7-1 16,9-9 1-16,14-5 0 15,13-11 5-15,19 0 4 16,7-30-1-16,-3-11-5 0,-6-11-3 16,-18 1 0-1,-19-7-3-15,-23 0-2 0,-12-5 0 16,-25 1-1-16,0 3 6 16,-19 14 0-16,-24 9 0 15,-17 17 2-15,-6 9 3 16,-9 6 4-16,-13 4-4 15,1 0 1-15,-2 14-1 16,-2 5-3-16,6 7 4 16,9 6-2-16,3-1-1 15,13 5-1-15,17-6 0 16,10-8-2-16,18-1 0 16,5-6-1-16,8 2-7 15,2 2-1-15,0 0-7 16,0-3-23-16,0-7-23 0,21-8-108 15</inkml:trace>
  <inkml:trace contextRef="#ctx0" brushRef="#br1" timeOffset="143028.1073">17008 13872 22 0,'-27'19'403'0,"-14"3"-396"0,-2 8 1 16,-3 11 15-16,-3 13 7 15,1 5-16-15,-2 6-5 16,-3 12-1-16,-1 8 3 15,-2 11 2-15,2 2-3 16,3 3 1-16,-1-5-3 16,7-9 1-16,-1-4-1 15,9-12-4-15,0-9-1 16,-1-7 0-16,7-6-1 16,-2-7-1-16,6-12-1 15,11-8-1-15,1-6 0 0,7-7-7 16,6-7-12-16,2-2-24 15,0 0-25-15,0-5-100 16,25-20-3-16</inkml:trace>
  <inkml:trace contextRef="#ctx0" brushRef="#br1" timeOffset="143383.0042">16709 15037 381 0,'8'7'31'16,"-2"-4"-31"-16,0 5 17 0,5 0 1 16,1-1 2-1,2 4-8-15,-1 0 0 0,3 1-4 16,-9 1-4-16,-3 3 2 16,-4 9-3-16,0 0 7 15,-17 8-2-15,-14-3 2 16,0 3-6-16,-4 0 1 15,10-6-3-15,7-3 0 16,5-5-1-16,9-4-1 16,4-5 0-16,0-1-1 15,4-6 1-15,23 0 2 16,10-3 4-16,5 0 0 16,7-3-1-16,5-13-2 15,0-5-3 1,2 2-1-16,-5-3-18 0,-12 0-52 0,-10 8-212 15</inkml:trace>
  <inkml:trace contextRef="#ctx0" brushRef="#br1" timeOffset="144394.6327">20744 14217 348 0,'-36'-5'51'16,"3"5"-21"-16,-6 0 8 15,0 3-13-15,-15 23-9 16,13 6-7-16,-1 9 3 16,9 10 0-16,8 11-4 15,5 7-1-15,12-6 2 16,8-7-5-16,0-5-2 0,6-7 0 15,29-7-1-15,10-11 0 16,9-4 1-16,8-9 0 16,8-11 7-16,9-2-6 15,6-11 0-15,8-20 3 16,-2-13-4-16,-7-10 1 16,-5-5-2-16,-9-6-1 15,-14-7 0-15,-19-4-2 16,-14 6 0-16,-23 8 2 15,0 18 0-15,-25 8 2 16,-26 12 2-16,-11 14-3 16,-15 4 1-16,-10 6 4 0,-10 0 4 15,-6 10-6-15,-1 7 2 16,9 5-4-16,17 0 1 16,20 0-2-16,16-3-1 15,20 0-5-15,13-3-2 16,9 1-10-16,0-3-31 15,31-6-25-15,32-8-152 16</inkml:trace>
  <inkml:trace contextRef="#ctx0" brushRef="#br1" timeOffset="144708.2745">21502 13847 364 0,'-49'16'47'16,"-9"9"-38"-16,0 11 33 15,-6 8-5-15,-2 12-16 16,2 6-3-16,-3 8-2 16,3 8 3-16,8 6-9 15,3 3-2-15,7 4-3 16,-1 2-2-16,3-1-1 15,5-4 1-15,8-5-1 16,10-12-2-16,13-11-1 0,8-10-5 16,0-14-2-1,0-13-9-15,10-8-28 0,19-12-21 16,4-3-48-16,7-12-21 16</inkml:trace>
  <inkml:trace contextRef="#ctx0" brushRef="#br1" timeOffset="145127.7479">21473 14852 437 0,'4'0'22'16,"3"0"-21"-16,-1 0 3 15,2 0 12-15,7 0-5 16,-3 0-2-16,-4 0-5 0,3 8 0 15,-9 0-3-15,-2 3 3 16,0 7-1-16,0 4 6 16,-19 1 5-16,-10 2-3 15,4-3-6-15,11-6-4 16,8-3-1-16,6 2-2 16,0-4-2-16,2 0-5 15,33 3 2-15,8-2 7 16,7-1 0-16,4 4 1 15,-11 0 1-15,-4 2-1 16,-14-3 1-16,-13-1-2 16,-9 1 1-16,-3 3 1 0,0 5 4 15,-21 0 2-15,-21 1 1 16,-1 3-6-16,-7-8-2 16,-1 1-1-16,5-1-3 15,-1-4-13-15,3-3-24 16,9-10-62-16,17-1-151 15</inkml:trace>
  <inkml:trace contextRef="#ctx0" brushRef="#br1" timeOffset="145863.9336">25880 14046 385 0,'-72'0'11'15,"31"0"-5"-15,-1 0 15 16,-3 23 14-16,-7 9-10 0,0 16-12 16,1 9-1-1,12 6 15-15,5 8-17 16,16-2 1-16,12-7-1 0,6-6-5 15,0-13-5-15,35-6 0 16,14-8 4-16,22-10 0 16,13-4 2-16,26-15-3 15,12 0 3-15,6-26-6 16,-2-14 0-16,-16-8-2 16,-19-10 0-16,-25-1-2 15,-21-1 1-15,-22 6-4 16,-23 12 6-16,0 10 1 15,-29 10 3-15,-23 5-3 16,-12 2 5-16,-14 11 2 16,-3 4 0-16,-10 0-5 0,7 0 1 15,9 7 4-15,15-1-6 16,15 3-1-16,14-5-3 16,10-1-13-16,11-3-41 15,10 0-40-15,6-10-170 16</inkml:trace>
  <inkml:trace contextRef="#ctx0" brushRef="#br1" timeOffset="146148.0493">26525 13861 375 0,'-62'42'48'15,"-16"9"-37"-15,3 15 24 0,-3 0-2 16,-1 10-4-16,3 13-14 16,8 3 1-16,1 4 2 15,7-4 0-15,11-1-12 16,-1-11-2-16,5-5-1 16,5-6-2-16,5-11-1 15,10-10-3-15,9-8-2 16,8-10-8-16,8-8-22 15,0-15-33-15,14-7-122 16,34 0-108-16</inkml:trace>
  <inkml:trace contextRef="#ctx0" brushRef="#br1" timeOffset="146448.827">26513 14695 407 0,'-27'15'60'0,"-12"4"-59"16,-1 9 34-16,-5-2-1 15,8 1-17-15,8 2-5 16,10-3-7-16,11 2 3 16,8-1-1-16,0 1-2 15,0-2-2-15,19-4 3 0,18-3-5 16,10-1 5-16,3-7-1 15,10-8 1-15,8-2-6 16,4-1 2-16,5-1-2 16,-9-17-7-16,-8-6-21 15,-10-3-22-15,-13-9-28 16,-4 3-130-16</inkml:trace>
  <inkml:trace contextRef="#ctx0" brushRef="#br1" timeOffset="146659.1292">26833 14751 310 0,'-29'10'119'0,"2"9"-112"15,-8 6 26 1,0 11 8-16,-6 5-15 0,2 8-14 16,-3 5 4-16,1 5-4 15,4-5-2-15,2-1-4 16,8-5-4-16,2-1-2 15,0-7-8-15,2 1-13 16,1-5-30-16,3-7-72 16</inkml:trace>
  <inkml:trace contextRef="#ctx0" brushRef="#br1" timeOffset="150004.1264">13897 7273 128 0,'0'-10'136'0,"0"-1"-96"15,-12 7 17-15,-7 1-1 16,5 0-19-16,-3 3-12 16,1 0-9-16,-5 0-4 0,-2 16-6 15,-6 10-3-15,-4 12 1 16,-2 10-2-16,0 12 2 16,8 1 3-16,9 2-2 15,11 1-4-15,7-7 1 16,0-3 2-16,2-1-3 15,29-7 5-15,9-5-6 16,3-8 2-16,5-6-2 16,3-10 0-16,3-6 1 15,0-10 3-15,8-1-1 16,-2-5 4-16,6-24-4 16,0-11 1-16,-4-13 0 0,-6-8-1 15,-11-2 1 1,-12-3-4-16,-8-3 0 0,-17-8 0 15,-8-1-1-15,0 2 0 16,-41-2 0-16,-19 13 1 16,-14 12-7-16,-9 18 4 15,-4 17 1-15,-4 16 4 16,-6 2-1-16,0 6 3 16,2 17 1-16,14 4-2 15,21 12-2-15,19 6-1 16,27 5 0-16,14 4 0 15,6 0 0-15,39-6 1 16,19-4 1-16,11-7-2 0,5-4 3 16,9-8 0-1,-2-3 0-15,-2-4-2 0,-9-6 0 16,-10-2 1-16,-14-6-2 16,-13 0-4-16,-14-3 0 15,-4-1-22-15,6 0-39 16,-7 0-98-16,3 0-136 15</inkml:trace>
  <inkml:trace contextRef="#ctx0" brushRef="#br1" timeOffset="150250.5833">14914 7785 235 0,'0'14'177'0,"0"0"-176"16,0 2 35-16,-18 9-5 16,1 5-8-16,5-5-11 15,3 1-5-15,-1-3-4 16,6 1-2-16,4-2-1 16,0 0-2-16,0-7-5 15,0-3-27-15,6-10-52 16,17-2-57-16,12-9-32 15</inkml:trace>
  <inkml:trace contextRef="#ctx0" brushRef="#br1" timeOffset="150785.1266">15675 7230 211 0,'0'0'176'16,"0"0"-156"-16,0 0 9 15,-6 15-6-15,-15 18-9 16,-4 14 2-16,0 13-4 16,5 8-5-16,12 3 2 0,8 2 0 15,0-7-1-15,6-4-3 16,25-10-3-16,6-10-2 15,8-14 0-15,-1-3-1 16,5-12 1-16,5-10 4 16,6-3 1-16,4-3-4 15,9-29 5-15,3-10-3 16,-4-11-1-16,-3-8 1 16,-14-2-3-16,-15-3 2 15,-15-3-2-15,-23 1 0 16,-2 7 0-16,-13 15 0 15,-28 7 1-15,-9 17 1 16,-6 10 3-16,-4 3-2 0,-6 9 0 16,-2 0 5-1,-4 6-6-15,-11 20 2 0,-2 12-3 16,9 5 0-16,3 0-1 16,20 1 1-16,11-3 0 15,18-7-1-15,11-5 0 16,13-5-1-16,0-9-6 15,0-5-9-15,29-4-12 16,17-6-41-16,18-6-107 16</inkml:trace>
  <inkml:trace contextRef="#ctx0" brushRef="#br1" timeOffset="151068.4002">16432 7068 391 0,'-50'0'14'0,"-4"11"8"15,-8 22 15-15,-8 16-5 16,-9 14-17-16,5 13-8 16,0 9 0-16,1 3 5 15,7 3-5-15,12 1-1 16,11-7-5-16,8-9 2 15,10-5-1-15,0-7-2 16,6-3 0-16,1-6-1 16,5-9-9-16,13-12-14 0,0-20-29 15,0-13-80-15,15-1-125 16</inkml:trace>
  <inkml:trace contextRef="#ctx0" brushRef="#br1" timeOffset="151295.4972">16564 7824 427 0,'-42'20'10'16,"1"8"0"-16,2 6 17 0,6 1-6 15,8 3-5-15,11-1-11 16,7-3 1-16,7-3-6 15,0-5 0-15,0-7-7 16,15-2-20-16,22-17-98 16,27-7-130-16</inkml:trace>
  <inkml:trace contextRef="#ctx0" brushRef="#br1" timeOffset="151660.6458">17407 7541 360 0,'0'9'45'0,"0"-9"-45"15,0 3 0-15,8 1 7 16,26 2 10-16,11 1-6 0,15-2 1 16,8 0-1-1,9-2-1-15,1-1-4 0,7-2-1 16,-6 0-1-16,-11 0-4 15,-19 0 0-15,-13-5-8 16,-12-7-31-16,-13-5-112 16</inkml:trace>
  <inkml:trace contextRef="#ctx0" brushRef="#br1" timeOffset="151865.4198">17887 7359 19 0,'-19'21'331'16,"1"7"-331"-16,-7 15 22 16,-2 16 19-16,2 6 3 0,6 9-17 15,7-7-13-15,12-6-1 16,0-9-8-16,0-6-5 16,12-12-4-16,20-4-9 15,9-16-47-15,15-14-145 16</inkml:trace>
  <inkml:trace contextRef="#ctx0" brushRef="#br1" timeOffset="152291.0126">19088 7413 416 0,'0'16'37'0,"-17"6"-32"15,-14 14 15-15,-4 9-1 16,4 5 6-16,17-2-11 16,14-3-7-16,0-6 3 15,12-10-2-15,25-3-1 16,7-11-4-16,3-7 1 16,13-8-2-16,6 0 1 15,19-25 1-15,12-16 4 16,7-10-6-16,-5-5 1 15,-17 1-1-15,-22 1-1 16,-29 2 0-16,-24 7 3 0,-7 5-4 16,-31 14 0-1,-27 8 1-15,-21 11 0 0,-12 7 2 16,-12 2 1-16,-7 22 1 16,5 6-4-16,16 3 2 15,17-5-1-15,24-5-2 16,23-5-2-16,19-8-4 15,6-3-15-15,0-5-18 16,52-2-38-16,16-15-75 16,13-18-150-16</inkml:trace>
  <inkml:trace contextRef="#ctx0" brushRef="#br1" timeOffset="152798.8885">19051 7491 240 0,'-7'6'55'0,"7"-6"-23"16,0 0 12-16,0 0-12 16,0 0-5-16,0 0-14 15,0 0-4-15,0 0-5 16,19 0 4-16,18 0 8 16,17 0 0-16,8 0-3 0,6 0-7 15,-2 0 3 1,-8 0-4-16,-12 2-4 0,-7 4-1 15,-14-1-5-15,-11 2 1 16,-1 0-26-16,-13 1-75 16,0-2-93-16</inkml:trace>
  <inkml:trace contextRef="#ctx0" brushRef="#br1" timeOffset="153177.2034">19687 7675 275 0,'6'4'48'0,"3"-2"-47"0,3 2 17 16,7 3 15-16,1-2 1 16,1 2-11-16,-2 1-10 15,-7 1-5-15,5 4 2 16,-11 1-3-16,-4 5-2 15,-2 1 4-15,0 2-1 16,-8 0 4-16,-17 0 0 16,-4-2-2-16,6-2-1 15,5-2-4-15,3-4-5 16,9-2 2-16,0-3 0 0,6-1-2 16,0 0 0-16,0-2-1 15,0-3 1-15,0-1-3 16,2 0 3-16,14 0 2 15,5 0-2-15,14 0 0 16,13-4-3-16,12-14-19 16,2-4-63-16,0-2-118 15</inkml:trace>
  <inkml:trace contextRef="#ctx0" brushRef="#br1" timeOffset="153604.7393">20791 7370 393 0,'-19'0'28'0,"-1"10"-24"16,-5 10 18-16,-6 15-2 16,-4 10 5-16,4 10-9 15,18 2-2-15,13-1-2 16,0-3 0-16,17-7-4 15,20-11-6-15,7-8 0 16,3-11-1-16,3-10 2 16,8-6 2-16,4-2 1 15,10-24 5-15,9-12-5 16,-5-11-4-16,-4-4 0 16,-20-2-2-16,-11 4 2 0,-18 3-2 15,-17 4 2-15,-6 10-2 16,-4 7 0-16,-33 11 0 15,-10 1 0-15,-9 12 3 16,-17 3 5-16,-5 0-2 16,-13 18-5-16,6 5 0 15,13 2-2-15,18-6-1 16,27-5-12-16,17-3-21 16,10-7-15-16,18-4-63 15,47-7-100-15</inkml:trace>
  <inkml:trace contextRef="#ctx0" brushRef="#br1" timeOffset="153837.804">21496 7220 436 0,'-29'22'12'0,"-14"7"-8"16,-13 17 14-16,-17 7 17 15,-5 8-7-15,-3 2-5 16,5 0-9-16,3 4-4 15,1 1 2-15,4 0-5 16,2-3-6-16,6-5 1 16,4-9-2-16,15-7-4 15,10-9-3-15,14-13-18 16,15-11-31-16,2-11-61 0,12-7-116 16</inkml:trace>
  <inkml:trace contextRef="#ctx0" brushRef="#br1" timeOffset="154174.2875">21163 7831 344 0,'17'0'2'0,"8"0"6"16,10 2 14-16,2 1 10 15,6 4-8-15,-1-3-7 16,-9 3 2-16,-6 5 0 15,-13-2-10-15,-14 8-6 16,0 2 2-16,-29 7 2 16,-23 3-1-16,-8 1-1 0,7-2-1 15,9-1 4-15,15-10-5 16,17-3-1-16,6-11 1 16,6-4-3-16,0 0-1 15,0 0-3-15,6 0 4 16,25 0 1-16,21-6 4 15,10-7-5-15,4-5-7 16,8-3-14-16,5-2-25 16,3-2-38-16,-5-5-74 15</inkml:trace>
  <inkml:trace contextRef="#ctx0" brushRef="#br1" timeOffset="154422.1678">22102 7648 280 0,'-7'0'154'15,"7"0"-141"-15,0 0 15 16,0 0-3-16,7 0-10 16,30 0-12-16,31 0 9 15,15-7 1-15,8 3-4 16,2-3-2-16,-11 1-7 15,-7-1 2-15,-19-2-4 16,-17 5-3-16,-18-5-13 16,-15-4-51-16,-6-5-193 15</inkml:trace>
  <inkml:trace contextRef="#ctx0" brushRef="#br1" timeOffset="154617.2477">22430 7461 317 0,'-22'26'99'16,"-5"8"-90"-16,-15 13 15 15,11 9 10-15,2 2-5 16,9-4-17-16,9-10-6 0,9-10-5 16,2-4-1-1,0-9-16-15,27-11-45 0,33-10-207 16</inkml:trace>
  <inkml:trace contextRef="#ctx0" brushRef="#br1" timeOffset="155058.0841">24039 7426 370 0,'-19'0'126'0,"0"0"-125"15,-10 13 5-15,-4 13 5 16,-4 8 11-16,2-1-9 16,16 3-5-16,15-7-6 15,4 1 0-15,0-4-2 16,37-8-2-16,21-4 2 15,17-9 2-15,22-5 8 16,17-15-6-16,1-15-3 16,-5-10 2-16,-17-4-2 15,-17 4 3-15,-28-1-3 16,-23 1 0-16,-23 8 1 16,-2 4 2-16,-19 7-4 0,-24 9 0 15,-5 9 5-15,-14 3 0 16,-16 3-2-16,-7 16-6 15,4 0 6-15,15 0-6 16,25-9-2-16,18 2-25 16,11-8-32-16,12-4-58 15,0 0-165-15</inkml:trace>
  <inkml:trace contextRef="#ctx0" brushRef="#br1" timeOffset="155885.1432">23941 7550 212 0,'0'0'42'15,"0"0"-18"-15,0 0 43 16,0 0-12-16,0 0-26 15,0 0-18-15,17 0 2 16,2 0-6-16,5 0 6 16,11 0-2-16,5 0 1 15,5 0-8-15,1 0-3 16,1 0-1-16,-3 0 3 16,-5 0-3-16,-8 0 0 15,-10 0 0-15,-7 0-3 16,-2 0-18-16,-3 0-65 15,1 0-116-15</inkml:trace>
  <inkml:trace contextRef="#ctx0" brushRef="#br1" timeOffset="156310.0432">24570 7675 171 0,'6'3'209'16,"6"-3"-204"-16,1 0-2 16,-5 1 14-16,-2 1 3 15,-2-1-5-15,3 2-6 16,-7 4-1-16,0 4-3 16,0 5 1-16,-11-1 4 15,-7 3-4-15,-3 0-4 0,9-1-2 16,5-1 0-16,7 0-2 15,0-2-2-15,0-3 1 16,21-1-6-16,10 2-1 16,-6-3-3-16,4 3 6 15,-6-4 6-15,-5 6 1 16,-5-4 0-16,-7 0 1 16,-6 0 5-16,0 0-3 15,0 2 3-15,-29-1 11 16,-8 3-2-16,-7-6-8 15,-3 4 0-15,3-2-7 16,3-2 0-16,12-1-1 16,8-7-8-16,9 0-21 0,12 0-84 15,0-18-142-15</inkml:trace>
  <inkml:trace contextRef="#ctx0" brushRef="#br1" timeOffset="156888.5691">25556 7458 312 0,'-39'26'11'16,"1"11"7"-16,3-1 18 15,0 4 9-15,14 0-19 16,7 1-4-16,14-3-3 16,0-6-9-16,4-2-4 15,25-8-1-15,4-5-1 16,13-9-4-16,3-4 6 15,26-4 4-15,20-4-4 16,14-26-3-16,13-7-2 16,-2-9 0-16,-10-3-2 0,-24 1 1 15,-19-3-1-15,-30 3-4 16,-25 4-4-16,-12 8 7 16,-18 8-6-16,-38 9 6 15,-10 6 2-15,-9 7 10 16,-7 6 2-16,-5 0 2 15,-2 0-6-15,-2 6-1 16,12 6 1-16,15-3-3 16,17 1 4-16,18-3-7 15,16 1-2-15,5 0-5 16,4 2-4-16,4 3 7 0,0 2-2 16,0-3-3-1,0-1 2-15,16 0-8 0,3-3-12 16,8-1-20-16,8-7-63 15,13 0-63-15</inkml:trace>
  <inkml:trace contextRef="#ctx0" brushRef="#br1" timeOffset="157203.9761">26525 7063 429 0,'0'13'19'0,"-33"3"-13"0,-27 19 0 15,-18 13 19-15,-11 7 2 16,2 7-13-16,2 1 5 16,3-1-8-16,5 1-1 15,1 3-1-15,1 0-1 16,5 0-5-16,2-2-2 15,6-4 2-15,8-9-2 16,13-6-1-16,5-1-2 16,10-7-7-16,3-7-13 15,4-8-20-15,7-7-15 16,2-11-77-16,10-4-190 16</inkml:trace>
  <inkml:trace contextRef="#ctx0" brushRef="#br1" timeOffset="157677.0459">26250 7819 287 0,'25'0'76'16,"6"0"-76"-16,0 0 22 0,6 0-2 16,-1 3 0-16,-1 0-6 15,-4 5-3-15,-9 3-4 16,-13 7-6-16,-9 0 3 16,-2 9-3-16,-40 1 6 15,-11 2-3-15,-1-2-2 16,8-2 3-16,7-4 2 15,18-3-7-15,9 0 0 16,8-6-2-16,4-2-1 16,0-2-7-16,29-2 1 15,14 0 9-15,5 0 0 16,-5-3 4-16,-6 4-4 0,-12-1 1 16,-8 0 5-1,-5 4-2-15,-12-3 2 0,0 2-1 16,0 2 6-16,-16-2 3 15,-24 5-5-15,-11-1-3 16,-1-5-6-16,-2-3-8 16,7 0-29-16,-3-6-109 15</inkml:trace>
  <inkml:trace contextRef="#ctx0" brushRef="#br1" timeOffset="158696.8013">27319 7594 324 0,'-6'0'39'0,"0"0"-10"0,6 0 17 16,0 0-17-16,0 0-15 16,2 0-10-16,39 0-1 15,29 0-1-15,21 0 5 16,19 3-3-16,1-3 2 15,-7 4-4-15,-9-4 2 16,-17 0-3-16,-5 0-1 16,-11 0-2-16,-6-4-1 15,-11-7-27-15,-24 0-101 16,-21-7-123-16</inkml:trace>
  <inkml:trace contextRef="#ctx0" brushRef="#br1" timeOffset="158929.7038">27774 7385 209 0,'0'13'96'16,"0"7"-95"-16,4 13 19 16,-4 18 48-16,0 8-24 15,0-1-22-15,0-2-3 16,0-10-8-16,6-4-9 15,2-5 2-15,9-4-4 16,10-4-10-16,18-7-8 0,7-11-47 16,20-9-43-1,13-2 7-15</inkml:trace>
  <inkml:trace contextRef="#ctx0" brushRef="#br1" timeOffset="159476.091">29055 7483 323 0,'0'0'80'0,"0"5"-70"15,-2 20 0-15,-20 12 13 16,-9 10 12-16,6 7-23 0,8-1-6 16,15-6 2-1,2-3-3-15,6-10-2 0,32-5 0 16,5-11-3-16,11-6 10 15,2-9-4-15,10-3 1 16,6-6 2-16,5-25-2 16,-3-9-2-16,-12-7 0 15,-10-6-2-15,-21-4-2 16,-19-3 2-16,-12-2-2 16,0-1-1-16,-31 8-3 15,-16 14 3-15,-7 13-1 16,-8 14 1-16,-11 9 0 15,-9 5 3-15,-5 0-3 16,-4 22 1-16,6 9 3 0,17 1 1 16,10 5-3-16,27-5-2 15,19-2 0-15,12-1-6 16,0 2 3-16,41-3-1 16,13-5 4-16,12-6 11 15,10-5-8-15,9-3-1 16,12-8 3-16,-2 3-4 15,-8-4 2-15,-10 0-3 16,-21 0 2-16,-15 0-1 16,-16 0 2-16,-15 0-3 15,-4 0 0-15,-6 0 0 16,0 0-2-16,0 0-6 16,0 0-33-16,0 0-32 0,0 0-127 15</inkml:trace>
  <inkml:trace contextRef="#ctx0" brushRef="#br1" timeOffset="159768.6979">30062 7795 168 0,'-37'14'199'0,"-6"1"-190"16,-13 4 35-16,-4 3 12 15,6 0-23-15,6-2-9 0,17-1-12 16,13-4-1-16,8-3-2 16,10 3-7-1,0-4-1-15,4-3 0 0,25 2-2 16,4-3 2-16,12-5 5 16,13 1-3-16,8-3-3 15,0 0-3-15,-6 0-16 16,-16-12-28-16,-9-3-39 15,-10-7-69-15,-9-3-70 16</inkml:trace>
  <inkml:trace contextRef="#ctx0" brushRef="#br1" timeOffset="159956.9941">30062 7795 332 0,'-14'96'28'0,"-9"-81"-11"0,-8 6 13 16,0 4 3-16,0 2-11 15,6 3-8-15,4-2-7 16,7-2-1-16,8 3-5 16,2-7-1-16,4-2-10 15,0-2-15-15,22-14-58 16,22-4-58-16,16-1 10 16</inkml:trace>
  <inkml:trace contextRef="#ctx0" brushRef="#br1" timeOffset="160361.222">30794 7601 399 0,'0'0'84'0,"0"0"-82"16,0 11 3-16,-4 11-4 15,-27 11 21-15,0 7-2 16,0 9-10-16,8-5-4 15,15-1 1-15,8-10-4 16,0 0 0-16,8-11-1 16,27-3-1-16,9-6 5 15,3-11-1-15,13-2-3 16,8 0 5-16,7-23-5 16,-3-5 2-16,-8-6-1 0,-20 1-3 15,-16 0 1 1,-19 4 0-16,-9 4 1 0,0 3 0 15,-25 3-2-15,-18 7-3 16,-11 6 3-16,-2 2 5 16,-14 4 0-16,-9 0-2 15,5 7-3-15,8 5 0 16,22-3-2-16,19-5-8 16,19-4-23-16,6 3-23 15,0-3-17-15,44 0-153 16</inkml:trace>
  <inkml:trace contextRef="#ctx0" brushRef="#br1" timeOffset="160788.9185">31474 7400 220 0,'-6'9'25'0,"-7"6"-3"16,-9 5 21-16,-9 5 11 15,-7 8-10-15,-5 6-16 16,-9 3-11-16,3 5-3 16,-1 5-5-16,-4 9 5 15,-1 3-2-15,1 1-5 16,4 1 2-16,-1-7-5 16,11-1 0-16,3-2 1 15,8-11-3-15,13-4-2 16,9-13 0-16,7-11-7 15,0-8-2-15,0-7-11 16,17-2-33-16,26-3-54 16,19-26-70-16</inkml:trace>
  <inkml:trace contextRef="#ctx0" brushRef="#br1" timeOffset="161104.6359">31687 7906 228 0,'-25'7'176'16,"-4"0"-173"-16,2 4 13 16,-8 6 21-16,0 0-9 0,8 5-8 15,2 0-7 1,5 0-4-16,11-3 0 0,5-1-7 15,4-4 2-15,0 5-4 16,0-5 0-16,21-3 0 16,6-3 0-16,8-1 4 15,0-2 1-15,8-3-5 16,5-2-2-16,-3 0-12 16,3 0-23-16,-7-15-55 15,-8-6-103-15</inkml:trace>
  <inkml:trace contextRef="#ctx0" brushRef="#br1" timeOffset="161321.1202">31722 8016 66 0,'-23'0'312'16,"5"0"-297"-16,9 6 29 16,-3 0-3-16,-2 4-19 15,1 5-9-15,-5 2-4 16,5 7-1-16,-1 7-5 15,1 3-2-15,3 3 0 16,4-2-1-16,0-1-2 16,-7-1 2-16,3-3-11 15,-5 2-18-15,-3-5-39 16,-1-3-114-16</inkml:trace>
  <inkml:trace contextRef="#ctx0" brushRef="#br1" timeOffset="178952.7818">6456 16566 201 0,'-7'0'56'16,"-1"0"-45"-16,-2-1 20 16,2 0 17-16,1 1-15 15,7-4-13-15,-4 4-2 16,4 0-6-16,0 0-1 15,0 0-2-15,0 0-3 16,0 0-5-16,0 0-1 16,0 0-4-16,0 0-1 15,0 0-7-15,0 0-51 16,0 0-49-16,11 0-87 0</inkml:trace>
  <inkml:trace contextRef="#ctx0" brushRef="#br1" timeOffset="181232.959">6456 16566 16 0,'-174'63'71'0,"174"-63"-58"15,0 0 7-15,0 0 13 16,0 0 10-16,0 0-12 16,0 0-7-16,0 0 6 15,0 0-7-15,0 0-2 16,0 0-7-16,0 0-3 15,0 0 2-15,12 1-5 16,7 2 7-16,2 1-1 16,8-1-2-16,0 2-2 15,8-2-3-15,4 4 0 0,5 0 0 16,5-2-1 0,-7 1 0-16,-3-2 1 0,-4-1-1 15,0 3-4-15,1-3 4 16,-3-3-2-16,6 0 2 15,-10 0-2-15,2 0-1 16,6 0 2-16,-14 0-2 16,-4 0 3-16,6 0-3 15,-9-3-1-15,1 1 1 16,2-5 2-16,12 3-4 16,-8-2 3-16,1-3-1 15,10 2-1-15,1-4-2 16,4-3 3-16,0 3-1 0,-10-4-1 15,0 4-1 1,-2-2 0-16,-4 3 0 0,-4-2 1 16,6 3-1-16,0-6 1 15,-3 1-1-15,5-1 1 16,0-3-1-16,2 2 0 16,-4-1 0-16,6 2 1 15,-14 1-1-15,-1-1 0 16,1 5 0-16,4-3 0 15,-5-2 0-15,3-3 1 16,2-3-1-16,6 3 0 16,-2-1 1-16,2-3-1 15,6 0 0-15,-8 0 0 16,2 4 0-16,-3-4 0 0,1 4 1 16,-12-1-1-16,3 0 0 15,-1-2 0-15,2-1 0 16,3 0 0-16,-7-5 0 15,3 2 0-15,5 3 0 16,0-4 0-16,-5 4 1 16,-3 4-1-16,1-4 0 15,-3 6 0-15,-1-4 0 16,5 1 1-16,-5 0-1 16,-6 1 0-16,7 1 0 15,-5 0 1-15,-2 0-2 16,5-2 2-16,1-3-1 15,-4 0 2-15,7 4-2 0,-9-1 0 16,0 5 0-16,0-1 1 16,1 1-2-16,-1 4 2 15,0-3-1-15,2 3 0 16,3-8 2-16,1 2-2 16,2-1 0-16,7-2 0 15,-9 4 0-15,3-6 0 16,1 6 1-16,-1-5-1 15,4 3 0-15,1-2 0 16,-7 4 0-16,-1-2 0 16,0 1 1-16,3 2-1 15,-3-5 0-15,3 1 1 0,-3 4-1 16,-4-4 0-16,5 2 0 16,-1 2 0-16,1 0 0 15,-1 3 0-15,0 3 0 16,3-3 1-16,-1 3-1 15,-1-3 0-15,3 0 0 16,-1 0 0-16,1 1 0 16,7-2 0-16,-8 2 1 15,3-2 0-15,1-1 0 16,-1 4 0-16,3-1-1 16,-13 5 0-16,3-2 2 15,-3 3-2-15,2-2 1 16,3 1-1-16,1-2 3 15,-1 3-3-15,1-2 0 16,0 1 1-16,-1 2-1 0,-1-1 0 16,1 0 1-16,-3 1-1 15,2-1 0-15,5 0 0 16,-5-3 0-16,7 5 0 16,0 1 1-16,-1-3-1 15,-1 0 0-15,1 4 1 16,-9 0-1-16,-3 0-1 15,6 0 1-15,-1 0 1 16,3 0 0-16,5 0 1 16,1 0-1-16,1 0-1 15,2 0 0-15,1 0 0 16,1 0 2-16,0 0-1 0,-2 0-1 16,-3 0 1-16,7 0-1 15,-8 0 0-15,6 0 1 16,4 0-1-16,-2 4 2 15,-5 0-2-15,3-1 0 16,4 1-1-16,-10-1 0 16,5 1 1-16,3 3 1 15,0 1 0-15,-8-4-1 16,1 6 5-16,-1-6-4 16,2 3 2-16,-9 1-3 15,1-5 0-15,-1 4 0 16,2-2 1-16,-1 5 0 15,3-3 0-15,1 5 1 0,-5-2-2 16,7-1 2-16,-5 4 0 16,3-2-2-16,6 0 1 15,-11 2 0-15,0 1 0 16,3-3 0-16,1 3-1 16,-1-3 3-16,4 3-2 15,1-1 0-15,-7-3-1 16,1 2-1-16,3 2 1 15,1-3 1-15,-1 4 1 16,1-4-2-16,-3 7 0 16,3-4 0-16,1 5-1 15,8 0 2-15,-6 0-1 0,3 3 0 16,1 0 0 0,2-4 0-16,-6 3 2 0,4-3-2 15,-3 4 1-15,1-3-1 16,-8-1 1-16,3 1 0 15,1-1-1-15,-1 0 1 16,3 4-1-16,-7-4 0 16,3 1 0-16,-3 0 1 15,5-2-1-15,2 3 1 16,-1 6-1-16,3-4 1 16,-4-1 0-16,-1-2-1 15,5 3 1-15,-8-1 0 16,3 1-1-16,1-3 1 15,-1-1-1-15,3 0 2 16,-2 0-1-16,-1 4-1 0,-3-3 0 16,3 2 2-16,-3 1-2 15,-3-3-2-15,3 0 2 16,1 3 2-16,-1-3-2 16,3 1 0-16,3-4 0 15,-7 2 0-15,5 1 0 16,0-6 0-16,-1 3 0 15,3-1 0-15,-2-4-2 16,-5 3 2-16,5-3-1 16,3 0 1-16,1 1 0 0,-2-6-2 15,1 2 0 1,-1-5-1-16,6 2-3 0,4-5-9 16,6 0-27-16,5 0-16 15,-5 0-136-15</inkml:trace>
  <inkml:trace contextRef="#ctx0" brushRef="#br1" timeOffset="183391.8921">12378 16511 57 0,'0'0'9'0,"0"0"-6"16,0 0 16-16,0 0 18 15,0 0-9-15,0 0-4 16,0 0 4-16,0 0-6 0,0 0-4 16,0 0 4-16,0 2 0 15,0 1-6-15,2 1-4 16,10 0 3-16,7 5 7 15,10 0 2-15,0-2-6 16,4 0-1-16,4 2-1 16,4 0-2-16,3-5-1 15,3 3-1-15,3-5 0 16,2-2-2-16,-1 0-1 16,3 0-1-16,4 0-2 15,-6 0-2-15,1-2 0 16,-5-8 1-16,-5 1-1 15,1-1-1-15,-3 3 1 0,-4-4-1 16,-6-3-1-16,2 3 1 16,-8-1 1-16,2-3-2 15,-4 1 2-15,0-1-1 16,-3-2 0-16,-1 0-3 16,8-2 3-16,-13 2-1 15,9 2-2-15,-2-7 1 16,-3 5 0-16,5-5 0 15,0 3 0-15,-3 0 0 16,5-1-1-16,-2 1 1 16,2 0 1-16,0-3-2 15,8 0 0-15,-2-3 0 0,0 2 1 16,4 0-1-16,-10-2 2 16,-1 0-1-16,1 2-1 15,0-5 2-15,0 1-2 16,4-2 3-16,0 4-2 15,-9-6 0-15,5 3-1 16,-2-5 2-16,6 1-2 16,-2-2 1-16,-2 0 0 15,-1-5 0-15,-3 1 0 16,-2 2-1-16,-1-2 1 16,-3 10-1-16,-3-2 2 15,9 2-2-15,-9 4 1 16,7 0-1-16,-5-1 1 0,5 1-1 15,1-1 0 1,-11 3 1-16,3 0-1 0,1 0 2 16,-1 0-2-16,7 0 0 15,-3 0 0-15,1 0 1 16,1 3 0-16,-5-3 0 16,1-2-1-16,3 2 2 15,-5-6-2-15,5 3 1 16,-5 0 0-16,0 2 0 15,1-2-2-15,-1 3 1 16,1 4 0-16,-5 0 1 16,4 2-1-16,-1 6 1 15,-1-5-1-15,-2 4 1 16,3 0-1-16,1 3 0 0,-4 0 1 16,3-1-1-16,-3 4 0 15,-4-1 0-15,4 4 0 16,3-3 0-16,1-1 0 15,5 3 0-15,1-3-2 16,-3 2 2-16,1 1-1 16,1-3 0-16,3 6 0 15,3-3 0-15,2 0 1 16,0 3 0-16,-9-3 0 16,3 3 0-16,-5 0-3 15,-1 0 3-15,5 0 1 16,-1 0-1-16,1 0-2 15,-1 0 2-15,-3 0 0 0,5 0 0 16,-4 0 0-16,3 3-2 16,1 5-1-16,-5 1 2 15,9 2 1-15,-4-2 1 16,-1 1 0-16,-1 1 1 16,1 0-2-16,1 3 1 15,4-1 0-15,-5 5 0 16,3-3 2-16,2 2-2 15,-3 2-1-15,7-1 2 16,-6 4-2-16,2 0 1 16,-5 4 1-16,5 4-1 15,-4-4 2-15,-1 2 0 0,1 3-3 16,3-4 1 0,-7 0 2-16,4 3-2 0,3-2 0 15,-1 2 0-15,2-5-1 16,-1 1 1-16,-3 0 1 15,0 1-2-15,-1-2 2 16,1 4-1-16,-3 0 1 16,-1 3 0-16,1 2 1 15,3-1-2-15,0 4 0 16,5 3 0-16,1 0 0 16,0-2-1-16,2-3 2 15,-6 0-2-15,3 1 1 16,1-7-1-16,2 3 0 15,0 2 1-15,-2-1 0 16,4 4 0-16,-5-5-1 0,-1 1-1 16,4-3 1-16,0 0-1 15,0-2 1-15,2-5-1 16,0-1 1-16,-4 0-2 16,-1-2 1-16,1 0-2 15,-2 2-2-15,2-3-3 16,-1-4-16-16,5 3-40 15,-8-4-29-15,4-7-148 16</inkml:trace>
  <inkml:trace contextRef="#ctx0" brushRef="#br1" timeOffset="184909.1178">10197 17928 280 0,'-6'0'67'15,"6"4"-45"-15,0-4 17 16,0 0-2-16,0 0-18 16,0 2-8-16,0-1-3 15,0 1 1-15,0 1 1 16,0 0-2-16,0 4-2 16,0 8 2-16,0 3 2 15,0 12-4-15,0 3 0 16,4 1-1-16,2 2-1 15,3 7-2-15,3-2 2 16,0-1 0-16,3-1-2 0,-1-5-2 16,-1-3 0-16,-3-2 0 15,2-7 1-15,-5-7-1 16,-1-6 1-16,0-1-1 16,-6-8 0-16,2 0 0 15,-2 0 0-15,0 0-2 16,0 0 0-16,0 0-5 15,0 0-14-15,0 0-17 16,0-17-57-16,-2-10-144 16</inkml:trace>
  <inkml:trace contextRef="#ctx0" brushRef="#br1" timeOffset="185500.7173">10015 17878 258 0,'-6'0'88'16,"6"0"-59"-16,0 0-1 15,0 0-5-15,0 0-23 16,17 0 1-16,24 0-1 0,-4 0 4 15,17 0 2-15,2 7 0 16,-3-3 1-16,-3 3-2 16,-7-2-2-16,-7 4-2 15,-12-1 3-15,-7-1-3 16,-9 5-1-16,-4 5 4 16,-4 5 4-16,0 9 4 15,-27 5 1-15,-10 4-4 16,4-7-7-16,0-3 1 15,6-5-2-15,4-6 0 16,15-7 0-16,2-3-1 16,6-9-3-16,0 0-2 15,0 0-6-15,6 2 2 0,25 4 8 16,17 2 1 0,-5-1 0-16,11 3 1 0,-9 2 0 15,1 5 1-15,-13-2-2 16,-8-3 0-16,-13 5 2 15,-6 2-2-15,-6 3 3 16,0 0 7-16,-2 3-5 16,-27 2 3-16,5-1-5 15,-3-2 3-15,-2-4-6 16,4-2 1-16,0-4-1 16,4-6 0-16,7-4-7 15,2-4-8-15,-1 0-28 16,9-9-44-16,4-14-100 15</inkml:trace>
  <inkml:trace contextRef="#ctx0" brushRef="#br1" timeOffset="186040.8373">11020 18284 337 0,'0'-5'59'0,"0"3"-38"16,-11-9 7-16,-1-3-17 16,4-5-5-16,-9-3-6 15,-1-3 1-15,-1 6-1 16,-4 1 1-16,3 9 3 0,-1 3 4 16,2 6 1-16,5 0-2 15,2 0 3-15,-7 12-5 16,-4 9-3-16,0 12-2 15,3 2 0-15,7 3 4 16,9-5-4-16,4-5 1 16,0-7-1-16,0-3 1 15,4-5-1-15,15-4 1 16,0-5-1-16,-5-1-2 16,13-3 0-16,-6 0 2 0,8 0 0 15,-3-16 0 1,3-6 0-16,-4 0-3 15,-2 1 1-15,-11 6-4 0,-1 8 0 16,-5 7 4 0,-6 0 0-16,6 0 2 0,-6 0-7 15,2 7-1-15,8 9 8 16,3 4 5-16,1-1 0 16,-1 0 0-16,3-4-3 15,7-3 1-15,-11-1-3 16,1-5 1-16,-1-2-1 15,1-4-1-15,-1 0-8 16,11 0-16-16,-9-11-54 16,5-11-106-16</inkml:trace>
  <inkml:trace contextRef="#ctx0" brushRef="#br1" timeOffset="186438.2861">11415 18022 312 0,'-19'5'89'16,"-4"7"-78"-16,3 0 20 16,-3 5 3-16,4 2-18 15,7 1-7-15,2 1-3 16,7 0-4-16,3-3-1 15,0 4-1-15,0-3 0 16,13-2 0-16,12 4 0 0,10-5 0 16,-8-1 0-16,10 3 2 15,2-3-1-15,-8-3-1 16,-4 2 1-16,0-3 0 16,-19-3 1-16,-2 1 2 15,1 0-3-15,-7 1-1 16,0-1 5-16,0 1 0 15,0-2 0-15,-21 1-2 16,-6-1-2-16,2-3-1 16,0-1-16-16,-3-4-25 15,7 0-48-15,-2-9-93 16</inkml:trace>
  <inkml:trace contextRef="#ctx0" brushRef="#br1" timeOffset="186858.368">11694 18273 248 0,'2'0'16'0,"2"0"1"16,4-5 4-16,13-1 1 16,-3-4-1-16,13-7 1 15,-4 1-12-15,2-12-1 16,-4 4-4-16,-6-5-3 0,-9 3 2 15,-8 4-1-15,-2 3-1 16,0 2 6-16,0 9 9 16,-19 1 6-16,-1 7-4 15,-5 0 1-15,-8 0-11 16,2 0-4-16,4 18 0 16,-6 1-1-16,6 10-2 15,4 0 1-15,15 1-2 16,2-1 1-16,6 3 1 15,0-2-2-15,6-4 0 16,13-1 2-16,12-2-2 16,4-5-1-16,-2-4 1 15,8 2-1-15,-4-5 0 0,1-4-2 16,1-5-10-16,-2-2-14 16,0 0-15-16,1-17-38 15,-7-9-89-15</inkml:trace>
  <inkml:trace contextRef="#ctx0" brushRef="#br1" timeOffset="187254.9977">12585 17632 297 0,'-25'-7'66'0,"-2"2"-58"0,8 1 37 16,1 1 4-16,5 3-21 15,5 0-14-15,2 0-6 16,-11 0 3-16,5 15-1 16,-7 6-6-16,-3 9-3 15,3 8 3-15,11 4-4 16,-1 2 4-16,9 5-2 15,0-2 1-15,29-2-1 16,0 2-1-16,4 1 1 16,3-3-2-16,-1-1 2 0,0-1-2 15,-8-2 0 1,-2-6 0-16,-7-5-2 0,3-12 1 16,-15-3-1-16,-4-8-6 15,-2-3-22-15,0-4-19 16,-2 0-65-16,-27 0-84 15</inkml:trace>
  <inkml:trace contextRef="#ctx0" brushRef="#br1" timeOffset="187450.5853">12281 18149 290 0,'-6'0'89'0,"6"-3"-80"16,0 3 15-16,0 0-7 15,6-6-17-15,25 0 1 0,12-1 4 16,11-8-4-16,8 1 0 16,0 0-1-16,-2-2 0 15,0-1-21-15,-6-4-90 16,-11 4-48-16</inkml:trace>
  <inkml:trace contextRef="#ctx0" brushRef="#br1" timeOffset="187703.8847">12942 17899 123 0,'0'0'192'0,"-4"0"-167"15,-4 0 20-15,-7 11-5 0,1 2-22 16,1 8-5-16,3 4-2 16,2 6-3-16,4-1 1 15,4 3-1-15,0 2 1 16,0-6-5-16,6-7-1 15,13-11-3-15,3-2-1 16,3-9-4-16,6 0 3 16,6 0-2-16,9-16-3 15,-3-13-30-15,-6-12-67 16,-6-3-33-16,-8 3-55 16</inkml:trace>
  <inkml:trace contextRef="#ctx0" brushRef="#br1" timeOffset="188058.9341">13246 17885 157 0,'0'0'100'0,"0"11"-89"0,6 4 34 16,3 6 11-16,1 1-21 15,2 5-13-15,5-5-8 16,-9 2-1-16,5-5 2 16,-3-3-3-16,-2-5 0 15,-2-8-7-15,-2-3-3 16,-4 0-2-16,0 0 0 15,3-3 0-15,7-16 1 16,4-8-2-16,3-9 1 16,6-1-4-16,-5 6-4 15,3 9 2-15,6 9 5 16,-7 2 1-16,5 11 0 0,0 0-1 16,2 0 1-16,0 11 0 15,-2 1 2-15,-3 6 4 16,1-2 0-16,-4 0 0 15,-1 1-4-15,1-1-2 16,-11 1 0-16,-2-4-6 16,-6 4-22-16,0-4-63 15,-12 1-81-15</inkml:trace>
  <inkml:trace contextRef="#ctx0" brushRef="#br1" timeOffset="188266.7277">11065 18815 152 0,'126'-38'0'0,"36"-10"-41"16</inkml:trace>
  <inkml:trace contextRef="#ctx0" brushRef="#br1" timeOffset="190442.2385">7210 16566 9 0,'19'-2'34'0,"-1"-10"-32"16,-3 5 0-16,-3 0-1 16,1 2 13-16,7-1 6 15,-11 2 3-15,7-3-1 16,-1 2 2-16,3-4 7 15,3 1-9-15,4-3-3 16,1 0-7-16,6-4-4 16,13-6-1-16,7-3 1 15,6-1 3-15,4-4 2 16,8-4 0-16,6-7-3 0,13-3 7 16,2-3 1-16,2-5 2 15,-4-3-8-15,-10 3-3 16,-5-2-3-16,-4 6-4 15,-18-6 2-15,-4 6-3 16,-7-3 1-16,-6-3 2 16,-4-2-2-16,-6-3 3 15,4 0-2-15,-4 6-1 16,1 3-2-16,-1 10 4 16,2 5-1-16,-8 5-2 15,-1 5 1-15,3 4-1 16,-4 6 1-16,-1 3-2 0,-8 3 1 15,-1 1-1-15,3 4 1 16,-4 0 4-16,-4 2-1 16,-2 1 3-16,0 0-1 15,0 0 2-15,0 0-1 16,4 0-2-16,-2-4-1 16,2 0-2-16,9 0-2 15,-1-2 1-15,5-5-1 16,-3 6 0-16,-1-2 0 15,5 0 3-15,5-1-3 16,6-3 0-16,2 0 1 16,6 0 0-16,-2-2 2 15,-8-2 0 1,-2 4-3-16,2 3 3 0,-15 1-2 16,-3 4 0-16,-3-3 0 0,-2 3 1 15,-2 3-1-15,4 0-1 16,0-3 3-16,1 3-2 15,3-4 2-15,4 1-1 16,1 0 0-16,3 3-2 16,-3 0 3-16,1 0-3 15,-1 0 2-15,4 0 1 16,3 0 0-16,3 0 3 16,6 0-4-16,8 0 3 15,5 0-2-15,3 3 0 0,-1 1-1 16,1 2 1-1,1-1-3-15,-1 2 2 0,-1 0 2 16,-1-1-4-16,-5 5 2 16,-1-3-1-16,-12 3 1 15,4 0 0-15,2 0-1 16,-6 4 0-16,4 0 3 16,2 2-3-16,-8 2 3 15,2 0-3-15,-3 3 2 16,3-4-2-16,-2 2 0 15,2 0 2-15,6 2-2 16,-8 0 2-16,2 1 3 16,6-1-4-16,-2 0-1 15,-4 3 2-15,6 2-2 16,-6 1 1-16,4 2 0 0,0-3 0 16,-3 4-2-16,3 2 2 15,9 0-1-15,-7 4 2 16,8-1-2-16,1-1 1 15,-3 1-1-15,6-3-1 16,-1 0 1-16,3 3-1 16,-3-2 0-16,3 6 1 15,-8 1 0-15,7-6-1 16,-9 3 1-16,0-2-1 16,1-6 0-16,-1 0 0 15,2-5-1-15,-12-3-1 16,4-4 2-16,2-3-1 0,-8-1 1 15,6-3-4-15,-2 0 2 16,-4 0-2-16,8-4-10 16,6 2-21-16,11-7-22 15,9-2-44-15,8 0-255 16</inkml:trace>
  <inkml:trace contextRef="#ctx0" brushRef="#br1" timeOffset="191462.0669">12514 16615 224 0,'0'0'47'0,"0"0"-44"0,0 0 5 16,0 0 15-16,0 0-12 15,7 0-1-15,26 3 6 16,4-3 2-16,8 1 0 15,9-1 0-15,6 0-3 16,6 0 1-16,6 0-2 16,3-8-1-16,8-5-2 15,3-3 1-15,3-2 0 16,-2-8-3-16,-2-1-2 16,-2 2-3-16,-15-4 3 0,-6 3-2 15,-4-4-1 1,-13 3 1-16,1-4-2 0,-7-1 1 15,2-6-3-15,-6 2 2 16,-2-5-3-16,7 0 3 16,-15-3-2-16,-1-2 3 15,1-3-3-15,-8-4 2 16,1 4-1-16,-3-6-1 16,1-3 0-16,-1-5-1 15,3-4 0-15,3 2 1 16,-2 2-2-16,-1 7 2 15,1 17-3-15,4 5 2 16,-9 5 0-16,11 4 0 16,0 2 0-16,8 2 1 15,0-1-2-15,10-4 1 0,11-1 0 16,10 2 1 0,0 0-1-16,2 4 0 0,-2 2 0 15,-6 1 0-15,-4 5-1 16,-9 4 1-16,-11 2 0 15,-6 1-2-15,-9 0 1 16,-2 5 0-16,-15-2-1 16,2 3-2-16,-4 0 0 15,0 0-1-15,0 0-12 16,0 0-25-16,0 0-66 16,0 4-70-16</inkml:trace>
  <inkml:trace contextRef="#ctx0" brushRef="#br1" timeOffset="193426.9094">14052 8269 222 0,'2'6'39'16,"-2"-1"-12"-16,0-4-21 15,0-1 19-15,0 0 15 16,0 0-19-16,0 0-9 16,0 0-5-16,4 0 1 15,3 0-7-15,-5 0-1 16,-2 0-3-16,4 0 0 0,-4 0-3 15,0 0-1-15,0 0 1 16,6-1-5-16,6-6-17 16,7-5-47-16,10-6-62 15</inkml:trace>
  <inkml:trace contextRef="#ctx0" brushRef="#br1" timeOffset="195736.6156">14145 8460 64 0,'-20'-23'95'0,"-7"-6"-70"16,12 3 0-16,5 9 3 15,4 1 12-15,0 3 5 16,-1 5-8-16,5 4 6 16,-2 1-6-16,2 3-11 15,-2 0-4-15,4 0-10 16,-2 0-9-16,2 0-3 16,0 0-2-16,0 0-6 15,0 7 5-15,0 8 3 16,0 4 3-16,0 3-3 15,0-6 0-15,14-5 0 16,11-6-3-16,4-2-6 16,8-3-1-16,13 0 10 15,-3-11 0-15,3-10 3 16,-15-1-3-16,-10-3 1 0,-19 6-1 16,-6 0 0-16,0 4 5 15,-27 3-5-15,-18 2-9 16,-11 8 6-16,-6 2 3 15,-8 0 0-15,6 2 2 16,10 16 2-16,17-6-3 16,14-2-1-16,19-3 0 15,4-2-6-15,0-1 3 16,33 0-6-16,19-4 5 16,18 0 4-16,8-16 2 15,-3-9-2-15,-15 1 2 16,-19 0-2-16,-20 9 0 0,-21 8 4 15,0 0 1-15,-8 6-5 16,-38 1-3-16,-6 0 1 16,-8 4 1-16,5 11 1 15,15-1 0-15,16-3 0 16,17-7-2-16,7 5-14 16,0-3-18-16,38-2-47 15,13-4-24-15,1 0-73 16</inkml:trace>
  <inkml:trace contextRef="#ctx0" brushRef="#br1" timeOffset="196484.1759">19545 8123 179 0,'-38'0'41'15,"1"0"-3"-15,8 0 30 16,4 0-21-16,7 0 1 15,10 0-19-15,-3 0-9 16,7 0-3-16,4 0-8 16,0 0-7-16,0 0-2 15,0 0-7-15,4 2 3 16,19 4 1-16,10 0 3 16,8-3-1-16,7-3 2 15,-1 0 1-15,-7-3 5 16,-11-3-2-16,-21 1-4 0,-4 5 2 15,-4 0 5-15,0 0-1 16,-6-3-7-16,-23-2-1 16,2 2-4-16,-2 0 4 15,13 3 0-15,7-4 1 16,5 3-12-16,4-2-12 16,-2 0-29-16,2 3-89 15,0-5-57-15</inkml:trace>
  <inkml:trace contextRef="#ctx0" brushRef="#br1" timeOffset="197394.157">13370 8845 250 0,'-25'-7'35'16,"1"2"-18"-16,11 5 1 0,7 0 25 15,4 0-7-15,2 0-16 16,0 0-13-16,-6 19-7 16,-3 11 4-16,7 3 4 15,2 4 3-15,0-3-8 16,2-9 3-16,31-3 0 16,7-8-5-16,7-10 2 15,13-4 5-15,8 0-4 16,3-18 2-16,-9-9-2 15,-9-6-3-15,-17-3 4 16,-22-2-1-16,-8-1-2 16,-6 0 0-16,-8 7 2 15,-33 4-1-15,-9 12 6 0,-4 6-4 16,5 3-1 0,-3 6 0-16,13 1 5 0,10 0-9 15,12 0-1-15,15 0-1 16,2 0-13-16,0 11-12 15,13 1-20-15,24-2-128 16</inkml:trace>
  <inkml:trace contextRef="#ctx0" brushRef="#br1" timeOffset="197596.7941">14187 8954 255 0,'12'10'9'0,"7"3"8"16,-3-1 6-16,-3-6 1 16,-1-2 0-16,2-1-8 15,3-1-8-15,8 0-6 16,4-2-2-16,4 0-14 16,6-4-59-16,-2-12-72 15</inkml:trace>
  <inkml:trace contextRef="#ctx0" brushRef="#br1" timeOffset="197972.2838">14522 8709 276 0,'6'0'26'0,"43"0"-19"16,24 0-7-16,22-4 15 15,10 4 9-15,1 0 1 16,-26 1-4-16,-24 18-7 15,-25 5-2-15,-31 7 4 16,-2 5-5-16,-64 8 5 16,-21 3-3-16,-4-3-2 15,13-9-7-15,24-8 0 16,25-5-4-16,29-6-3 16,0 2-1-16,60-5 2 15,29 0 2-15,2 3 0 16,8-3 3-16,-10 5-2 0,-19 1-1 15,-16-1 2-15,-29 4-1 16,-21 0 2-16,-4 8 1 16,-42 3 3-16,-20 6 1 15,-10-1-2-15,0-5-6 16,10-4-4-16,2-14-21 16,10-4-50-16,-2-5-151 15</inkml:trace>
  <inkml:trace contextRef="#ctx0" brushRef="#br1" timeOffset="199585.478">18960 8606 188 0,'-29'0'50'16,"-19"0"-7"-16,3 0 17 16,5 0 0-16,26 0-14 15,4 0-9-15,8 0-12 16,-3 0-9-16,3 0-1 16,-10 5-5-16,-11 17-5 15,-6 13-4-15,-2 11 2 16,13 4-3-16,5-2 2 0,13 0-2 15,0-4 0-15,0-3 0 16,23-12-2 0,10-8-3-16,13-10 0 0,5-11 5 15,13 0-1-15,2-17 2 16,-1-18 4-16,-8-8-1 16,-19-1 3-16,-16 1-4 15,-20 2 2-15,-2 5-4 16,-16 7 0-16,-21 7 0 15,-11 5-1-15,5 8 0 16,-1 1 1-16,7 5 0 16,12 2 0-16,9-2-1 0,14 0-3 15,2 1-19-15,0-5-30 16,2-3-103 0,29 3-122-16</inkml:trace>
  <inkml:trace contextRef="#ctx0" brushRef="#br1" timeOffset="199772.9643">19344 8901 199 0,'25'28'41'16,"2"-6"-17"-16,0 1 20 16,2-4-13-16,-7-13-5 15,3 3-6-15,-4-9-5 0,-5 0-10 16,5 0-3-1,8 0-2-15,6-19-22 0,6-10-110 16</inkml:trace>
  <inkml:trace contextRef="#ctx0" brushRef="#br1" timeOffset="200086.5946">19784 8639 294 0,'19'4'12'15,"6"-1"-10"-15,6 6 3 16,0-2 6-16,6 10 6 16,4 0 6-16,-3 7-6 15,-5 5-4-15,-13 1 5 0,-13 3 2 16,-7 0-3-16,0 10 0 16,-34-2 2-16,-7-3 0 15,6-9-2-15,14-7-5 16,7-7-6-16,12-8-5 15,2 0-1-15,0-3 0 16,0-1-3-16,6-3 1 16,25 0-2-16,10 0 4 15,13 0-1-15,4 0 0 16,2-14-30-16,-2 2-75 16,-19 2-105-16</inkml:trace>
  <inkml:trace contextRef="#ctx0" brushRef="#br1" timeOffset="201032.1134">23553 8218 278 0,'-23'21'24'0,"4"4"-6"16,1 3 38-16,-19 27-22 15,8-9-10-15,4 6-6 16,4-1-5-16,9 1 2 16,1-5-5-16,11-9-1 15,0-9-4-15,7-8-5 16,22-10 0-16,8-9 1 0,6-2 1 15,11 0 6-15,0-22 2 16,-7-9-2-16,-14-2-5 16,-14-7-1-16,-13 3 3 15,-6-3-4-15,0 5 1 16,-27 4 2-16,-8 10-1 16,0 6-1-16,2 8 2 15,10-2 5-15,11 6-7 16,6 3-2-16,6 0 0 15,0-1-9-15,0 1-37 16,0 0-93-16,14 0-52 16</inkml:trace>
  <inkml:trace contextRef="#ctx0" brushRef="#br1" timeOffset="201214.1744">24039 8747 254 0,'35'13'3'0,"0"2"25"16,-8-1 24-16,-9-9-22 16,-5-1-18-16,1-4 0 15,1 0-7-15,9-4-5 16,5-11-3-16,-6-7-98 16,2-4-123-16</inkml:trace>
  <inkml:trace contextRef="#ctx0" brushRef="#br1" timeOffset="201405.9098">24607 8467 364 0,'0'8'14'16,"2"6"-13"-16,-2 8 9 16,0 8 11-16,0 6 0 15,0 4-6-15,0 1-8 16,0 4-3-16,0-1-4 15,0 1-2-15,12-3-9 16,15 2-64-16,0 1-128 16</inkml:trace>
  <inkml:trace contextRef="#ctx0" brushRef="#br1" timeOffset="202207.7325">28739 8371 185 0,'-41'13'79'0,"10"-3"-63"16,0 11 36-16,0 2 2 16,-6 14-10-16,1 7-24 15,5 3-4-15,13 7-2 0,8-4-6 16,10-2 2-1,0-8-3-15,0-9-2 0,28-8-4 16,3-4-1-16,5-8 1 16,-3-8 0-16,8-3 1 15,13-11-1-15,6-15 12 16,0-12-7-16,-11-5-4 16,-20-5 0-16,-16-2-1 15,-13-2 1-15,0 1 0 16,-23 7-2-16,-18 7-4 15,3 8 4-15,1 10 14 16,6 11-4-16,6 3-5 16,5 3-2-16,11 2-3 15,9 0-4-15,0 0-18 0,0 9-25 16,0 8-42-16,15 5-138 16</inkml:trace>
  <inkml:trace contextRef="#ctx0" brushRef="#br1" timeOffset="202397.0205">29091 8849 241 0,'12'11'12'0,"5"0"16"16,-5 0 24-16,-4-6-20 15,3-3-5-15,-5-2-11 16,0 0-6-16,-2 0-10 0,-2 0-5 15,15 0-21-15,1-7-114 16</inkml:trace>
  <inkml:trace contextRef="#ctx0" brushRef="#br1" timeOffset="203524.3004">29920 8596 83 0,'8'3'115'16,"2"2"-96"-16,-2-2 28 15,3 0 6-15,-9-2 0 16,-2-1 3-16,0 0-13 15,4 0-3-15,-2-12-8 16,4-6-18-16,0-8-12 16,-6 1 2-16,0-5-4 15,0 9 0-15,-2 0 0 16,-20 9 0-16,-3 4 6 16,0 1 0-16,-6 6-2 15,-12 1-4-15,-11 0-1 0,-6 5 0 16,4 12 1-1,11 5-1-15,14-3 1 0,10 3-1 16,4-4 1-16,11 1-1 16,4-6-1-16,2-1 2 15,0-2-1-15,0-1 0 16,0-1-1-16,0-2 0 16,0-1-1-16,8-2 3 15,-1 0 1-15,3 5 1 16,-2-4 0-16,2 2-2 15,-1-2 1-15,3 3-1 16,-1-2 1-16,1-1 0 0,-2-1 0 16,-4 3-1-16,1-2 1 15,-1-2-1-15,-6 1 1 16,0-3-1-16,0 2 2 16,0-2-1-16,0 0 0 15,0 0-1-15,0 0 1 16,0 0 0-16,2 0-1 15,-2 0 0-15,0 0 0 16,4 0 0-16,-2 0-3 16,4 0 3-16,5 0 0 15,3 4 0-15,5 0 0 16,3-1 1-16,1 1 0 16,4-2 0-16,8-2-1 15,2 0 1-15,-12 0 5 16,-2 0-5-16,-17 0-1 0,-2 0 2 15,-4 0 0-15,0 0 0 16,0 0 0-16,0 0-1 16,2 0-1-16,9 0 0 15,3-2 0-15,9-5-1 16,-4-1-1-16,-3 3 2 16,-10-1 0-16,0 3 0 15,1 0 0-15,-5 3 0 16,2 0 0-16,-4 0 0 15,0 0 2-15,0 0-2 16,0 0 0-16,0 0 1 16,0 0 0-16,0 0-2 0,0 0 0 15,0 0-2-15,0 0 2 16,0 0 0-16,0 0 1 16,0 0-2-16,0 0-2 15,0 0 1-15,0 10 0 16,-10 2 3-16,-5 5 7 15,-8 7-6-15,-6 1 3 16,-4 8-1-16,0 4 1 16,0-1-1-16,-2 7-1 15,0-1 1-15,-2 3-1 16,6 2-1-16,6-1-1 16,8-4 1-16,5-2-1 15,4-1-2-15,4-4-2 0,1-3-4 16,3 2-18-16,0-6-43 15,0-8-103-15,0-6-127 16</inkml:trace>
  <inkml:trace contextRef="#ctx0" brushRef="#br1" timeOffset="205913.7613">10443 16835 253 0,'0'0'57'0,"-6"0"-4"16,0-3 0-16,-3 3-14 15,9 0-11-15,0 0-16 16,0 0-3-16,0 0 1 16,0 0 0-16,0 0-1 15,0 0-5-15,0 0-2 16,0 0-1-16,-2 4-1 0,-4 17 1 15,-6 5 0-15,1 10 1 16,3 5-1-16,8-5-1 16,0-2 0-16,0-6 1 15,0-5-1-15,0-5-1 16,0-10 1-16,0-2-2 16,0-4 0-16,0-2 0 15,0 0 0-15,0 0-7 16,0-9-2-16,0-12 7 15,0-9 3-15,0-11 2 16,-6-3-2-16,-4 4-1 16,1 9 0-16,3 11 2 0,6 13 2 15,-6 7 2-15,6 0-3 16,0 0-1-16,0 0 1 16,0 0-1-16,0 5 0 15,0 16 0-15,0 0 0 16,0 12 5-16,0-3-5 15,0-4 0-15,0-1 1 16,0-11 0-16,0-3-1 16,0-5 0-16,0-4 0 15,6-2 0-15,-6 0-1 16,0 0-5-16,8-16-2 16,5-9 8-16,-3-8 0 15,-4-10 0-15,-6-1-6 16,0 6-3-16,0 6 2 15,0 11 7-15,-4 13 0 0,2 8 0 16,-2 0-2-16,4 8-5 16,0 17 7-16,0 8 3 15,0 4 4-15,0 3-4 16,0-7 0-16,0-7 0 16,0-5-1-16,4-5-1 15,2-9 0-15,-4-4-1 16,-2-3 1-16,0 0-2 15,0 0-1-15,0 0-10 16,0-13-11-16,0-11-59 0,0-8-76 16</inkml:trace>
  <inkml:trace contextRef="#ctx0" brushRef="#br1" timeOffset="206402.7085">10443 16784 95 0,'0'-14'16'0,"-6"1"-10"15,0 2 2-15,-9 8 19 16,7 0 7-16,-2 3 4 0,1 0 0 15,-3 3-9-15,-5 11-23 16,9 5 0-16,2 3 3 16,6-3-6-16,0-4-3 15,0-2 2-15,0-4-2 16,0-6-5-16,19-3-3 16,5 0 1-16,3 0-10 15,8-15 6-15,-6-4-2 16,-2 2-19-16,-6-2 10 15,-15 4 10-15,-6 3 12 16,0 6 1-16,0 6 11 16,-23 0 5-16,-1 0 7 0,-1 0-1 15,0 15-13-15,-4 0 7 16,10-1-1-16,3 1-9 16,10-5-4-16,4-1 0 15,2-2-3-15,0-4-4 16,0-3-24-16,24 0-8 15,3-3-12-15,2-8-21 16,-6-3-59-16</inkml:trace>
  <inkml:trace contextRef="#ctx0" brushRef="#br1" timeOffset="206506.7833">10443 16784 35 0,'-6'14'83'16,"-15"-14"-63"-16,7 0 5 15,3 0-10-15,9 0-12 0,2 0-3 16,0 0-41-1,0-7-81-15</inkml:trace>
  <inkml:trace contextRef="#ctx0" brushRef="#br1" timeOffset="206641.7749">10379 16791 194 0,'-6'0'20'0,"4"1"-17"16,2-1-3-16,0 0 0 15,2 0-64-15,21-11 24 16</inkml:trace>
  <inkml:trace contextRef="#ctx0" brushRef="#br1" timeOffset="206786.1255">10379 16791 183 0,'-21'-31'11'0,"17"31"-10"15,4 0-1-15,0 0-4 16,0 0-86-16,13-1-2 16</inkml:trace>
  <inkml:trace contextRef="#ctx0" brushRef="#br1" timeOffset="208989.1246">10549 15531 96 0,'-3'0'38'16,"-1"-3"-4"-16,2 3 7 16,-2 0-2-16,4-3-11 15,-2 3-10-15,2 0-3 16,-6 0-4-16,6 0 10 16,-6 0 9-16,6 0-8 15,-9 0-8-15,9 0-8 16,0 0-6-16,-6 0 0 15,0 6-1-15,-2 2 1 16,-3 3 0-16,9 1 0 16,-4-5-1-16,6 0 1 0,0 2 0 15,0-3 0-15,0-3-2 16,0-3 0-16,0 0-5 16,2 0-4-16,11 0 2 15,-1 0 1-15,0-3 7 16,3-12 1-16,-9 4 4 15,-6-4 0-15,0 1 0 16,0-1-3-16,0 3 2 16,-12 2-2-16,-11 6 0 15,0 1-1-15,2 3 7 16,3 0 1-16,-11 0-4 16,4 7-3-16,0 8-1 15,-2 7 3-15,7 4-2 0,1-4 3 16,9 1-3-1,8-2 1-15,2-3-2 0,0-4 1 16,0-3 0-16,6-3 2 16,13-5-2-16,5-3-1 15,7 0 3-15,0-7-2 16,9-7 3-16,-13 2-1 16,-5-6-2-16,-7 3 2 15,-15-3 0-15,0 4 0 16,0-1-1-16,-6 8 4 15,-15 0-5-15,-2 5 2 16,-2 2 2-16,1 0 0 0,-1 12-5 16,0 7 5-1,2 3-5-15,5 3 3 0,7-3-3 16,11-7 0-16,0-4 0 16,0-7-1-16,0-4 0 15,13 0-5-15,11 0 4 16,10-4 2-16,-8-10 0 15,3-2 0-15,-6-5 1 16,-17 2 1-16,-6 1 1 16,0 2-2-16,0 6 1 15,-4 7-2-15,-10 3-1 16,-9 0 1-16,4 0 4 16,-3 10-3-16,1 12 3 15,0 0-3-15,13 4 0 16,2-3-1-16,6-6 0 0,0-6 0 15,0-3 0-15,12-8-2 16,11 0-2-16,4 0 1 16,2-8 2-16,0-6 1 15,-5-5 0-15,-9-2 3 16,-9 2-3-16,-6 1 1 16,0 4 2-16,0 6-3 15,-12 3 0-15,-7 2-4 16,5 3 0-16,-3 0 4 15,-1 3 0-15,1 10 0 16,3 5 1-16,1-7-1 16,7 3-1-16,6-3 1 0,0-4 0 15,0-5-5-15,0-2-3 16,12 0-4-16,7 0 7 16,6-2-1-16,-7-9 4 15,5 1-6-15,-17-2 1 16,-4-2 7-16,-2 3 0 15,0 4 3-15,-8 3-3 16,-21 4 0-16,0 0 0 16,-2 0 1-16,0 0 11 15,2 11-5-15,4 0-2 16,5 0 2-16,9 0-4 16,5-4-1-16,6 0-2 15,0-3-4-15,0-4 3 0,23 0-4 16,2 0 2-16,8 0 0 15,8-4 2-15,3-14 1 16,-5 4 0-16,-6-4-7 16,-14 2 1-16,-13 6-1 15,-6-2 4-15,0 5 3 16,-2 3 1-16,-23 4-1 16,-6 0 0-16,-8 0 11 15,8 0-8-15,4 11 5 16,4-3-3-16,4 3-1 15,7-4-2-15,8 2-2 16,2-3 0-16,2 1 0 0,0 1-4 16,0-5-2-1,6 1-3-15,8-1 2 0,-1-3-5 16,-3 0-10-16,-4 0-28 16,-4 0-19-16,7 0 4 15,-9-7 8-15,0-4-97 16</inkml:trace>
  <inkml:trace contextRef="#ctx0" brushRef="#br1" timeOffset="209807.3858">10546 15772 14 0,'0'16'0'16,"-4"0"-2"-16,2 6 0 15,2 0-3-15</inkml:trace>
  <inkml:trace contextRef="#ctx0" brushRef="#br1" timeOffset="210482.5334">10443 16311 146 0,'-6'0'58'0,"6"0"-20"0,0 0 18 16,0 0-14-16,0 0-14 15,0 0-9-15,0 0-4 16,0 0-7-16,0 0-2 15,0 3-6-15,0 4 0 16,0 0 0-16,0 4 4 16,0-4 1-16,0 2-4 15,0-3 3-15,0-2-2 16,6-1 2-16,2 1-4 16,3-4 1-16,-3 0-1 15,2 0 0-15,-1-4 0 0,3-3 0 16,-8-11 9-16,-2 4-6 15,-2 2 4-15,0 1-4 16,0 8 1-16,0-1 2 16,-8 4 2-16,2 0 6 15,-5 0 2-15,-1 0-9 16,-3 8-3-16,-3 3-2 16,3 0-1-16,7-1 1 15,4-6-2-15,4-1-2 16,0-3-2-16,0 0 3 15,10 0-2-15,13 0-7 16,-11 0 5-16,1 0 4 0,-5-3 0 16,-2-1 2-1,-6-2-1-15,0 6 3 0,0-5-2 16,0 5-1-16,0 0-5 16,-2 0-12-16,-4 0-33 15,6 0-97-15</inkml:trace>
  <inkml:trace contextRef="#ctx0" brushRef="#br1" timeOffset="212004.1931">13079 16564 157 0,'-31'0'41'16,"12"3"-37"-16,5 4-1 0,-3-5 2 16,-2 4-4-16,-3 1 0 15,1 0-1-15,-6 4 3 16,0-3 3-16,2 0 15 15,1-2 14-15,-3 2-8 16,6-5-9-16,3 2 1 16,-1-2 3-16,-4 0-7 15,0 1-4-15,3-1-3 16,-5 1 4-16,2 1-3 16,1-2 2-16,-3-3 5 15,4 3-2-15,-12 1-9 16,2-1 0-16,0-3 0 15,0 4-2-15,0 1 3 16,0-5 4-16,-4 6-4 16,-2-5-2-16,-3 5 1 0,1-2 1 15,2 1-2-15,-11-3 1 16,5 6-2-16,-3-3 4 16,3 2-4-16,2-3 0 15,1 2-1-15,1-3 3 16,2-1 0-16,-2 2-3 15,-7 1 0-15,7-3-1 16,-13 1 1-16,13 0-2 16,-7 1 3-16,7-3 2 15,4 1-1-15,0-1-3 16,8 2 1-16,-6-3 1 16,6 3 0-16,-2-1 2 15,0 1-1-15,2-3-1 0,-4 3 0 16,2-3-2-1,0 0 2-15,5 0 1 0,-3 0-1 16,-8 0-1-16,4 0 0 16,-3 0-2-16,3 0 1 15,5 0-1-15,-5 0 1 16,-5 0 0-16,5 0 0 16,-2 0-1-16,2 0 1 15,7 4-1-15,-3-4 0 16,4 0 0-16,-2 1 2 15,0-1-1-15,7 3-1 16,-11 0 0-16,4-3-1 0,2 0 1 16,-2 0 0-1,-3 3 0-15,3-3 1 0,4 2-3 16,9-2 2-16,-5 0 0 16,11 0-5-16,0 0-9 15,2 0-18-15,4 0-20 16,0 0-55-16,0-12-205 15</inkml:trace>
  <inkml:trace contextRef="#ctx0" brushRef="#br1" timeOffset="225115.0108">5815 14939 94 0,'0'3'40'0,"0"-3"-18"15,0 0 8-15,0 0 2 16,0 0 1-16,0 0-7 15,0 0-14-15,0 0 0 16,6 0 3-16,6 0 4 16,3 0 9-16,8 0-8 15,1 0-1-15,5 0 0 16,-2 0-4-16,4-4-2 16,2-3 1-16,0-1-2 0,-2 1-3 15,2-5-1 1,-2 5-1-16,0-8-1 0,5 1-2 15,-5-2 2-15,10-4 1 16,-8 2 1-16,2-4-2 16,7-2-1-16,-11-1-1 15,10 3 0-15,-8-4-1 16,-2 4-1-16,8-3 1 16,-12 3 2-16,4-4-3 15,2 4 0-15,-2-3 0 16,-4 1-1-16,6 2 1 15,-6 0-1-15,2 1 0 16,6-4 3-16,-4 3-4 16,2-4 3-16,6 3 0 15,1 1-1-15,5-3 1 0,-1 3-1 16,-3 0 0-16,-2 3 0 16,-4 2 0-16,1-2-1 15,-5 0 0-15,10-6 1 16,-10-1 2-16,2-3-2 15,6 6-2-15,-8-2 1 16,0 3 1-16,4-4-2 16,-10 5 0-16,2-1 1 15,6 0 0-15,-8 0 0 16,6 3-1-16,-2-2 0 0,-2 2 0 16,2-3 0-1,6 0 1-15,-4 0-1 0,0 0 1 16,4 0 1-16,-8-1-2 15,2 5 0-15,6-4 0 16,-4 0-1-16,0 4 1 16,-2-3 0-16,2 2 1 15,0-3-1-15,4 0-2 16,-8 0 2-16,10-5 2 16,4 2-2-16,-5-1 1 15,-1 4-1-15,-15 5 0 16,-1 1 1-16,6-2-1 15,2-1 0-15,-9 5 0 16,3-4 0-16,-2 2 1 16,3 2-1-16,1-5 0 0,-2-3 0 15,4 0 0-15,3-3 0 16,1 0 0-16,-2-1 0 16,2 0 1-16,0 8 0 15,-4-5-1-15,0 9 0 16,4-5 0-16,-2 1-2 15,4 0 2-15,-2 3 0 16,2-3 1-16,0 3 0 16,-3-1-1-16,10-1 0 15,-1-2 0-15,2 0 0 16,0-1 0-16,1-2 0 16,-7 0 0-16,-2 3 1 0,2 4 0 15,-6-4-1-15,8-1 0 16,0 0 0-16,4-1 0 15,7-1 0-15,-1 0 0 16,13-3 0-16,0 1 0 16,6 2-3-16,2 0 3 15,-2 3 0-15,2-1 1 16,-1 2-2-16,-8-5 1 16,1 5 0-16,-4-1 0 15,-11 0-2-15,-9 1 1 16,-1 7 0-16,-9 1 0 15,1-2 1-15,-2 2 0 16,-2-2 0-16,3 5 0 0,5-4 0 16,7 0 0-1,-3-3 0-15,6 3 0 0,-12 0 0 16,4-1 0-16,2 0 0 16,-8-2 0-16,-1 4 1 15,3-5 0-15,0 1-1 16,-2 2 0-16,0-3 0 15,4 1 0-15,-2-1 2 16,-3 0-2-16,-1 0 0 16,0 1 0-16,-2-3 0 15,3-3 1-15,1 5-1 16,2-3 0-16,-2 5 1 16,0-3-1-16,-5-2 1 15,3 3-1-15,2-3 0 0,0-5 0 16,8 1 0-16,-8-3 0 15,1 3 0-15,3-3 0 16,0 4 1-16,2-1-1 16,11-6 0-16,-5 6 1 15,0 0 0-15,-2 4-1 16,-4 1 2-16,-4 1-2 16,6 2 0-16,-2-1 0 15,2 1 0-15,7-4 0 16,-3-3 0-16,4 1 0 15,-8 1 2-15,-2 5-1 16,2 2-1-16,-6-3 0 16,2 5 1-16,0-2-2 0,2-2 2 15,0 4-1-15,4-2 1 16,2 2-2-16,-6-2 1 16,7 2 0-16,-3 1 0 15,2 2 0-15,0 1 0 16,9-2-1-16,-3 3 1 15,11-1 1-15,-11-2-1 16,11 1 1-16,-9 3-1 16,3 1-1-16,2-2 1 15,-3 2 1-15,-6 0-1 16,-5-1-1-16,1 3 1 16,2-2 0-16,0 0 1 0,7 3-1 15,-1-4-2-15,-1 3 2 16,5-2 0-16,1 0 0 15,4 3-3-15,-5 0 3 16,-1 0 0-16,-1 0-4 16,-5 0 4-16,-3 0-1 15,0 3 1-15,-6 1-1 16,-4 0 2-16,-4 2-3 16,4-5 2-16,-4 6 0 15,6-2 1-15,0 4 1 16,6-4-2-16,-4 6 0 15,4-4 0-15,5 5-1 16,-5-3 1-16,8 3 1 0,3-2 1 16,4 0-2-1,-13-1 2-15,4-2-2 0,-3 4-2 16,-7-3 2-16,0 1 2 16,-9-4-2-16,-5 3-3 15,-4 1 1-15,-3 0-2 16,9-1 4-16,-13 2 0 15,8-2 1-15,3 3 0 16,0 4-1-16,10-5 3 16,-11 6-2-16,7-5 0 15,-4 3 1-15,6 1-2 16,-1 0 0-16,5-1 0 0,-6 1 2 16,-2 0-2-1,0-1 3-15,-3 0-3 0,5 2 0 16,4-2 1-16,-4 1 0 15,0-1 1-15,4 3-1 16,-11-4 0-16,1 1-1 16,6 2 1-16,2 2-1 15,6 1 3-15,4-3 0 16,-2 0-3-16,6 1 2 16,3 0-1-16,-1 0-1 15,5-2 1-15,-5 0-1 16,-8 3 1-16,-4-2-1 15,-2 1 0-15,-2-2 0 16,0-1 0-16,-2 1 0 16,0 0 1-16,-5 3-2 0,3-3 2 15,-4 4-2-15,3 2 2 16,-1-2-1-16,0-4 1 16,-3-1-1-16,-3 1 0 15,-3 0 0-15,5-1 0 16,-3 3 1-16,3-4-1 15,1 1 1-15,1 1-1 16,4 0 1-16,-5-1-1 16,7 0 0-16,0-1 1 15,0 4-1-15,1-2 1 16,-1 3 2-16,2-3-3 16,2 3-2-16,-4-3 2 0,-2-1 2 15,-3 2-2-15,3-1 1 16,0 1 0-16,-5 0-1 15,3 3 2-15,2-2-2 16,0 2 1-16,-3 0-2 16,3 0 2-16,2 2 0 15,-2-3 1-15,-3 0-1 16,-1 0-1-16,-1-3 0 16,-5-4 0-16,-1 4 1 15,3-4-1-15,-7-4 0 16,4 5 0-16,-1-2 1 15,1-2 0-15,-4 0-1 16,5 1 0-16,-3 0 0 16,2-2 0-16,1 1 1 15,-3 1 0-15,-2-1-1 0,3 1 0 16,-3-2 0 0,2-1 0-16,-1 3 0 0,1 1 0 15,2 1 0-15,1 0 0 16,3 0 0-16,3 4 2 15,2 3-1-15,8 0 0 16,0 1-1-16,2 3-1 16,4 0 1-16,-2 0 0 15,2 4 1-15,2-1 1 16,0-2-1-16,3-1-1 0,-7 3 2 16,2-3-1-1,0 0-1-15,-4 0 1 0,2-3 0 16,-4 2-1-16,0-2 0 15,-2-1 1-15,2-2-1 16,-4 1 0-16,-1-2 0 16,-5-1 0-16,2 1 2 15,-3-4-1-15,-5 4-1 16,1-3 0-16,3 1 0 16,1 3 0-16,-1-5 1 15,3 3-1-15,-3 1 0 16,2-5 0-16,-5 1 0 15,1 0 2-15,-3-3-2 16,0 0 0-16,1 3 0 16,1-4 0-16,3 5 0 0,1-3 0 15,-5-1 0-15,-1 0 0 16,-2-5 0-16,-7 0 0 16,3 1 0-16,-6-4 1 15,0 4 1-15,0-4 3 16,0 0 7-16,0 0 5 15,0 0 3-15,0 0-1 16,0 0 0-16,-2 0 0 16,-2 0-9-16,1 0-7 15,-1 0-2-15,2 0 3 16,-2 0-1-16,2 0 0 16,2 0 3-16,-4 0-2 0,4 0-1 15,0 0-3-15,0 0-3 16,0 0-1-16,0 0 2 15,0 0 0-15,0 0 2 16,0 0 1-16,0 0-1 16,6 0-2-16,0 0-3 15,1 0-2-15,-3 0 5 16,-2 0 2-16,2 0 1 16,-4 0 3-16,0 0 1 15,6 0-1-15,-4 0-3 16,4 0-1-16,-2 0 0 15,3 0-2-15,-5 0 0 16,4 0 0-16,-6 0-3 16,0 0 2-16,0 0 0 15,0 0 0-15,0 0 1 0,0 0 2 16,0 0-1-16,0 0-1 16,4 0 2-16,2 0 0 15,-2 0 0-15,-2 0 0 16,-2 0-1-16,5 0-1 15,3 0-1-15,8 7 2 16,5 4 1-16,8 4 0 16,0-1-1-16,-2 2 0 15,4-2 1-15,4 4-1 16,-4-2 1-16,0 2 0 16,-4-5 0-16,-2 0-1 15,-5 2 0-15,-1-5 0 0,8 5 1 16,-7-1 0-16,5-2-1 15,4 2 1-15,-4 0 0 16,0 2 1-16,-2-2-2 16,-1 2 2-16,-1-3-2 15,-2 2 2-15,3-4-2 32,3 3-1-32,0-1 2 0,6 4 2 0,0-2-2 15,4 3 0-15,0-3-1 16,2 0-2-16,-1-2 2 15,1 0 1-15,0 2 0 16,0-2-2-16,9 1 2 16,-7 5 0-16,6-3 1 0,-1 1-1 15,-7-1 0-15,0-2-1 16,-6 1-1-16,2-4 2 16,-2 4-1-16,2-1 0 15,7 0 0-15,-1 1 0 16,6 0 1-16,-5 4 0 15,1-5 0-15,0-3 0 16,-7 1-1-16,-1-2 0 16,-2 0-1-16,-5-1-1 15,8-5 3-15,-8 2-1 16,5 3 1-16,2-4 0 16,-2 3-1-16,0-3 0 0,1 2 0 15,-4-5-3 1,-1 3 3-16,6 2-1 0,-6-6 1 15,2 5-1-15,2-3 2 16,4-1 0-16,-4 1-1 16,4 0 1-16,-3 1 0 15,-1-3 0-15,-3 2 0 16,3-3-2-16,0 3 2 16,-2-3 0-16,4 3-1 15,-2-3 1-15,3 0-3 16,-1 0 1-16,-4 0 0 15,-5 0 1-15,-5 0 1 16,-2 0 0-16,-9 0-1 0,4 0 1 16,5 0 0-1,-1 0 0-15,-1 0 0 0,3-3 0 16,1 0-1-16,4 0 1 16,-1-5 0-16,-1 3 2 15,4 0-2-15,0-4 0 16,2 3-1-16,-1-1 2 15,5-2-2-15,5 1 1 16,-7 3-1-16,-3-1 1 16,3 0 0-16,2-4 0 15,4 1 1-15,1 2-1 16,1-3 0-16,-4 2 0 0,2 1 0 16,0-1 0-1,7-3 1-15,1 0 0 0,4 0 0 16,-3 0-1-16,3-4 0 15,-3 4-1-15,5-4 1 16,-1 5 0-16,-5-5 0 16,1 4 0-16,-7 0 0 15,2 4 0-15,-1-2 2 16,-1 0-2-16,-2-2 0 16,2 3-1-16,0-3 1 15,-2 1 2-15,7-2-1 16,-9 2-1-16,-2-2 0 15,2 2 0-15,-2 1 1 16,-4-1-1-16,2-5 2 16,-4 5-1-16,3-2-1 0,1 0 2 15,-4 1 0-15,-4 0 0 16,-5 0-2-16,3 0 2 16,4-3 0-16,4-4-1 15,4-1-1-15,2-2 2 16,-2-1-1-16,0 0-1 15,0-5 1-15,-2 5 0 16,-2 5 0-16,-1-1-1 16,-1-1 0-16,2 0 0 15,6-2 1-15,-2 1 0 16,6-5-1-16,1-1 0 16,-1 4 1-16,-2 0-1 0,-4 4 1 15,6-4 0-15,-2 0-1 16,7 0 2-16,-11 3-2 15,-2-3 0-15,-9 5 2 16,3-1 2-16,8-4-2 16,4-5-1-16,2-2 2 15,-1-1-3-15,-3 5 3 16,-4-1-2-16,-1 1 0 16,-1 3-1-16,-4 0 1 15,-4 6-1-15,5-1 0 16,1-5-1-16,4 0 1 15,0 0 0-15,-2-1 1 16,-4 5 0-16,2-1 0 0,4 1 0 16,-3-4-1-1,5 3 0-15,-2 1 2 0,2 0-2 16,0-4 2-16,11-7-2 16,-1 3-1-16,-4 1 1 15,-2 1 0-15,-2 2 0 16,3-3 0-16,-1 0 1 15,-2-1-2-15,2 0 2 16,-6 4-1-16,-4 4 1 16,-7 0-1-16,1-3 1 15,4-1-1-15,-3-5 1 16,7 2-1-16,-2-1 1 0,2-3 0 16,4-1-1-1,4-3-1-15,2 0 0 0,-2 7 0 16,-6 4 1-16,-8 8 0 15,-4 2 0-15,-9 5 1 16,6 0 0-16,1-5 1 16,7-5-2-16,-1 3-1 15,-2-5 1-15,-3 4 1 16,1 0 0-16,1-1-1 16,1 0 0-16,2-1 0 15,-1 0 1-15,1-2 0 16,4-3-1-16,6-5 0 15,4-1-1-15,-4 3 0 16,2 2 1-16,-6 1 1 16,-4 1-1-16,-3 3 1 0,-3-1 2 15,-5 5-2-15,1-1-1 16,-1 0 0-16,5-4 1 16,1 2-1-16,-3-1 0 15,1-1 0-15,1 1 0 16,-3-3 1-16,9-3-1 15,-2-5 0-15,6 0-1 16,-1-1 1-16,5-3-1 16,3 0 1-16,-1 1 0 15,-2 4-2-15,-2 6 2 16,-7 2 0-16,-1 5 0 16,-2 0 1-16,-3 1-1 0,3 2 1 15,-1-5-1-15,1 1 1 16,-1-2-1-16,9-4 1 15,-2 0-1-15,2 0 0 16,2 4 0-16,-6-4-1 16,-5 6 1-16,1-1 0 15,-5 3 0-15,3 1 0 16,-5 3 1-16,-1-2-1 16,-3 5 0-16,-2-3 1 15,4 2-1-15,-1 1 0 16,-3 0 0-16,6-4 0 15,-1 3 0-15,-3 0 0 16,6 1 0-16,-5-3-1 16,3 3 1-16,0-2-1 15,-1 6 1-15,-5-1 0 0,0-2-1 16,3 1 1-16,-3-2 0 16,0 4-1-16,4-1 1 15,1 0 0-15,-3-4 1 16,8 1-1-16,-3 0 0 15,1 0-1-15,-1-1 1 16,1 2 0-16,-1 1-1 16,-5-2 1-16,2 6 0 15,-8-2 0-15,2 3 0 16,3-3 0-16,-1 0 0 0,0-2 0 16,2 2 0-1,-4-1-1-15,3 4 1 0,1-4 0 16,2-3-1-16,9 3 1 15,-1-3-1-15,1 0 0 16,4-1 0-16,-5 1 1 16,5-5-1-16,2 3 0 15,-4-1 1-15,-1 1 0 16,-5 5 0-16,1-3-1 16,-3 4 2-16,1-2-1 15,5 1 0-15,1-3-1 16,1 4 0-16,2-2 0 15,4 2 0 1,6 0-1-16,0 2 1 0,-2-2 0 16,-2 3-1-16,-7-4 2 0,-7 4-1 15,1 0 1-15,3 0-2 16,-2 0 2-16,-9 0 1 16,4 0-1-16,-6 0-2 15,-1 0 2-15,3 0-1 16,4 0 0-16,7 0-1 15,4 4 2-15,1 3 1 16,5 1-1-16,-4 2 0 16,6 0 0-16,4 3 0 15,-4-2 0-15,4 0 2 16,-4 4 1-16,-2-5-2 16,2 4-1-16,0-2 2 0,-2 3-1 15,4-4 0-15,-2 3 2 16,3 0-2-16,-8-1-1 15,3 4 1-15,2-3 2 16,0 1-3-16,0 5 2 16,4-1 1-16,-3 2-1 15,-4 0 0-15,-3-2 1 16,0 3-3-16,-2-3 3 16,-5 3-2-16,-3 0 1 15,8 2 0-15,-5-1-1 16,1 3 0-16,4 4-1 15,-1-2 2-15,-1 1-1 16,4 1 2-16,0 0-2 16,1-1 0-16,-7 3 2 15,2 2 0-15,1 3-2 0,3 4 2 16,4-2 4-16,-2 5-3 16,6-7-2-16,-6 4 0 15,2-5 0-15,2 5 1 16,0-1-1-16,4 3-1 15,0 1 0-15,2 1 0 16,-3-1-1-16,5 4 0 16,-6-4 1-16,6-4 0 15,-8 4 0-15,2-6 0 16,-4 1 0-16,0-2 0 0,-2 2 0 16,2-1-1-1,0 3 1-15,-2 3 0 0,-2 0-1 16,1 3 0-16,-1-3 2 15,0 1-2-15,4 2 0 16,-4 5 2-16,6 3-3 16,0 0 2-16,0-1-1 15,0 1 0-15,-2-2 0 16,2-4 0-16,-2 0-1 16,-4 0 2-16,-1 4-1 15,1 3 2-15,4 3-2 16,0 0-2-16,2-4 2 15,-4-3 2-15,-2-6-2 16,2-5-2-16,-9-4 1 16,-3-11 1-16,1-6-2 0,-8-7-1 15,3-6-1-15,-5-7-4 16,-2 0-8-16,-4 0-14 16,6 0-30-16,15-15-33 15,35-32-38-15,14-17-263 16</inkml:trace>
  <inkml:trace contextRef="#ctx0" brushRef="#br1" timeOffset="225847.8787">30180 10893 363 0,'-21'0'87'0,"1"9"-85"16,9 4-1-1,-22 1 3-15,-18 8 17 0,-18 8 1 16,-20 9-7-16,-2 3-1 15,-8 9 0-15,-14 4-3 16,-3 1-1-16,-10 5-5 16,2-1-1-16,2 2 1 15,2-3-3-15,6-5 5 16,5 5-5-16,5-4 0 16,13 1 1-16,4 2-1 15,-1-3 0-15,13-4 0 16,7-3 0-16,14-14 0 15,17-5-1-15,8-7 0 16,4-3-1-16,2-2 0 16,5-5-1-16,-1 2 1 0,1-6-3 15,7 0 0-15,-1-5-5 16,6-3-22-16,0 0-20 16,-1 0-49-16,7-16-163 15</inkml:trace>
  <inkml:trace contextRef="#ctx0" brushRef="#br1" timeOffset="226509.2008">28485 11345 355 0,'0'0'20'0,"0"0"-19"16,0 0 14-16,0 3 17 16,0 12-16-16,-21 7-2 15,-14 12 7-15,-8 5-7 16,-11 10 0-16,-6 1-2 16,0 9-1-16,-4 4 1 15,-2 6-4-15,2-3 3 16,4-10-1-16,10-5-5 15,9-10 1-15,10-6 2 16,6-5-4-16,6-4-2 0,11-4 1 16,8 0-3-1,0-4 0-15,0-3 0 0,2-5 0 16,21-2-3-16,8-1 3 16,19-3 1-16,26-4 4 15,17 0 4-15,27 0-1 16,14-18-6-16,5-1 1 15,1-3-3-15,-11 9 2 16,-10 0-2-16,-7-1 2 16,-15 6-2-16,-12-2 2 15,-15 3-2-15,-26 2 2 16,-20 2-2-16,-13-1 0 0,-11 0 4 16,0-4 3-1,0-9-2-15,0-8-2 0,-11-13-2 16,-13-11-1-16,-7-14 1 15,-4-11 1-15,-3-7-2 16,-5 4 1-16,2 6 0 16,-1 10-1-16,9 12 0 15,-2 10 1-15,6 10 2 16,8 7 1-16,1 7-3 16,5 4-1-16,9 3-5 15,0 5-6-15,6 3-23 16,-4 0-27-16,-2 18-22 15,6 11-75-15</inkml:trace>
  <inkml:trace contextRef="#ctx0" brushRef="#br1" timeOffset="226848.1498">30081 11819 393 0,'0'6'74'0,"0"1"-74"0,0 4 0 15,0 6 8-15,0 3 3 16,29 3 3-16,6 5 0 15,2-1-3-15,0 2 4 16,7-3-10-16,1-4 3 16,-1 0-4-16,-3-5-2 15,-10-5-2-15,-6-5-1 16,-9-3-5-16,-3-4-9 16,5 0-44-16,7-7-166 15</inkml:trace>
  <inkml:trace contextRef="#ctx0" brushRef="#br1" timeOffset="227400.2095">31145 11666 359 0,'0'0'68'0,"0"0"-66"15,0 2-2-15,-18 12 6 16,-22 11 17-16,-17 8 2 16,-20 2-12-16,3 4-4 15,1-2-2-15,7-4-2 16,12 0 0-16,11-4-3 16,8-8-1-16,10-1-1 15,6-7 3-15,5 0-1 0,4-2-1 16,-3 0-1-16,7 0 0 15,0 0-1-15,0 3 1 16,6 2 0-16,0 5 0 16,-5 2 1-16,3 5 1 15,-4 7-1-15,-4-3 0 16,-3 7 1-16,5 5 1 16,-6 1 1-16,1 6 1 15,5-3 0-15,-2-1 2 16,8 2 0-16,-2-5 1 15,4 0-4-15,0 3 8 16,0-3-5-16,0 0 0 0,0-4-1 16,4-7 0-16,2-3-2 15,0-2-1-15,0-4 2 16,0-2-3-16,1 0 3 16,-5-8-5-16,2 0 1 15,-4-6-1-15,4-4-1 16,-4 3-3-16,0-3-2 15,0-4-19-15,2 0-91 16,-2 0-269-16</inkml:trace>
  <inkml:trace contextRef="#ctx0" brushRef="#br1" timeOffset="234139.0646">25093 17622 52 0,'-35'6'23'0,"2"-3"-6"16,4 1 2 0,0-1 0-16,2-3-16 0,-12 4-3 15,-1 3-12-15,-11 1-33 16,-1 1 26-16,4 0-1 15,7-2 12-15</inkml:trace>
  <inkml:trace contextRef="#ctx0" brushRef="#br1" timeOffset="234414.228">24706 17635 109 0,'0'0'38'0,"0"-3"-33"16,0 2 2-16,0-2-1 15,11-3-6-15,1 0-6 16,7-1 4-16,-3-1 2 15,-3 2-2-15,-5 0-8 16,-2 4-1-16,0-4-2 16,-6 3-65-16</inkml:trace>
  <inkml:trace contextRef="#ctx0" brushRef="#br1" timeOffset="235074.0917">24557 16960 99 0,'-10'-3'15'16,"4"3"1"-16,2 0 12 16,2 0 13-16,-5 0-12 15,3 0-15-15,-2 10-2 16,4 5 8-16,-2 4-7 15,4-2 2-15,-2 5 0 16,-4 2-5-16,-1 0 3 16,-3-2 8-16,4 3-6 15,4-6-8-15,-4 0 3 0,2 3-7 16,1-5 2-16,3 2-3 16,0-8 4-16,0-3-2 15,0-5-1-15,0-1-3 16,0-2 0-16,0 0-3 15,0 0-2-15,0 0-6 16,0-5-11-16,9-14 4 16,9-10 15-16,1-4-18 15,-3-4 5-15,-13-2 11 16,-3 4 2-16,0 7 3 16,0 9 10-16,0 12 15 15,0 7 1-15,0 0-5 16,0 0-15-16,0 0 0 15,0 3-5-15,0 15 0 16,0 4 2-16,0 8-1 0,0 3-2 16,0-8 0-16,0-2-1 15,0-2-17-15,0-9-60 16,6-8-39-16</inkml:trace>
  <inkml:trace contextRef="#ctx0" brushRef="#br1" timeOffset="235338.6324">23741 16886 81 0,'-35'88'0'0,"33"-4"-6"16,2-10-21-16</inkml:trace>
  <inkml:trace contextRef="#ctx0" brushRef="#br1" timeOffset="236583.6303">24661 14757 24 0,'-4'1'23'0,"4"2"-23"0,0-3 1 16,0 0 0-16,0 3-1 15,0-3 0-15,0 5 0 16,0-1-1-16,6-1-6 16</inkml:trace>
  <inkml:trace contextRef="#ctx0" brushRef="#br1" timeOffset="237186.3167">24661 14757 17 0,'85'40'34'16,"-85"-40"-3"-16,0 0-5 16,0 0 6-16,0 0 5 15,0 0 0-15,0 0-2 16,0 0-30-16,-13 0 5 16,-3 0 2-16,-1-2-7 15,3-1-3-15,-9-1-2 16,4 4-1-16,-4 0 0 15,3 0 0-15,-5 0-1 0,2 0 2 16,1 0 0 0,3 4 0-16,0 1-1 0,-1 3-2 15,-1 4 1-15,7 1-2 16,-3-2 1-16,5 0 0 16,5 0-2-16,-1 1-1 15,2-2 5-15,0-2-1 16,-1 3 1-16,1 4-2 15,0-3 2-15,-4 2 1 16,4-3-1-16,-1 3 1 16,3-2-8-16,4-5-9 15,0 0-2-15,0 1 2 0,0-5-11 16,0 1-13-16,0-4-33 16</inkml:trace>
  <inkml:trace contextRef="#ctx0" brushRef="#br1" timeOffset="237648.7012">24741 14827 10 0,'0'0'18'0,"0"0"6"16,0 0-8-16,0 0-7 15,0 0 3-15,0 0 3 16,0 0 1-16,0 0-4 0,0 0-3 16,0 0 3-16,0 0 5 15,-2 0-4-15,-2 0-4 16,2 0 1-16,-2 0-3 15,0 0 0-15,4 0-1 16,0 0-1-16,0 0-3 16,0 0 0-16,0 0 0 15,0 0-1-15,0 0-2 16,0 0-1-16,0 0-1 16,0 0-5-16,0 0-8 15,0 0-3-15,0 0 15 16,0 0-7-16,0 0-2 15,0 0 7-15,0 0-27 0,0 0-85 16</inkml:trace>
  <inkml:trace contextRef="#ctx0" brushRef="#br1" timeOffset="238254.5879">24739 14786 49 0,'-4'-3'8'0,"-2"3"-7"16,0 0 10-16,-5 0 12 15,5 0-14-15,-2 0-4 16,2 0-3-16,-7 5 2 16,3 2-2-16,4-3 1 0,-2 2-3 15,8-3-3 1,-7 3-2-16,3-3 2 0,2-1-8 16,2-2 3-16,-4 0 2 15,4 2-5-15,0-2-2 16,0 0 1-16,0 0-20 15</inkml:trace>
  <inkml:trace contextRef="#ctx0" brushRef="#br1" timeOffset="238804.7057">24739 14786 11 0,'-144'31'22'15,"144"-31"-4"-15,0 0-1 16,0 0-4-16,0 0-5 15,0 0 3-15,0 0 3 16,0 0 5-16,0 0-7 16,0 0-5-16,0 0-4 15,0 0 0-15,0 0 2 0,0 0 1 16,0-3 0-16,0 3 1 16,0-4-1-16,0 2-3 15,0 2 4-15,0 0-2 16,0 0 1-16,0 0-4 15,0 0-1-15,0 0 1 16,0 0 2-16,0 0-4 16,0 0-4-16,-11 0 0 15,-1 0 4-15,4 0 1 16,-3 0-1-16,5 0 0 16,0 0 0-16,0 0-2 15,2 0 0-15,1 0-6 16,3 0 0-16,0 0-1 0,0 2-3 15,0 2 1 1,0-4-10-16,0 0-8 0,19 0-11 16</inkml:trace>
  <inkml:trace contextRef="#ctx0" brushRef="#br1" timeOffset="240028.6165">24977 14805 4 0,'-4'0'7'16,"-9"0"-6"-16,1 0 6 15,-2 0 2-15,-3 0-7 16,-2 0 3-16,3 0-2 16,-3 0 1-16,-1 0 18 15,-1 0-9-15,-4 0 0 0,5 0 2 16,-5 0-3-16,6 0-4 16,-4 0-5-16,1 0 2 15,3 0-5-15,-2 0 1 16,1 0 1-16,5 3-2 15,-1-3 0-15,3 6 1 16,1-3 0-16,-1-3 0 16,5 2 1-16,-2 0 4 15,4 1-3-15,-5-3-1 16,9 3 1-16,-4 0 1 16,0-1-1-16,-4 5 0 15,1-5 2-15,-1 6 2 16,2-3-3-16,-3 4-2 15,1-1 0-15,-2 0-1 16,-1 3 2-16,1 0-3 0,-3 0 0 16,-1 0 0-16,1 4 3 15,1-4-1-15,-1 4-1 16,3 3 5-16,-5 0 0 16,5 0 2-16,-7 5 5 15,1 2 2-15,-1 0-4 16,-4 1-1-16,5-1 1 15,-3 5-5-15,-2-3 3 16,5 5-1-16,-5-6-1 16,9 3-1-16,-3 1 0 0,-2-5-1 15,3 4 4 1,1-2-3-16,-1-2 4 0,4 1-4 16,3-4 1-16,-1 3-3 15,0 5 2-15,-3 3 0 16,1 4-1-16,-1 6 1 15,1-9 1-15,4-1-4 16,-3-4 0-16,3-3-1 16,0-1-2-16,2 1 0 15,-1-3 0-15,1 2 2 16,-2 0-1-16,-2 1-1 16,3 4 0-16,-5-1 2 15,4 1-1-15,-5-1-1 16,-1 3 1-16,-1-3-1 15,-3-2 0-15,1-2 1 0,-3 2-1 16,-3 1 0-16,-2-3 1 16,0 2-1-16,-6-2-3 15,2-2 0-15,-6 6 1 16,4-2-7-16,-4 0-16 16,2 0-29-16,4-5-12 15,0-8-32-15</inkml:trace>
  <inkml:trace contextRef="#ctx0" brushRef="#br1" timeOffset="241966.7453">24584 12109 16 0,'0'0'19'16,"0"0"-12"-16,0 0-7 16,0 0 1-16,0 0 0 15,0-1 2-15,0-3 1 0,0 4 3 16,0-4-2-16,6 4 0 16,-6-3 6-16,0-1-1 15,0 1-5-15,0 0-4 16,5 2 0-16,-3-3 2 15,-2 1-3-15,4-1 0 16,-4 3 5-16,0-2 3 16,0 3 3-16,0-3-6 15,0 3-1-15,0-3-4 16,0 3 1-16,0 0-1 16,0-2 0-16,0-1 0 15,0 3-1-15,0 0-1 0,0 0-1 16,0 0-1-16,0 0-5 15,0 0 2-15,0 0 2 16,0 0 3-16,0 0 2 16,0 0 0-16,0 0 0 15,0 0 2-15,2 0 0 16,-2-3-1-16,4-1-1 16,-2 4 2-16,-2-1 0 15,4-2-2-15,-4 3 2 16,0-3-2-16,0-1 0 15,0 4 2-15,0 0 2 16,0-1-3-16,0-2 0 16,0 3-1-16,2-3 0 0,-2-1-1 15,0 4-5 1,4-1-5-16,3-2-9 0,1 3-14 16,0-3 12-16</inkml:trace>
  <inkml:trace contextRef="#ctx0" brushRef="#br1" timeOffset="253093.5094">2619 15821 250 0,'-12'5'17'15,"-1"-2"-15"-15,7-3 5 0,6 0 30 16,0 0 9-16,0 0-14 16,0 0-10-16,0 0-5 15,0 0-6-15,0 0-4 16,0 0-3-16,0-6-4 15,0-2 0-15,25-8 3 16,2-8 2-16,12-10-1 16,-2-2 2-16,-4-1-3 15,0-3-1-15,-6-3-1 16,-2 1 0-16,-2 2 2 16,-1 0-2-16,-9-4 2 15,1 0-3-15,-3-4 3 0,1 0-2 16,-4-7-1-16,3-8 4 15,-1-3-4-15,2-7 7 16,1-4-3-16,-7 0-4 16,0 4 6-16,3-1-2 15,3 1 0-15,-2-5-4 16,-8-7 5-16,5-6-2 16,-7-1 1-16,0-7-3 15,0-3 0-15,0-12 2 16,0-12-6-16,0 2 5 15,0 10-2-15,0 13 3 16,0 19-1-16,0 5 1 16,4 0-3-16,12-8 4 15,-3 4-3-15,1-6-1 0,3 3 0 16,-3-4 5-16,-2-9-5 16,3-13 0-16,-9 1 0 15,-6 2 0-15,0 12 0 16,0 14 1-16,0 18-2 15,0 17 2-15,0 5-1 16,13 4 0-16,5 8-2 16,1-4 2-16,8-5 0 15,12 3 0-15,-8-2 0 16,10 3 0-16,-1 6 0 16,5 6 0-16,-6 6 0 15,3 5-5-15,-1 3 5 16,-14 8-4-16,6 0 0 0,-8 0-7 15,2 4 5-15,4 15 2 16,8 12 4-16,0 4 2 16,7 13 1-16,-1 6-1 15,1 2-1-15,-1 9-1 16,1 2 1-16,-7 7 2 16,0 3-2-16,0 0-1 15,5 3 1-15,3 1 2 16,5 0-2-16,-2 0 2 15,3 4-2-15,-1-1-1 16,6 2 3-16,-13 7-3 16,7 2 2-16,-9 5-1 0,-1-1 1 15,-5-8 2-15,-2 6-4 16,-8-4 3 0,8 0-1-16,7-1 0 0,-9-4-1 15,12 0 0-15,-2-3 1 16,5 0-2-16,-9-6 0 15,-1-1 0-15,1 2 0 16,-12-2 1-16,2-5 1 16,0-2-2-16,-9 1 0 15,9-7 0-15,6 1-2 16,-4 1 2-16,7-4 0 16,3-9-1-16,4-5 1 15,3-5 0-15,-1-3 0 0,1-2 0 16,-3-7 0-16,1-1-2 15,-7-5 2-15,0-1-1 16,-5-7 0-16,-3-3 1 16,2-1-2-16,-15-6-2 15,1-1-4-15,-11-3-4 16,-2-1-12-16,-6-3-25 16,0 0-86-16</inkml:trace>
  <inkml:trace contextRef="#ctx0" brushRef="#br1" timeOffset="253584.5334">1497 16016 294 0,'-27'0'15'0,"18"0"-15"16,9 0 0-16,0 0 0 15,3 0 3-15,36 0 8 16,6 0 12-16,26 0 1 0,20 0-1 15,26-14 2-15,34-1-4 16,37-9 4-16,23-7-9 16,25-2-3-16,18-7-2 15,9-1-1-15,12 0 0 16,10 2 1-16,-4 5-5 16,-10 1-3-16,-7 8 3 15,-28 7-6-15,-23-1 0 16,-31 5 0-16,-31 3-1 15,-27 2 0-15,-21-1-1 16,-20 3-1-16,-17-1-1 16,-23-3-5-16,-8 0-1 15,-20-3-8-15,-11-8-7 0,-4-5-25 16,0-6-119-16,-25-2-29 16</inkml:trace>
  <inkml:trace contextRef="#ctx0" brushRef="#br1" timeOffset="254499.5916">3359 11767 177 0,'-19'-8'19'0,"-3"2"-5"16,5 1 3-16,5 5 13 16,-3 0 17-16,3 8-35 15,-7 24-9-15,-8 18 1 16,13 7 6-16,8 6-3 15,6-2 1-15,0-9-1 16,25-8 1-16,10-6-2 16,-2-9 1-16,12-12-5 0,-12-2 1 15,9-11 1-15,-1-4 5 16,-2 0-1-16,7-11 1 16,-13-14 0-16,0-9-4 15,-14-10-1-15,-13-3-3 16,-6 1-1-16,0 7 2 15,-42 10 2-15,-1 11-4 16,-11 7-4-16,-2 11 4 16,-1 0 3-16,3 3-3 15,10 11 1-15,11 2-1 16,11 2-1-16,9-3 0 16,13 2-4-16,0 2-5 15,0 0-13-15,29-2-20 0,-4-4-40 16,2 1 5-16</inkml:trace>
  <inkml:trace contextRef="#ctx0" brushRef="#br1" timeOffset="255068.6805">2846 15202 47 0,'-2'11'14'16,"2"0"-13"-16,0 0 0 15,0 0-1-15,0 0 0 16,0 0-2-16,7-3-18 15,-1-1-4-15,4 4 24 16,-10-4 1-16,6 0 11 16,0 1 2-16,1-1-8 0,-1-4-4 15,0 5-2-15,2-5-2 16</inkml:trace>
  <inkml:trace contextRef="#ctx0" brushRef="#br1" timeOffset="255451.6954">2911 15400 144 0,'-19'7'34'0,"-6"8"-21"16,-4-3 18-16,4 2 14 16,-6 3 1-16,-2 3-22 15,0 4-7-15,-12 3 1 0,5 2-1 16,-3-3 4-16,2 3-9 15,3 0 1-15,-7 1-5 16,6 0-2-16,-7-2 0 16,1-2-2-16,-7-1 1 15,7-1-2-15,-13-7 3 16,6-1-4-16,-2 1 0 16,3-2 1-16,5-5 0 15,-1 3-3-15,5-4 2 16,9 0 1-16,4-2-3 15,4-3 0-15,13-1-1 16,6 1 1-16,0-4-1 0,6 0-6 16,0 0-16-1,0 0-58-15,18 0-5 0,22-16 14 16,13-1-38-16</inkml:trace>
  <inkml:trace contextRef="#ctx0" brushRef="#br1" timeOffset="257192.149">10540 17576 126 0,'-12'-7'176'0,"6"3"-154"15,-3-2 9-15,9 1 17 16,0-4-26-16,0 4-18 15,0-3-2-15,0 0-2 16,9 2 0-16,-3-2 1 0,6 1 3 16,-6 7-2-1,-3-3 0-15,-3 3 1 0,4 0 3 16,-4 0 0-16,0 0 1 16,2 0-2-16,8 0-3 15,5 0 2-15,7 0-1 16,7 7 1-16,-2 0 1 15,10 8 0-15,3-1-5 16,-1 8 5-16,6 1-1 16,-7 5 2-16,3-2-1 15,-16 1-2-15,-1-3 2 16,-3-2 2-16,0-3-4 16,-9 3-1-16,1-5 1 15,-5 0 0-15,2-3-2 16,-4-3-1-16,1-7 0 0,-1-1 1 15,-6 0-3-15,2-3 1 16,-2 0-1-16,0 0-11 16,0 0-15-16,0-6-29 15,4-10-98-15,4-6-75 16</inkml:trace>
  <inkml:trace contextRef="#ctx0" brushRef="#br1" timeOffset="258106.7764">11129 17513 118 0,'0'1'124'0,"0"3"-98"16,0 0-3-16,0-2 20 15,0 3 0-15,2 0-15 16,11 4-8-16,-1-1-1 15,3 0-3-15,-1 2 1 16,5-1-2-16,-3 1-4 16,-1 0-6-16,1-5-2 0,1 1 0 15,-11-4-3-15,0 0 0 16,-4-2-1-16,-2 0-10 16,0 0-22-16,0 0-52 15,0-18-109-15</inkml:trace>
  <inkml:trace contextRef="#ctx0" brushRef="#br1" timeOffset="258563.6595">11435 17276 308 0,'4'0'77'0,"15"0"-77"16,10 0 0-16,14 0 16 15,13 10 8-15,4-2-3 16,0 2-7-16,-4 2 2 16,-13 4-7-16,-1 0-2 15,-13 6-2-15,-11 2-2 16,-12 7-2-16,-6 3 3 16,0 3 3-16,-24 7 1 15,-14-7-4-15,-1-1 0 16,8-2-2-16,4-10-1 15,9-2-1-15,7-9 0 16,7-4 0-16,4-6 0 0,0-1-2 16,0-2 2-16,15 0-4 15,9 0 1-15,7 0 2 16,11 0 1-16,1-5 7 16,5-5-5-16,-3 0 1 15,7 1-2-15,-2 2-1 16,-7 3 0-16,-8-2 0 15,-4 3-3-15,-8 1-2 16,-11 2 0-16,-4 0-11 16,-8 0-10-16,0 0-26 15,0 0-62-15,0 0 0 16</inkml:trace>
  <inkml:trace contextRef="#ctx0" brushRef="#br1" timeOffset="264083.9395">23505 16453 48 0,'0'8'54'0,"0"-5"-49"15,-2 2 13-15,-2-2 23 16,2-3 4-16,-10 3-16 16,-5 1-9-16,-2 0-9 15,-3 2 5-15,3-1 12 16,0 2 2-16,1-3-14 15,3 7-9-15,-7 0-3 16,-3 0 2-16,-10 5 0 16,-2 1-3-16,-7-1 4 15,-1 4-2-15,5-8 1 16,-5 6 1-16,8 0 3 16,-7 0-5-16,3-2-1 15,2-3-1-15,-1 0-2 0,9-2 1 16,-2 0-1-16,0-2 0 15,6-1-1-15,-2-2 0 16,-2 3 2-16,7-2-2 16,-5 1 0-16,-2-1 0 15,6-3 2-15,-10 4 0 16,0 2-2-16,-3-3 0 16,-5 1 0-16,2-1 1 15,-3 0-1-15,7-3 1 16,0 4-1-16,2-4 0 15,-1-1 0-15,5 3 1 16,3-1-1-16,-3 0 0 0,0 1 0 16,-5-2 0-16,-1 3 0 15,-4-2 0-15,-3 1-1 16,-5-1 1-16,-7 1 0 16,-4-3 0-16,-6-3 0 15,0 0 1-15,4 0-1 16,-2 0 0-16,2 0 0 15,2 0 0-15,0 0 2 16,4 0-2-16,0 0 0 16,2 2-1-16,1-2 1 15,3 0 1-15,-4 0-1 16,-2 0 0-16,-3 0 0 16,-3 0 0-16,-9 0 0 15,3 0 0-15,-11-2 2 16,1 2-2-16,-7 0 1 0,0 0-1 15,1 0 2-15,-3 0-2 16,-2 0 0-16,-8 0 1 16,-2 0-1-16,1-3 2 15,1-3-2-15,15 4-1 16,9-1 1-16,7 3 0 16,4-4 0-16,0 4 0 15,-2 0 0-15,2 0 0 16,2 0 0-16,4 0 0 15,2 0-1-15,1 0 1 16,3 0 0-16,0 0 1 16,3 0-1-16,-1 0 1 0,3 0-1 15,-3 0 0-15,1 0-1 16,-1 0 2-16,5 0-2 16,-5 0 1-16,3 4 0 15,-3-4 0-15,1 0 0 16,-1 0 1-16,3 0-1 15,-7 0 0-15,0 0 1 16,-1 0 0-16,-1 0-1 16,0 0 0-16,5 0 0 15,-1 0 0-15,-2 0 0 16,1 3 0-16,-3-2 0 16,0 0 3-16,0 1-3 15,1 2 1-15,3-4-1 0,0 0 2 16,3 0-2-1,-3 0 1-15,3 0 1 0,-1 0-1 16,5 0-1-16,1 0 0 16,5 0 3-16,0 0 0 15,0 0-2-15,-5 0-1 16,1 0 0-16,4 0 1 16,0 0-1-16,-1 0 1 15,-1 0 1-15,6 0 1 16,-2 0-2-16,4 0 1 15,0 0-1-15,0 0 0 16,-2 0 0-16,6 0 0 0,-2 0 1 16,4 0 0-16,3 0 0 15,1 0 0-15,2 0-2 16,1 0 1-16,1 0-1 16,1 0 2-16,-3 0-2 15,4 0 1-15,-3 0-1 16,-3 0 1-16,1 0 0 15,-3 0 1-15,-2 0-1 16,0 0-1-16,2 0 0 16,3 0 0-16,-5 0 2 15,2 0-2-15,-2 0 2 16,3 0-2-16,-3 0 0 16,10 0 2-16,-11 0 0 15,5 0-1-15,-2 0 0 16,2 0 2-16,1 0-2 0,-1 0 1 15,3 0-1-15,-5 0-1 16,-2 0 0-16,2 0 4 16,-2 0-4-16,5 0 4 15,-3 0-4-15,0 0 0 16,3 0 2-16,-3 0-1 16,0 3 0-16,5-3 0 15,-3 0 0-15,2 2-1 16,1-2 1-16,1 0 0 15,5 0 0-15,-5 2 0 16,3-2-1-16,-3 4 0 16,3-4 2-16,7 0-1 0,-7 0-1 15,6 3 2-15,-3-3-2 16,3 0 1-16,-2 0 0 16,-3 0-1-16,1 0 1 15,0 0 0-15,-5 0-1 16,5 0 1-16,-1 0-1 15,5 0 0-15,-4 0 0 16,-5 0 0-16,5 0 1 16,-7 0-1-16,3 0 1 15,-3 0-1-15,0 1 1 16,5-1 0-16,-7 0-1 16,7 0 0-16,3 1 2 15,-1-1 0-15,6 0-2 16,0 0 0-16,-3 0 1 15,-1 0-1-15,2 0 0 0,-7 3 2 16,3 0-2-16,-1-3 0 16,5 0 0-16,-2 0 1 15,2 3-1-15,-3-3 0 16,-1 0 1-16,4 1-1 16,-7-1 1-16,7 0-1 15,-3 0 0-15,5 0 1 16,0 0 1-16,-2 0-1 15,2 0 0-15,-7 0-1 16,1 0 2-16,6 0-1 16,-9 0-1-16,7 0 1 0,-3 0-1 15,-1 0 1-15,-2 0 0 16,-3 0-1-16,3 0 0 16,-9 1 1-16,0-1-1 15,-4 2 0-15,-12 2 0 16,0-1 0-16,-13 2 0 15,9-2 0-15,1 0 0 16,5-3 4-16,0 0-2 16,0 0-2-16,2 1 0 15,8-1 1-15,-6 0 1 16,6 3-1-16,-2-3-1 16,0 0 0-16,-2 0-1 0,-2 0 2 15,4 3 0 1,-2-3 0-16,2 4 0 0,-2-4-1 15,2 0-1-15,2 1 1 16,0 3 1-16,6-4 1 16,-1 0-2-16,-3 3 0 15,0-3 0-15,-4 3 0 16,-8 1 0-16,0-1 0 16,-5 1 0-16,1-2 0 15,8 1 1-15,-4 0 0 16,-2 0-1-16,5 1 0 15,-1-1 0-15,6-3 0 16,3 4 1-16,1-2-1 16,-8 1 1-16,6-1-1 0,-2 2 0 15,-2-3 1-15,-6 2-1 16,-3 0 0-16,-3 1 0 16,4 1 0-16,-9-3 0 15,5 1 2-15,-5 2-2 16,5-2 0-16,3-3 4 15,7 0-3-15,-6 2 0 16,6-2-1-16,-2 0 0 16,4 0 0-16,2 0 1 15,-2 2 0-15,0-2-1 16,2 0 0-16,-2 0 1 16,6 0 0-16,0 0 1 15,-6 0-2-15,-2 2 0 0,0-2 0 16,-2 0 1-16,6 2-1 15,2-2 1-15,2 0 0 16,1 0 1-16,-11 0-2 16,4 0 0-16,-5 0 0 15,-1 0 2-15,0 0-2 16,-4 0 1-16,3 0-1 16,3 0 1-16,-6 0-2 15,2 0 2-15,-9-2-2 16,5-2 2-16,-9 2-2 15,13-1 2-15,-3-3 0 16,5 4 0-16,-2-3-1 0,2-1-1 16,-5 3 1-1,3-1 2-15,2 0-2 0,-4-1 0 16,5 3 0-16,1-5 0 16,2 4 2-16,2 2-2 15,2-2 0-15,7 3 0 16,3 0 0-16,-2-3 0 15,3 0 2-15,-5 1-2 16,0-2 0-16,5 4 0 16,3-3 0-16,-6 0 1 15,7 2 0-15,-3 1-1 16,-1-3-1-16,3 3 1 16,3-3 0-16,-5-1 0 15,5 3-1-15,0 1 1 16,-1-4 0-16,1 4 1 0,1-3-1 15,-1 3 0-15,4 0 0 16,-9 0 0-16,5 0-1 16,-1-3 1-16,7 3 1 15,-4 0-1-15,8 0 0 16,-2-1-1-16,4 1 1 16,0 0 1-16,0 0-1 15,0 0 0-15,0 0 0 16,-2 0 0-16,2 0 0 15,0 0-1-15,0 0 1 16,0 0 0-16,0 0 0 16,0 0-4-16,0 0-1 0,0 0-14 15,0 0-21-15,0 0-20 16,0 0-66-16,31 0-47 16</inkml:trace>
  <inkml:trace contextRef="#ctx0" brushRef="#br1" timeOffset="267953.9625">8936 7024 165 0,'-37'-11'29'0,"4"3"14"15,-13-2-9-15,20 6 5 16,19 1-3-16,1 3-2 16,6 0-6-16,0 0-5 15,0 0-4-15,0 0-5 0,0 0-4 16,0 0-3-16,0 0-3 15,0 0 2-15,0 0-4 16,0 0-2-16,-12 11-1 16,-3 12 1-16,-3 13 6 15,-1 14-3-15,5 9 4 16,1 4-3-16,1 12-3 16,-5 0 3-16,5 3 0 15,6 6-2-15,1 0 4 16,5 2-5-16,0 5 0 15,0 12 1-15,5 7 3 16,13 11-3-16,-1 2 0 16,-5-3 0-16,3-4-1 0,-3-5 0 15,0-4 1-15,-1-10 0 16,1-7-1-16,5-11-1 16,-5-8 1-16,-6-6 0 15,3-16-1-15,-3-6 1 16,0-10 0-16,-2-8-1 15,-4-5 0-15,0-8-1 16,0-2 1-16,0-4 0 16,0-4 0-16,0-2-1 15,0 0-7-15,0-5-14 16,-10-24-18-16,10-22-216 16</inkml:trace>
  <inkml:trace contextRef="#ctx0" brushRef="#br1" timeOffset="271868.0048">9031 6758 144 0,'0'-12'18'0,"0"8"-14"16,0-3-1-16,0 3-2 16,17-3 13-16,1 4 4 15,-5 0 0-15,5 2 2 16,7-3 2-16,4 4 3 0,10 0-4 16,13 0-4-1,10 0 6-15,6 0-3 0,15 0-7 16,4 0-1-16,16 0 0 15,5 0 1-15,3 0-2 16,7 0-4-16,-8 0-5 16,5 0 5-16,7 0-5 15,7 0 0-15,9 0 3 16,3-1-3-16,-1-1 2 16,-1 1 1-16,-11-3-4 15,2 1 1-15,-6-1-1 16,-4-1 5-16,6-1-2 15,-16 2-3-15,5 0 4 16,-3-3-1-16,6 4 0 16,-2 0-2-16,-5-2 0 0,-1 2-1 15,-7-5-1-15,-6 5 0 16,9 2 0-16,-9-1 0 16,6 2 0-16,13 0 1 15,-4 0 1-15,3 0-2 16,-7-1 1-16,-7-3-1 15,-10 4 0-15,-4 0 0 16,-4-3 1-16,8 1 0 16,-11 0-1-16,5-2 1 15,0 4 1-15,-5-3-1 16,-3 3-1-16,-9-1 0 16,-2 1 0-16,0 0 1 0,-4-2-1 15,0 2 0-15,2-1 2 16,3 1-1-16,1 0 0 15,-2-3-1-15,6 3 0 16,-4-1 1-16,3-2 0 16,-7-1 0-16,0 0 0 15,-4 4-1-15,-2 0 3 16,6 0-3-16,4 0 0 16,9 0 2-16,5 0-1 15,1 0 0-15,2 0 0 16,-1 0 0-16,1 0 2 15,0 0 1-15,0 0-3 16,6-3 2-16,2-4-1 0,8 0 1 16,4-2 3-16,15-1-3 15,6-5 0-15,-2 1 4 16,9 3-3-16,-1 2-1 16,6 2 1-16,-1 3-1 15,6-2 0-15,-1 2 2 16,3 1-3-16,8-4-1 15,4 5 0-15,6-4 2 16,1 2-2-16,-5 1 0 16,-2-1 1-16,4 1-1 15,-8 1 0-15,-8 2-1 16,-5 0 1-16,-1 0 0 0,1 0 1 16,5 0-2-16,6 2 4 15,-8 3-4-15,-5 0 0 16,1-1 1-16,5 4-1 15,3-5 0-15,4 3 0 16,-6-2 0-16,-9 1 1 16,-10-1-1-16,0 1 1 15,-8 0 0-15,-4 2 0 16,-5 0-1-16,-7 2 1 16,-9 1-1-16,-2-2 0 15,6 2 2-15,6-6-2 16,17 2 2-16,18-4 0 15,11 2 0-15,13 0-2 16,7-1 0-16,3 1-2 16,1-1 2-16,5 0 0 0,0 1-1 15,-3-2 2-15,1 1-1 16,-2 0 0-16,-11 1 1 16,0 1 0-16,3 0-1 15,5 0 1-15,3-3-1 16,2 3 0-16,-1-3 1 15,1-1-2-15,0 2 0 16,2 1 1-16,-5 0 0 16,-5-1 1-16,-1 1-1 15,-2 2 1-15,-1-1-1 16,-3 0 0-16,0 1 0 16,7-2 2-16,1 3-1 0,1-3-1 15,-1-1 0 1,-3 2-1-16,-3-3 1 0,-4-1 0 15,-2 3 0-15,-16-3 0 16,-5 4-2-16,-8-4 3 16,-6 6-1-1,-2-3 0-15,-2 0 0 0,-2 0 1 16,-3-1 0-16,-9 2 1 16,-1 0-2-16,-6 1 2 15,0 0-2-15,-1 0 0 16,-3 0 2-16,-2-2-2 15,-7-1-2-15,5 0 2 16,-12 0 0-16,1 2 0 0,-5-1 0 16,-1-1 0-1,-2 1 0-15,-2-2 0 0,5-1 0 16,1-1 0-16,9 0 0 16,2 0 0-16,-1 0 2 15,1 0-2-15,-10 0 0 16,-1 0-2-16,-8 0 2 15,-2 0 0-15,-12 0 2 16,-5 0-2-16,-9 0 0 16,-7 0 0-16,2 0 0 15,-9 0 0-15,1 3 0 16,-2 0-2-16,-9-1 2 16,-3 0 0-16,-9 0 0 15,-2-2 0-15,0 2 2 0,0-2-4 16,0 1 4-16,4-1-4 15,-2 0 4-15,-2 0-4 16,4 0 2-16,-2 0 0 16,2 2 0-16,-4-2 0 15,2 0 0-15,-2 0 0 16,7 0 0-16,-3 2 0 16,2 0 0-16,2-1 0 15,5-1 0-15,3 3 0 16,1 1 0-16,-3-1 0 15,5-2 0-15,-3 3 0 16,7 0 0-16,-2-1 0 16,2 4 0-16,1-6 0 0,-1 5 0 15,8-3 0-15,0-1 0 16,4 2 0-16,-4-2 0 16,-6 2 2-16,-6 0-4 15,-7 0 2-15,-2 3-3 16,-3 0-2-16,-5-2 0 15,4 0 2-15,-6 0 2 16,0 0 1-16,0-2 0 16,4 1-1-16,-2 1 1 15,4 4 2-15,5-2-1 16,-5 4 1-16,2-4-2 16,-2 4 0-16,0 4 0 0,9-2-1 15,-9 4 0-15,7 1 1 16,-1 5 3-16,-4 3-3 15,5-1 1-15,-3 0 1 16,2 7-2-16,1-1 1 16,-3 8-1-16,-4 3 0 15,-4 9 2-15,-2 0-2 16,0 8 2-16,4 3-2 16,-4 0 1-16,3-1 0 15,-3-3 1-15,0-1 1 16,0-2-2-16,4-3-1 15,-2-3 2-15,2-3-1 16,2 5 2-16,2-2-3 0,3 5 0 16,1 1 2-16,-6-3-2 15,-4-2 2-15,-2-5-2 16,0-4 1-16,0 2 0 16,0-6 1-16,0 4-1 15,0-1-1-15,0-3 0 16,0 0 2-16,0-2-2 15,0 0 0-15,-2 4 1 16,2 2 0-16,-12 1 2 16,2 4-3-16,1-3 2 15,-9 1-1-15,5 1 0 16,1 4 2-16,-3 1-3 0,7 7 3 16,-2-3-1-16,-3 1 1 15,1-5-2-15,4 0 0 16,-5-1 1-16,3 0-2 15,-2 2 2-15,1-3 1 16,-1 4-2-16,-1-6 0 16,1 0 0-16,-7-2 1 15,1 3-2-15,-1 1 2 16,-3-1 0-16,3 0-1 16,0-6 2-16,7-3-3 15,2-10 0-15,3-6 1 16,1-3 1-16,0-5-2 15,6-6 0-15,-2-4 0 16,-2-4 0-16,4 0 0 16,0 0 0-16,0 0 2 0,-2 0-1 15,2 0 2-15,0 0-2 16,0 0 2-16,0 0 1 16,0 0-1-16,-7 0-1 15,-3-7 1-15,-11-1-3 16,-14-3-4-16,-14 0 3 15,-17 3 1-15,-13-3 0 16,-10 7 0-16,-4-3-1 16,-10 4 1-16,-13 3 0 15,-6 0-1-15,-14 0 2 16,-11 0 1-16,-10 3-2 16,-7 5 0-16,-7 0 2 0,-21-2-1 15,-15-1-1-15,-18-2 1 16,-17 3-1-16,-6-3 1 15,-2-1-2-15,-13-2 1 16,-10 0-2-16,-4 4 2 16,-4-4 2-16,-8 0-1 15,-1 0 0-15,-1 0-1 16,-1 0 0-16,11 4-2 16,-2-2 2-16,-2-1 0 15,4-1 0-15,-9 3 2 16,-1 2 0-16,8-4-2 15,-3-1 0-15,7 0-1 16,6 0 0-16,1 0-2 0,-3 0 3 16,4 0 1-1,2 0 2-15,-4-3-3 0,7 0 1 16,3-1 0-16,3 1-2 16,12-4 0-16,-3 7 1 15,-7-2-1-15,-2 2 0 16,-3 0 2-16,-10 0 1 15,-10 0-2-15,4 0 1 16,-8 6-1-16,-3 1-2 16,3 4 1-16,-15 0 1 15,0 4 0-15,-4-2 0 16,-18 3 3-16,1 2-2 0,-3 3-1 16,1-1 0-1,11 2 0-15,0-1 0 0,8-3 0 16,4-1 0-16,0-4 1 15,5 1 1-15,3-1-2 16,3-4 0-16,12-4-2 16,-3 3 1-16,12-5 2 15,3 0-1-15,2 2 1 16,-3-3 0-16,3-1-1 16,9-1 0-16,-3 0 0 15,13 0-1-15,0 0 0 16,2 0 1-16,1-3-1 15,7 3 2-15,6-2-1 16,7-1 4-16,4 3-4 16,12-4 2-16,11 1-2 0,14-1-1 15,8 0 0-15,9 2-2 16,-2-3 3-16,10 5 0 16,4-2 0-16,14-2 0 15,15-1 0-15,17 2 0 16,14-2 1-16,14 0-1 15,13-4 0-15,16 1-1 16,15 3 1-16,16-1 0 16,7 6 1-16,12-3-2 15,0 3 1-15,0 0-2 16,0 0 2-16,0 0-3 16,0 0 2-16,0 0-3 0,0 0 3 15,0 0-3-15,0 0 3 16,0 0 0-16,0 0 1 15,0 0-3-15,0 0 2 16,0 0 1-16,0 0 0 16,0 0-1-16,0 0 1 15,0 0-2-15,0 0 0 16,0 0-2-16,0 0-8 16,0 0-5-16,0 0-11 15,0 0-13-15,0 0-17 16,-19 0-94-16</inkml:trace>
  <inkml:trace contextRef="#ctx0" brushRef="#br1" timeOffset="307192.5182">9254 15210 95 0,'-18'-5'11'15,"-9"-3"-6"-15,-4 5 10 16,4 0 21-16,-14 3-17 0,12-3 3 16,16 2 3-16,11 1 2 15,-4 0-2-15,6 0-11 16,0 0-5-16,0 0-3 15,0 0-2-15,0 0-1 16,0 0-3-16,0-4 0 16,0 4-3-16,0-6-9 15,0-1-28-15,6-12-69 16</inkml:trace>
  <inkml:trace contextRef="#ctx0" brushRef="#br1" timeOffset="307500.3305">9236 14982 212 0,'-48'0'13'16,"5"0"-10"-16,-15 0 6 15,-4 10 1-15,0 5-7 16,-14 3-2-16,7 4 5 15,-3 4-3-15,4 5-1 16,-11 7-2-16,-6 11 0 16,-10 10 0-16,-4 7 0 15,-15-1 0-15,1-1-1 16,7 0 1-16,11-1 0 16,23-6 0-16,26-4-8 0,11-9-10 15,23-10-14-15,8-6 1 16,4-9-18-16</inkml:trace>
  <inkml:trace contextRef="#ctx0" brushRef="#br1" timeOffset="311496.8305">16268 8508 51 0,'-12'-11'31'16,"6"4"-17"-16,4 4-5 16,2 2 7-16,0 1 8 15,0 0-4-15,-5 0-4 16,5 0 1-16,0 0 3 15,-4 0 3-15,4 0-3 16,0 0-3-16,0 0-4 0,0 0 6 16,-2 0-5-1,-2 0-1-15,2 0-4 0,-2-4 2 16,2 4-1-16,2 0-2 16,-4 0-3-16,4 0 0 15,0 0-1-15,0 0-4 16,0 0-1-16,0 0-1 15,-2 8 1-15,-3 6 0 16,5 0 0-16,0-6 1 16,0-1-5-16,0 1 2 15,7-5 1-15,9 1-2 16,3-4 0-16,-1 0-1 16,1 0 4-16,-2-4 1 15,-9-7 1-15,-2-7-1 0,-6 2 0 16,0-4 3-16,0-1-3 15,-21 4 1-15,-10 3 3 16,-8 3-3-16,0 3 1 16,-5 6 3-16,3 2-5 15,0 0 3-15,6 0-2 16,14 0 0-16,4 0-2 16,11 9 1-16,4 2 0 15,2 1-1-15,0-1 0 16,8 0 0-16,28-1 1 15,1-5-4-15,10-5 4 16,7 0-2-16,-2 0 1 0,-1-11 0 16,-11-7 0-16,-7-1 0 15,-19 3 1-15,-3 2 0 16,-11 4 1-16,0 3 0 16,0-1 1-16,-19 5 3 15,-16 3-4-15,-7 0 2 16,1 0-3-16,2 13 0 15,4 2-1-15,6-1 1 16,16 1 0-16,7-4-1 16,6-2-1-16,0 0-1 15,13-4 0-15,20-5 2 16,6 0-3-16,2 0 0 16,-4-12 3-16,-6-5 0 0,-14 5-3 15,-11 1 4-15,-6 5 0 16,0 1 4-16,0 2 1 15,-25 3-1-15,-16 0-3 16,-2 3-1-16,1 15 1 16,7-2-1-16,17 1 0 15,11-5-1-15,7 2 1 16,0-6-2-16,23 0-1 16,18-8 2-16,5 0-2 15,6 0-2-15,-3-11 2 16,-7-3-2-16,-16-2 5 15,-13 4-2-15,-9 1 2 16,-4 1 1-16,0 7 3 0,-31-2 5 16,-12 5-7-1,-9 0-2-15,-2 11 0 0,9 3 0 16,14 2 0-16,10-1 0 16,21 0-7-16,0-1-5 15,16 4-6-15,26-7-25 16,12 0-94-16</inkml:trace>
  <inkml:trace contextRef="#ctx0" brushRef="#br1" timeOffset="312435.734">21550 8416 77 0,'-31'-16'24'0,"4"3"-13"16,6 8 15-16,3-2-5 15,1 3 9-15,5 0 3 16,5 2-10-16,1 2 0 16,6 0-2-16,0 0-9 15,0 0-12-15,0 0-6 16,-4 10 2-16,4 12 4 15,0 0 1-15,0-3-1 16,0-4 0-16,0-3-1 0,4-6-3 16,13-6-7-1,1 0-1-15,1 0 12 0,2-3 12 16,1-16-3-16,-3-3 4 16,-13-1-8-16,-6 1-5 15,0 5-1-15,-35 8 1 16,-4 3 1-16,-9 6 5 15,-1 0 2-15,-3 15-5 16,9 4 0-16,9 5-2 16,12-2-1-16,16-3-1 15,6-4-2-15,0-5-2 16,28-5-2-16,16-2 5 0,5-3-1 16,1 0 3-1,-4-8 0-15,-15-1 2 0,-19 4 2 16,-12 3-3-16,0 1 13 15,0 1-5-15,-25 0-8 16,-14 0-1-16,-7 13-4 16,1 6-7-16,8 0-30 15,22-1-42-15</inkml:trace>
  <inkml:trace contextRef="#ctx0" brushRef="#br1" timeOffset="313424.2038">26052 8589 171 0,'-8'-5'19'15,"-3"2"-11"-15,9 3-2 16,2 0 8-16,0 0-1 16,0 0-4-16,0 0-7 15,0 0 3-15,0 0 1 16,0 0-4-16,0 0 7 0,0 4-9 16,0-2 3-1,6-2 0-15,7 0 2 0,5 0-3 16,1-3 5-16,2-11 4 15,-5-1-1-15,-10 3-7 16,-1 2-1-16,-5 3 11 16,0 3-6-16,-5 4 1 15,-19 0 0-15,-5 4-2 16,-8 11-6-16,1 7 1 16,10-4-2-16,13 0 1 15,13-3-2-15,0-8-1 16,25 0-5-16,18-7 4 15,11 0-1-15,6-4-2 16,-2-14 1-16,-6 1 6 16,-19 3 0-16,-17 4 2 0,-16 0 1 15,0 9 14-15,0 1-7 16,-16 0-4-16,-17 0-2 16,-11 1-3-16,-8 14-1 15,13-4 1-15,6-3-1 16,19-4 0-16,10-4 0 15,4 0-4-15,0 3-7 16,0-1-9-16,18-1 7 16,21-1-29-16,-1 0-190 15</inkml:trace>
  <inkml:trace contextRef="#ctx0" brushRef="#br1" timeOffset="314571.9496">31389 8598 127 0,'-16'-9'20'0,"9"4"-4"16,7 2 10-16,-2 3 3 16,2-4-2-16,0 4 5 15,-4 0 2-15,4 0-8 16,0 0-9-16,0 0-10 16,0 0-5-16,0 0-2 0,-2 0-4 15,2 0-2-15,0 8 6 16,0 2 0-16,0-1 0 15,0 1 0-15,8-3-1 16,13 1-4-16,4-1-4 16,-4-6-4-16,1 1 7 15,-3-2-3-15,-9 0 8 16,-3 0 1-16,-7 0 1 16,0 0 4-16,0 0-4 15,0 0 6-15,0 0-4 16,-11 1 3-16,-14-1-3 15,3 3-3-15,3 2 0 16,7-3 0-16,12-2 2 0,0 0-4 16,0 0-2-1,0 0-3-15,0 0 3 0,0 0-8 16,22-13 3-16,3-3 9 16,-2 6 0-16,-11 2 11 15,-10 4-6-15,-2 4 6 16,0 0 1-16,0 0-3 15,0 0-4-15,0 0-5 16,-14 8 0-16,-9 3-2 16,7 0-4-16,9 0-10 15,5-1-17-15,2-2-28 16,0-4-96-16</inkml:trace>
  <inkml:trace contextRef="#ctx0" brushRef="#br1" timeOffset="319643.758">9910 8679 14 0,'-19'0'29'0,"-1"0"-3"15,7 0-20-15,7 5-6 16,-2 7 0-16,-3 1 0 16,3 6-7-16,2 2-9 15,6-3-3-15,0-2-9 16</inkml:trace>
  <inkml:trace contextRef="#ctx0" brushRef="#br1" timeOffset="320680.9385">10001 9011 149 0,'0'-5'35'0,"0"-2"-11"16,-6 3-5-16,-5-2 3 15,3-6-11-15,-7 6 10 16,3-5-4-16,0 2-5 15,-1 2-6-15,5 0 3 16,-4 2 4-16,-1-1-3 16,7 3 2-16,-11 3-3 15,1-1 1-15,3 1-2 16,5 0-1-16,-2 0 2 16,2 0-5-16,-3 4-4 0,3 8 1 15,2 5-1-15,-2-1 0 16,8-3-3-16,0-1 3 15,8-4 0-15,17-4-2 16,6-1-2-16,10-3-3 16,-2 0 3-16,13-15 1 15,-7-7 2-15,1-1 1 16,-13-2 1-16,-8 0-1 16,-15 6 0-16,-10 3 0 15,0 3 0-15,-4 5 3 16,-27 6-2-16,-8 1 1 15,-9 1 0-15,-4 0-2 0,9 10 1 16,10 4 1-16,-2-2-2 16,18 3 0-1,5-4 0-15,12 3-3 0,0-3 2 16,0-2-2-16,10-2 0 16,21-4 2-16,6-3-4 15,11 0 0-15,0-4 1 16,-5-14-6-16,-2 0 8 15,-20-1-3-15,-5 5 5 16,-13-1 3-16,-3 8-1 16,0 3 2-16,-21 4 0 15,-16 0-1-15,-15 0-1 16,2 7-1-16,7 8 1 0,6-1-1 16,14-3-1-1,11 0 0-15,7-3 0 0,5 0-3 16,0-5 0-16,29 1 0 15,13-4 0-15,7 0 2 16,5-4-2-16,0-14-7 16,-15-1 8-16,-8 4 0 15,-4 1 1-15,-21 3 1 16,-6 7 1-16,0 2 3 16,-20 2-2-16,-18 0-1 15,-7 6-1-15,-7 10 1 16,7 1 0-16,-1 2-1 15,21-5 2-15,17 0-2 16,2-5 0-16,6-2-2 16,0-1 1-16,25-3-6 0,12-3 2 15,11 0 2-15,1-9-1 16,1-10 1-16,-9 0-7 16,-6 1 8-16,-22 6-2 15,-7 1 1-15,-6 1 1 16,0 7 2-16,-4 2 0 15,-23 1-1-15,-6 0-4 16,2 0-3-16,4 1-14 16,10 2-18-16,11 1-18 15,6 0-14-15</inkml:trace>
  <inkml:trace contextRef="#ctx0" brushRef="#br1" timeOffset="322166.6108">30000 8375 14 0,'436'33'4'0,"-10"-3"2"15,-15-1 5-15,13 0 4 16,27 5-15-16,22-1 0 16,-14 0-31-16</inkml:trace>
  <inkml:trace contextRef="#ctx0" brushRef="#br1" timeOffset="334499.9219">9054 16784 13 0,'-21'0'41'0,"9"0"-14"15,0 0-3-15,12 0 1 16,0 0 1-16,0 0-1 15,0-3-4-15,0 3-2 16,0 0 2-16,0 0 4 16,0 0-3-16,0 0 0 15,0-2-9-15,0 2-3 16,0-3 0-16,0-4-10 16,4-5 0-16,20-7-4 0,5 2 3 15,2-2-3-15,-6 8-3 16,-2 4 6-16,-9 0-2 15,-3 4-1-15,-5 2 0 16,-4 1-2-16,-2 0-1 16,0 0-6-16,0 0 4 15,0 0 9-15,0 0 11 16,0 0 1-16,0 0 0 16,0 0-5-16,0 11-2 15,0 11-2-15,0 15 4 16,-2 7 0-16,-2 8-2 15,4-5-3-15,0-2 3 16,0-6-2-16,0-5-3 0,16-9 3 16,-1-9 1-16,1-6-4 15,7-3 2-15,-15-3 0 16,5-4-1-16,-3 0 3 16,-2-6 13-16,9-21 3 15,-5-14-4-15,-10-10-9 16,-2-2-4-16,0 7-1 15,-8 7 4-15,-21 12-6 16,2 8 2-16,-6 8 4 16,6 8 3-16,-2 3-5 15,-6 0-2-15,4 11-2 16,4 14 0-16,1 2 0 0,11 3 0 16,9 1-2-16,6 0 0 15,0-6 1-15,29-5 0 16,10-3-1-16,19-10-2 15,0-7 1-15,12-7 1 16,-2-22-1-16,-8-3 1 16,-18-3 0-16,-22 3 2 15,-20 10 1-15,0 7-1 16,-18 7-3-16,-30 8-1 16,-8 0 0-16,-4 23-1 15,9 3 3-15,16 2-9 16,28-14-39-16,7-9-232 15</inkml:trace>
  <inkml:trace contextRef="#ctx0" brushRef="#br1" timeOffset="341305.5178">25459 5601 30 0,'-19'-12'50'0,"-6"1"-35"16,0 0 1-16,3 3 5 16,1 1-4-16,9 1-1 15,-1 2 4-15,1 1 11 16,1 0 0-16,3 0-9 16,0 2-7-16,0-3-1 15,1 2-7-15,3 0-4 16,2-1-1-16,-2 2 1 15,-2-2-3-15,6 1 2 16,-2 1-2-16,-2-3-6 16,4 0-23-16,0 1-78 0,0 1-49 15</inkml:trace>
  <inkml:trace contextRef="#ctx0" brushRef="#br1" timeOffset="341768.959">25190 5494 6 0,'4'0'18'16,"-4"0"-7"-16,0 0-2 0,0 0 14 15,0 0 4-15,0 0 0 16,0 0 1-16,0 0-9 15,0 0 1-15,0 0-5 16,0 0 4-16,0 0 1 16,0 0-2-16,0 0-2 15,0 0 2-15,0 0-1 16,0 0-3-16,0 0-2 16,0 0-4-16,0 0-3 15,0 0-2-15,0 0 1 16,0 0-1-16,0 0 0 15,0 0-3-15,0 0 2 16,0 0-2-16,0 0 0 0,0 0 0 16,0 0 0-16,0 0-1 15,0 0 0-15,0 0 1 16,0 0-6-16,0 0 4 16,0 0-4-16,0 0-2 15,0 0 0-15,0 0-1 16,0 0-16-16,0 1-3 15,0 5-12-15,0 3-112 16</inkml:trace>
  <inkml:trace contextRef="#ctx0" brushRef="#br1" timeOffset="343344.1037">25231 5495 7 0,'0'-3'21'15,"0"2"-6"-15,0-2 22 16,0 1 1-16,0-2-6 15,0 1 8-15,0 0-3 16,-4 2 0-16,-2-1-11 16,4-1-3-16,-4 2-9 15,-5-3-2-15,-1 1-3 16,2 2-2-16,-5-3-1 16,3 1 3-16,-1 3-6 15,-3-1 2-15,3-1-2 16,-9 2 1-16,-5 0-4 15,-2 0 2-15,-2 0-2 16,2 0 1-16,4 0 0 0,0 0 2 16,-4 0-2-1,5 2-1-15,-1-1 0 0,6 4 1 16,7-2-1-16,-1 0 0 16,3 2-1-16,2 0 1 15,-5 2 0-15,1 2 0 16,2 1 0-16,-3-1 0 15,1 1 0-15,1 2 0 16,-1-2 0-16,4 5 0 16,-3-5 0-16,3 2 0 15,-2 3 1-15,2-4-1 16,1 3 0-16,1 1 0 0,2-5 2 16,0 3-2-16,2-3 0 15,-4 4 0-15,6-1 0 16,-5 1 0-16,5 2 0 15,0 0 0-15,0-1-2 16,0 3 4-16,0-3-2 16,0 1 0-16,0-2 0 15,0 0 0-15,0 1 0 16,11-4 0-16,1 2 0 16,1 2 0-16,5-3 0 15,-5 1 0-15,-1-3 1 16,5 0-1-16,-1-4 0 15,3 0 0-15,-1 0 2 16,1-2-2-16,2 0 0 16,-1-1 0-16,1 1 2 0,2 0-2 15,1-3 1-15,5 1-1 16,-4-1 0-16,0-1 1 16,0 0-1-16,0 0 0 15,-3 0 0-15,-1 0 0 16,-2 0 1-16,3 0-1 15,-3 0 1-15,0-4 1 16,-1-5-1-16,5 0 1 16,2-2-1-16,0 0 4 15,3-2-2-15,-3-1-2 16,-2 1 4-16,-4-4-4 16,-1 1 2-16,-3 3 0 0,-1-4 1 15,-1-1-1-15,-5 2-1 16,-2-2 1-16,-2 0-1 15,2 5 0-15,-6-5 0 16,2 4 1-16,-2-2 0 16,0 1-2-16,0-4 0 15,0 3 0-15,0-1 0 16,0-1 1-16,0 3-1 16,-6 2-1-16,0 3 1 15,0-2-1-15,0 3 1 16,-1 1 1-16,-1 1-1 15,-2 2-1-15,4-1 1 16,-1 2 0-16,1-1 2 0,2 3-3 16,-2-1 1-1,0 1-1-15,-1-2 1 0,-1 3 1 16,2-4-2-16,-4 4 0 16,1-1 2-16,3 1-2 15,-4-1 0-15,0 1 0 16,3 1 0-16,5-3 0 15,-2 3 0-15,2 0 0 16,2-2 0-16,-4 2 0 16,4 0-1-16,0 0-1 15,0-2-4-15,0 2-4 16,0 0-10-16,0 0-17 0,0 0-28 16,0 0-81-1</inkml:trace>
  <inkml:trace contextRef="#ctx0" brushRef="#br1" timeOffset="344611.2667">5924 16553 33 0,'-53'3'10'0,"-3"5"-10"16,-4-7 0-16,6-1 1 16,19 0 5-16,8 0 17 15,-8 0-6-15,4 0 4 16,6-1 0-16,-8 1-8 16,6-4-8-16,-4 0-5 15,-4 2-18-15,4 1-40 16</inkml:trace>
  <inkml:trace contextRef="#ctx0" brushRef="#br1" timeOffset="345360.6083">4787 16648 7 0,'0'0'80'0,"0"0"-77"16,0 0-1-16,21 0 1 16,6 0 3-16,14 0 0 15,9 0 0-15,4 0-1 16,6 0 0-16,6 0 4 15,6 0-3-15,3 0 3 16,11-3 2-16,12-9 0 16,7-3 2-16,5 1 3 15,-5-3-5-15,-2 1-4 16,-1 1-5-16,-5 1-2 16,-6-5 0-16,-7-3 0 0,1 0 0 15,0-4-3-15,-7-4 2 16,1 6-4-16,-11-7 1 15,-2 2-3-15,1-4-2 16,-10-3 3-16,8-2 4 16,1-1-1-16,0-2-3 15,-4-2 4-15,16-1-3 16,3-5-8-16,8-2-5 16,4 0 4-16,-4-1 1 15,-11 1 7-15,-7 3-9 16</inkml:trace>
  <inkml:trace contextRef="#ctx0" brushRef="#br1" timeOffset="353688.3252">9170 16724 12 0,'-6'0'13'0,"1"0"5"16,3 0 3-16,2 0-14 15,0 0-1-15,0 0 2 16,0 0-1-16,0 0 1 16,0 0 5-16,0 0-3 15,0 0-1-15,0 0 0 16,0 0 2-16,0 0 0 16,0 0-1-16,0 0 6 15,0 0 4-15,0 0 0 16,0 0 2-16,0 0 1 15,-6 0 1-15,6 0-4 16,0 0-6-16,0 0-4 16,-6 0-4-16,6 0-4 15,0 0 1-15,0 6-2 0,0 14-1 16,-6 9 1-16,-5 5 1 16,11 3 0-16,-4-4-1 15,4-7-1-15,0 0 3 16,0-8-3-16,0-1-2 15,0-5 2-15,0-5 2 16,0 0 0-16,0-2-2 16,0-2 0-16,0-3 0 15,0 0 0-15,4 0-2 16,7-6-6-16,-5-22 5 0,6-12 1 16,-3-11 1-1,1 4-4-15,-10 6 3 0,0 7 0 16,0 12 2-16,0 8 0 15,0 6 4-15,-4 6-1 16,2 2 5-16,2 0-3 16,-4 0-5-16,2 19 1 15,-5 10 5-15,1 10-2 16,6 2-2-16,0-4 0 16,0-8-1-16,0-4-1 15,0-12 3-15,0-4-2 16,0-4-1-16,6-2 0 15,3-3-1-15,7 0-1 16,5 0-3-16,-3-22 2 16,3-8-5-16,-13-6 4 0,-1-1 2 15,-7 3 2-15,0 9 0 16,0 11 0-16,0 9 4 16,0 5 0-16,0 0-4 15,0 12 1-15,0 17-1 16,0 15 7-16,0 2-1 15,0 4-6-15,0-9 0 16,0-9 2-16,6-7-2 16,12-3-2-16,7-3-3 15,8-5-6-15,4-9-44 16</inkml:trace>
  <inkml:trace contextRef="#ctx0" brushRef="#br1" timeOffset="356748.129">6629 14541 29 0,'0'0'21'0,"0"-4"-2"15,0 1 1-15,0 0-10 16,0-1-3-16,0-3 7 16,0 5 0-16,0-1-3 15,0 3 4-15,-4 0 6 16,2-3 2-16,2 3-2 0,-4 0-1 16,2-3-1-1,-2 3-3-15,2 0-4 0,2 0 4 16,-4 0-8-16,4 0-2 15,0 0-3-15,0 0-2 16,0 0-1-16,0 0 0 16,0 0 0-16,0 0-2 15,0 0-2-15,0 0 3 16,0 0 1-16,0 0 0 16,4 0-1-16,8 0-1 15,0 0-3-15,5 0 3 16,-5 0 1-16,1 0 1 15,-7-4 0-15,0-5 0 16,-6 0 0-16,0 2 0 16,0-5 2-16,0 2-1 0,0 4 1 15,-12 3 3-15,-7 0-3 16,-8 3-2-16,7 0 2 16,-5 0-2-16,6 6 2 15,-1 3-1-15,1-2 0 16,7 1-1-16,3 1 0 15,3 2 0-15,6-5 0 16,0-1 0-16,0-3-2 16,0 1-2-16,6 0 2 15,7-3-1-15,1 0 0 16,-1 0 0-16,7 0-3 16,-14-3-10-16,3-4-2 0,1-2-22 15,-4 3 5-15,-4 6-10 16,5-3-22-16</inkml:trace>
  <inkml:trace contextRef="#ctx0" brushRef="#br1" timeOffset="362124.3599">13581 848 139 0,'0'-32'20'0,"0"5"2"15,0 8 17-15,0 4 11 16,0 10-11-16,-2 3-1 0,2 2-7 16,0 0-1-1,0 0-9-15,0 0-1 0,0 0-7 16,0 0-2-16,-4 0-6 16,2 0 0-16,2 0-1 15,-6 0 0-15,6 2-4 16,0 12 1-16,0 4 0 15,0 8 3-15,6 4-1 16,-4 6-2-16,8 1 1 16,-4 0 2-16,-4-1-3 15,5-1-1-15,-1-5 0 16,0-3-1-16,0-5 1 16,-2-4-4-16,-2-1 1 0,3-1-5 15,-5 0-6-15,0-9-41 16,0-7-176-16</inkml:trace>
  <inkml:trace contextRef="#ctx0" brushRef="#br1" timeOffset="362655.9538">13951 797 79 0,'6'2'35'16,"-2"12"0"-16,3 3-2 15,1 3 6-15,2 2 1 16,-2 1-19-16,9-1-5 15,6 0-9-15,-5-4 5 16,7-1 6-16,2-5-9 16,6-4 6-16,0-3-10 15,2-5 7-15,0 0 3 16,-4 0-1-16,5-11 7 16,-12-7-4-16,1-9 4 0,-10-5-9 15,-5-3-1-15,-10 0-11 16,0 5 10-16,0 5-6 15,-23 3 3-15,-8 3-7 16,-12 2 0-16,-5 7 3 16,-5 3-3-16,1 5 2 15,-2 2-1-15,11 0-1 16,-5 0-1-16,11 9 0 16,10-3 0-16,13 0-3 15,7-1 0-15,3 1-2 16,4 2-1-16,0 1-3 15,0 1-10-15,17-1-21 16,26-4-39-16,13-5-116 0</inkml:trace>
  <inkml:trace contextRef="#ctx0" brushRef="#br1" timeOffset="363106.6372">15092 709 74 0,'0'0'95'0,"0"0"-53"16,-2 0 15-16,-10 4-22 0,-5 10-16 16,5 5-6-16,1 2 0 15,9-1-2-15,2 2-10 16,0-1 3-16,13-1-1 15,18-3-2-15,4-5 4 16,6-2 2-16,-2-6 0 16,9-4-2-16,2 0 4 15,1 0-3-15,-1-14-1 16,-7-5 6-16,-8-1-5 16,-14-1 3-16,-6-2 1 15,-15-2-2-15,0 2-7 16,-29 1 7-16,-13 3-3 15,-11 5 2-15,1 3-4 0,-6 5 1 16,2 4-3 0,2 0 1-16,11 2-2 0,14 0 1 15,10 0-2-15,17 0 1 16,2-1-12-16,0 1-24 16,21 0-32-16,27 0 9 15,24-6-98-15</inkml:trace>
  <inkml:trace contextRef="#ctx0" brushRef="#br1" timeOffset="363834.2501">16297 696 137 0,'0'12'53'0,"0"4"-14"15,0 3-4-15,0 2-11 16,0-3-6-16,0 0 0 16,21-2-11-16,12-1 6 15,0-3-3-15,4-4-3 16,9-4 7-16,-3-4-3 16,5 0 11-16,1-2-1 15,1-16-10-15,-3-4 9 16,-9-2-3-16,-9-4-5 15,-15 0-1-15,-10 2-3 16,-4-1-2-16,0 1 0 0,-16 4 2 16,-15 2 0-16,-7 3-4 15,-3 0-2-15,4 3 2 16,0 5-1-16,8 1-2 16,4 3 1-16,10 2 0 15,-1 0 1-15,3 2-3 16,7-2 1-16,-4 3 0 15,4-1-1-15,4 1-2 16,-2 0 2-16,4 0 1 16,0 0-1-16,0 0-1 15,0 0 0-15,0 0 0 16,0 0 1-16,0 0 1 0,0 0-1 16,0 0-2-16,0 0 2 15,0 0 1-15,0 0-1 16,0 0-1-16,0 0 1 15,0 0 0-15,0 0 0 16,0 0 0-16,0 0 0 16,0 0 1-16,0 0 0 15,0 0-1-15,0 0 1 16,0 0-1-16,0 0 1 16,0 0-1-16,0 0 0 15,0 0 1-15,0-2 1 16,0 2-1-16,0 0-1 15,0 0 0-15,0 0 0 16,0 0-1-16,0 0-1 16,0 0 1-16,-3 0 1 0,-7-3-6 15,2 2-10-15,-5-1-8 16,-7 2-44-16,5 0-78 16</inkml:trace>
  <inkml:trace contextRef="#ctx0" brushRef="#br1" timeOffset="364509.0097">13091 10566 67 0,'-360'268'0'0</inkml:trace>
  <inkml:trace contextRef="#ctx0" brushRef="#br1" timeOffset="367448.174">6197 15451 181 0,'6'-17'29'0,"-6"2"-8"16,9-4 8-16,3-3 6 15,7-8-8-15,6 1-15 16,1-4 2-16,1 0 3 16,8-7-2-16,1-7-4 15,7-5 0-15,4-3-4 16,-7 0 2-16,-1 0-4 15,-6 7 3-15,-4 5 1 16,0 4 3-16,-10 3-6 16,1 7-2-16,-1 4-1 0,-3 2 1 15,1 8-3-15,-11 5 2 16,0 6 0-16,1 0-2 16,-7 2 2-16,2 2-3 15,2 0 0-15,4 0 0 16,11 13 0-16,5 9 5 15,10 4-1-15,-10 3-3 16,3 5 1-16,6 1 1 16,-6 3-3-16,2-2 2 15,6-6-2-15,2 0 0 16,5-2 1-16,-5-2-1 0,2-3 1 16,3-1-1-16,-1-4 1 15,-6-1-1-15,-8-1 0 16,-4-4 0-16,-5-7 0 15,-1 3-1-15,-11-5 1 16,6 3-1-16,-5-6 0 16,-1 0-1-16,0 0-3 15,-4 0-7-15,4 0-29 16,11 0-112-16</inkml:trace>
  <inkml:trace contextRef="#ctx0" brushRef="#br1" timeOffset="368190.4124">7378 14615 102 0,'-3'0'63'15,"3"0"-34"-15,0 0 21 16,0 0 4-16,0 0-7 16,0 0-7-16,0-7-13 15,0-12-13-15,0-3-6 16,0-4-1-16,0-6 1 15,0-3-3-15,0-8-2 16,17-1-2-16,-5 0 0 0,13 3 0 16,2 8-1-1,6 8 0-15,-2 6 0 0,-4 6 0 16,0 4 2-16,-8 6-4 16,-1-2 2-16,3 3 0 15,4 2 0-15,1 0 3 16,5 2-1-16,1 18-1 15,-4 1 3-15,-1 9 1 16,-2 6-3-16,-4 2-1 16,-3 5 2-16,1 1-1 15,6-6 1-15,4 2-3 16,-4-8 0-16,8-2 0 0,-2-5 0 16,4-6 0-16,-4 0 0 15,2-9 0-15,-6 2 0 16,2-6-1-16,-5-2-1 15,-1 0 0-15,-2-4-3 16,2 0-1-16,-3-4-7 16,7-10-4-16,-6-4-19 15,4-4-57-15,-3 0-90 16</inkml:trace>
  <inkml:trace contextRef="#ctx0" brushRef="#br1" timeOffset="369157.6726">8576 14575 29 0,'-6'0'47'16,"6"0"7"-16,-4 0-12 15,4 0-4-15,0 0 5 16,0 0-4-16,0-2 2 16,0-4-2-16,0-2-6 15,0-5-11-15,0-6-13 16,0-12 0-16,0 0-4 0,4-7-1 16,13-6 0-1,1 1-2-15,-5-1 1 0,-1 3-1 16,-4-2-2-16,5 2 2 15,3 1 0-15,1 6-1 16,-3 6-1-16,3 8 0 16,-9 5 3-16,-4 8-3 15,3 4 0-15,-5 3-3 16,-2 0-1-16,10 0-4 16,2 7 6-16,11 18 2 15,-4 5 2-15,1 7 3 16,3 2-4-16,0-1 1 15,-2-4-2-15,3-2 0 0,1-2 0 16,8-2 0 0,-12 2 0-16,4-8 0 0,0 0 0 15,1 0 1-15,-5-8 0 16,-4-3-1-16,1-4 0 16,-1-1 0-16,-5-6-1 15,-6 0 1-15,3 0 0 16,-3 0-3-16,4 0-3 15,3-6 1-15,-1-11-17 16,11-1-33-16,-5-5-110 16</inkml:trace>
  <inkml:trace contextRef="#ctx0" brushRef="#br1" timeOffset="369766.3939">9521 14464 183 0,'0'-15'67'0,"0"-3"-42"0,0-8-2 16,0 0 5-16,0-10-13 15,0-1-7-15,0-3-3 16,15-4 4-16,3-3-2 16,1-1-1-16,8-4-3 15,4 1 4-15,8-4-4 16,2 10 2-16,1 2-2 15,-1 9 1-15,-16 12 0 16,-7 8 7-16,-9 10-5 16,-5 0-2-16,-2 4-1 15,-2 0-2-15,10 0-1 16,7 12 0-16,-3 7 7 0,9 8-3 16,-4 8 1-1,-1 1 1-15,5 1-4 0,4 3 1 16,2-2-3-16,6 1 0 15,-4-6 0-15,0 0 0 16,4-4-1-16,-2-4 1 16,-2-1 0-16,2-7 0 15,-2-6 0-15,2 0 0 16,0-3-1-16,-6-8 0 16,-2 0-5-16,2 0 6 15,-13 0 0-15,3 0-3 16,-3-8-3-16,-1-6-21 0,5-5-31 15,3 0-176 1</inkml:trace>
  <inkml:trace contextRef="#ctx0" brushRef="#br1" timeOffset="370493.9108">10904 14190 153 0,'-6'-12'25'0,"0"2"-17"16,-3-5 14-16,9-1 13 0,0-2-13 16,0-4-4-16,0 0-9 15,0 0 4-15,0-6-6 16,21-3-1-16,0-2 1 16,4-4-6-16,-1 1 4 15,5 4-1-15,-4 4-1 16,0 3 1-16,2 7 1 15,-9 7 0-15,-3 4 2 16,3 3-1-16,-1 4-3 16,6 0 4-16,4 14 2 15,2 8-6-15,-3 4 6 16,3 5-2-16,-4 1 0 16,0 1-1-16,8 0 1 15,-12-3-5-15,8-5 2 0,-2-3-4 16,-1 0 1-16,-5-6 0 15,2-2-1-15,6-4-1 16,-15-3 1-16,3-6 0 16,-3 3 0-16,-3-4 0 15,-3 3 0-15,-4-3-4 16,-2 0 3-16,-2 0-1 16,0 0-5-16,0-8-23 15,0-2-23-15,0-1-63 16,0 7-76-16</inkml:trace>
  <inkml:trace contextRef="#ctx0" brushRef="#br1" timeOffset="373311.9415">19125 624 182 0,'-31'-12'39'16,"6"3"-23"-16,13 6 3 15,12 3 10-15,0 0 4 0,0 0-13 16,0 0-11-16,0 0 3 16,0 0-8-16,0 9-3 15,0 9 0-15,18 7 5 16,11 3 4-16,-2 0 5 16,4-1-7-16,2-1-1 15,-2 2 1-15,0-4 0 16,-4 0 0-16,0-1-7 15,-6-2-1-15,-3-4-4 16,-1 0 1-16,-1-4-7 16,-3-2-6-16,1-2-6 15,3-7-29-15,3-2-135 16</inkml:trace>
  <inkml:trace contextRef="#ctx0" brushRef="#br1" timeOffset="373709.7019">19760 470 123 0,'0'0'30'0,"0"17"-28"15,-7 8 13-15,-3 6 19 16,0 4-7-16,1 3-2 0,3-1-3 15,-4 6 3 1,2 2-3-16,-3 4-5 0,3 5 4 16,-2 1 0-16,-3 3-8 15,-3 2-1-15,1-4-3 16,-3 4 0-16,-7-2 0 16,-2-3 1-16,0-3-3 15,-4-6-2-15,2-2-3 16,0-8 1-16,2-3-1 15,9-11 2-15,1-1-4 16,5-6 0-16,6-7 1 16,-1-3-1-16,3-3-2 15,4-2 0-15,0 0-2 16,0 0-14-16,0-19-30 16,29-15-106-16</inkml:trace>
  <inkml:trace contextRef="#ctx0" brushRef="#br1" timeOffset="374032.9103">20411 739 100 0,'-2'0'104'0,"2"0"-104"0,0 4 1 15,0-2 4-15,0 2 7 16,0 0 4-16,31 1 8 16,8 1-1-16,19-3 14 15,10-3-6-15,15 0-11 16,1 0-5-16,1 0-15 15,-8-9-5-15,-13 4-15 16,-17 4-24-16,-32 1-239 16</inkml:trace>
  <inkml:trace contextRef="#ctx0" brushRef="#br1" timeOffset="374280.7162">20458 1102 104 0,'19'3'47'16,"10"-2"22"-16,8-1-22 16,4 0-8-16,9 0 0 15,6 0-19-15,6 0-1 16,14-5-16-16,3-6-3 0,1 4-8 15,5 1-10 1,-6 1-26-16,-7 0-217 0</inkml:trace>
  <inkml:trace contextRef="#ctx0" brushRef="#br1" timeOffset="375330.98">22951 543 150 0,'0'0'36'16,"9"0"-20"-16,24 0-13 15,24 0-3-15,3 0-19 16,13-2 2-16,5-7-58 16</inkml:trace>
  <inkml:trace contextRef="#ctx0" brushRef="#br1" timeOffset="375547.9755">24535 535 74 0,'31'4'54'16,"-2"0"6"-16,4 0-13 15,2-1-7-15,8 0-13 16,15-3-6-16,10 0-12 15,7 0-9-15,9-2-2 16,5-4-6-16,4-4-11 16,5 0-27-16,-1 1-68 15</inkml:trace>
  <inkml:trace contextRef="#ctx0" brushRef="#br1" timeOffset="375707.0686">26168 542 162 0,'35'0'33'16,"14"0"-18"-16,16-13 2 15,19-6-17-15,7 1-16 16,2 4-17-16,2 2-75 16</inkml:trace>
  <inkml:trace contextRef="#ctx0" brushRef="#br1" timeOffset="375998.6709">28789 510 16 0,'54'0'74'0,"3"-4"-58"16,-5-5-16-16,0-1-2 0,-7 0-1 15,3-2 1-15,6 4-16 16,5 0-1-16</inkml:trace>
  <inkml:trace contextRef="#ctx0" brushRef="#br1" timeOffset="376636.7903">29971 501 155 0,'27'0'34'16,"0"0"4"-1,4 0-4-15,2 0-17 0,-12 0-13 16,-5 0-1-16,-3 2 1 16,-5-2-1-16,2 0 0 15,-4 3-3-15,-4-2 0 16,-2 1 6-16,0-1-6 16,0-1 2-16,0 2-2 15,5-2-1-15,-5 2 0 16,0 3-2-16,0-3 3 15,0 2 0-15,0-1-1 16,0-2 1-16,0 1 0 16,0-2 0-16,0 0 0 15,0 0 0-15,0 0 0 16,0 0 1-16,0 0-1 16,0 0 4-16,0 0 2 15,0 0-3-15,0 0 5 0,2 0-3 16,-2 0-1-16,0 0 2 15,0 0-2-15,0 0-1 16,0 0 1-16,0 0-3 16,0 0 0-16,0 0 1 15,0 0-1-15,0 0-1 16,0 0 0-16,0 0 3 16,0 0-2-16,0 0-1 15,0 0 1-15,0 0-1 16,0 0 0-16,0 0-1 0,0 0 1 15,0 0 0-15,0 0-1 16,0 0 1-16,0 0 0 16,0 0-1-16,0 0-4 15,0 0 4-15,4 0-4 16,0 0 1-16,-2 0 2 16,2 0 2-16,-4 0-2 15,2 0-4-15,-2 0-2 16,0 0-7-16,0 0-15 15,0 0-72-15</inkml:trace>
  <inkml:trace contextRef="#ctx0" brushRef="#br1" timeOffset="392607.484">22110 5479 81 0,'0'-6'128'15,"0"-2"-96"-15,0 2 9 0,-8 0 11 16,-3 0-6-16,3-1-4 16,2-1-9-16,-4 6-9 15,1-7-2-15,-1 5 1 16,0-4-8-16,1-2 0 16,-7 0-7-16,-3-5 0 15,1 3-4-15,-5-3 0 16,2-3-2-16,-8-1 1 15,2-2-2-15,-8 1 0 16,-6-2-1-16,0 2 0 16,-3 1 0-16,3 3 0 15,1 3 1-15,3-2-1 0,2 4-1 16,4 3 1-16,2 1 0 16,0 0 0-16,4 4 0 15,5 0 0-15,-7 1 0 16,2 2-1-16,-6 0 0 15,0 0-4-15,0 12 4 16,-4 6 1-16,-2 6 0 16,0 4-2-16,-5 5 2 15,1 3 0-15,4-2 0 16,6 3-1-16,0-6 1 16,8 2 0-16,0 1 1 15,9 5-1-15,1 3 0 16,7 6 0-16,2 2 0 0,2-2-1 15,2-2 1 1,0 0-1-16,0-4 0 0,21 2-1 16,5 3 1-16,1 0 1 15,4 2 0-15,4-4 1 16,1-3-1-16,-3-4-2 16,0-6 2-16,-6-2-1 15,2-5 1-15,-1-4 0 16,-3-5 0-16,2-5-1 15,-4-1-4-15,2-6 3 16,4-1 2-16,-3-3 0 16,10 0 2-16,-1 0 1 0,-2 0-2 15,2-9 2 1,0-6 0-16,-4-2-3 0,4-5 6 16,5-11-3-16,7-5 3 15,1-10-5-15,-5-5 1 16,-8-1-1-16,-4-5 3 15,-8-3-2-15,-9-2-2 16,-3-5-1-16,-9 1 1 16,-2 1 0-16,0 9 4 15,0 7-4-15,-15 10-1 16,-7 7 1-16,5 4 1 16,-2 3-1-16,5 4-1 15,2 1 1-15,1 7-2 16,3 1 1-16,4 4 0 15,-2 0 1-15,4 4 0 0,-3 4-2 16,5 0 2-16,0 2-1 16,0-2 0-16,0 1 0 15,-2 1-1-15,2-2 0 16,0 2 2-16,0-2-2 16,0 0 2-16,0 0 0 15,0 2 0-15,-4 0 0 16,4 0 3-16,0 0-2 15,0 0 2-15,0-1 1 16,-6-1-1-16,0-2 1 16,-4 0-1-16,-3-3-2 15,1-1 0-15,-3 2-1 0,-1-4 0 16,-3 4-5-16,-4 0-1 16,-10 3-13-16,-18 0-43 15,-34-7-232-15</inkml:trace>
  <inkml:trace contextRef="#ctx0" brushRef="#br1" timeOffset="407463.4913">2365 1014 325 0,'2'-5'19'16,"-2"1"-8"-16,0 2 41 15,0 2-18-15,4 0-9 16,-4 0-4-16,2 0-6 16,2 0-3-16,-4 0-2 0,6 0 3 15,-6 0-6 1,0 0 2-16,0 0-4 0,0 0 3 16,2 0-1-16,-2 0-1 15,0 0 1-15,0 0-3 16,0 0-2-16,0 0-2 15,7 0 0-15,13 6 0 16,11 13 4-16,15 10 1 16,12 3 2-16,2 4-3 15,-5 4-1-15,1 0-1 16,2 6 2-16,-2-1-1 16,4 2 0-16,-8 1 0 15,1-4-2-15,-1-4-1 16,-9-2 2-16,-3-6-1 15,5-5 1-15,-18-5-2 0,6-6-2 16,-8-5 1 0,-13-2 0-16,-3-6-1 0,-9-2-4 15,0-1-7-15,0 0-29 16,0 0-13-16,-2-7-28 16,-17-17-267-16</inkml:trace>
  <inkml:trace contextRef="#ctx0" brushRef="#br1" timeOffset="407703.2238">3256 1013 313 0,'0'0'90'0,"-6"0"-76"15,-13 4 24-15,-10 20-9 16,-8 12-8-16,-27 14 0 15,-5 9-3-15,-5 10-8 16,-5 8 5-16,-5 4-8 16,-1 0-4-16,0-1-3 15,13 1-4-15,8 6-33 16,12 0-43-16,11 3-131 16</inkml:trace>
  <inkml:trace contextRef="#ctx0" brushRef="#br1" timeOffset="408949.9773">5145 542 173 0,'6'0'135'16,"-2"0"-90"-16,-4 0 14 15,0 0-12-15,2 0-19 16,-2 0-8-16,5 0-10 15,-3 0-2-15,-2 0-4 16,8 0-3-16,-2 9 0 16,13 7-1-16,-1 8 5 15,13 5-3-15,4 0 2 16,3 0 3-16,9 0-2 16,-7 0 0-16,11 0 0 15,-5-4-1-15,-1-2-3 16,-1-3 0-16,-3-2-1 15,-10 0 0-15,0-6 1 0,-2 0-2 16,-11-2 1-16,-3-2-1 16,-3-2-4-16,-5-2-20 15,-3-2-28-15,-4-2-40 16,0 0-144-16</inkml:trace>
  <inkml:trace contextRef="#ctx0" brushRef="#br1" timeOffset="409504.1104">6222 506 291 0,'0'3'77'0,"2"-2"-69"16,-2-1 19-16,0 6 11 15,0-1-5-15,0 12-20 16,-14 6-8-16,-26 7 2 16,-3 3 3-16,0-3-2 15,1 0 0-15,9-6-3 16,4-2 1-16,6-4-6 16,5-1 2-16,10 0-2 15,-5 0-1-15,-1 2 1 16,5 0 0-16,3-1-2 0,2 0 2 15,4 4 3 1,0 0-2-16,0 4 2 0,0 5 0 16,0-2 3-16,0 6-5 15,0 3 4-15,10 4 2 16,7 0-1-16,-5 2 3 16,1 0-4-16,-1-2 3 15,3 5-1-15,-3-3-1 16,0-1 1-16,3-2-5 15,-9-6 3-15,7-4-3 16,-7-2 2-16,-4-8-2 16,4-1 2-16,0-7-4 0,-2-4 1 15,-2-3 0 1,-2-3-1-16,0-3 1 0,0 0-1 16,0 0 0-16,0 0-3 15,0 0-8-15,0 0-29 16,-12-9-20-16,-15-7-106 15</inkml:trace>
  <inkml:trace contextRef="#ctx0" brushRef="#br1" timeOffset="410322.4309">2846 580 256 0,'-51'-19'39'0,"-15"5"-10"16,-5 3 7-16,7 1 0 15,-8 5-5-15,-5 4-5 16,3 1-1-16,-5 0-10 15,-5 11-3-15,-5 15-1 16,6 9-5-16,5 13-3 16,5 10-2-16,9 12 2 15,19 10 2-15,5 9-2 16,26 9 0-16,14 1 1 16,0 3 0-16,19-5-4 15,28-4 1-15,19-8-1 16,31-10-3-16,32-7 3 0,21-7 4 15,3-9-2-15,0-8-2 16,-10-12 1-16,0-10 1 16,5-9-2-16,-11-9 0 15,-1-4 0-15,-14 0 2 16,-18-18-4-16,-13-11 5 16,-11-8-3-16,-3-12 3 15,-5-12 3-15,-16-13-1 16,-9-9-3-16,-20-5-1 15,-14-1 3-15,-9 4-3 16,-4 7 2-16,0 8-2 16,-6 6 2-16,-25 4-3 0,-11 8 1 15,-7 6-1 1,-18 6 0-16,-5 7 0 0,-6 4 0 16,3 7 0-16,-10 7-1 15,7 4 1-15,-5 8 0 16,5 3 0-16,3 0-1 15,7 3 0-15,-4 9 1 16,12 5 0-16,10 4-10 16,-2 2-8-16,13 10-36 15,-8 10-19-15,3 14-40 16,3 7-174-16</inkml:trace>
  <inkml:trace contextRef="#ctx0" brushRef="#br1" timeOffset="410728.9311">2929 2100 271 0,'0'0'37'16,"2"0"-7"-16,-2 0 9 16,4 0-9-16,-4 7-14 15,2 9-10-15,-2 10 8 0,5 7 7 16,-5 5-2-16,0 8-11 16,0 1-3-16,0 9-5 15,0 0 6-15,2 0-3 16,2 0 5-16,-2-2-4 15,-2-3-1-15,8 0-2 16,-2-6-1-16,0 0 1 16,1-4 0-16,-1-9-1 15,-6-6 0-15,6-1-1 16,-6-8-13-16,0-6-21 16,0-7-31-16,-12-4-53 15,-23 0-48-15</inkml:trace>
  <inkml:trace contextRef="#ctx0" brushRef="#br1" timeOffset="411058.4106">2634 2640 195 0,'-3'0'94'16,"3"0"-94"-16,0 11 0 15,0 9 27-15,0 7 3 16,19 2 7-16,2 8-13 15,12-1-1-15,-6 0-3 16,4-2-4-16,2-4-4 16,0-1-5-16,6-4-2 0,-8-5-3 15,6-5-2 1,5-5 1-16,-9-4 1 0,6-6-2 16,-8 0 0-16,-4-2 10 15,12-15-2-15,-2-8-5 16,1-3 5-16,-3-3-8 15,-2-7 1-15,-2 1-1 16,2-1-5-16,-15 0-12 16,-3 3-16-16,-9 4-36 15,-6 7-71-15</inkml:trace>
  <inkml:trace contextRef="#ctx0" brushRef="#br1" timeOffset="412310.5276">1825 3702 334 0,'0'0'35'16,"0"0"-3"-16,0 0 8 15,0 0-11-15,0 1-10 16,2 3-11-16,-2 4-7 16,4 13-1-16,5 10 3 15,11 13 12-15,5 13-7 16,2 4 2-16,6 2-3 16,4-2 6-16,3-8-6 15,5-8-7-15,-12-5 4 0,0-9-3 16,-2-8 0-1,-12-3-1-15,-1-10 0 0,-9-5-3 16,-1-1-9-16,-8-4-10 16,0 0-17-16,0-15-6 15,-8-18-144-15</inkml:trace>
  <inkml:trace contextRef="#ctx0" brushRef="#br1" timeOffset="412761.3063">1854 3549 171 0,'0'-1'156'15,"0"-1"-144"-15,0 2 8 16,0 0 1-16,0-3-13 0,31-3-7 16,29 0 6-16,8-2 4 15,19 4 4-15,8 4-7 16,-14 0 0-16,-9 13-1 15,-22 12-4-15,-17 8-1 16,-27 7 6-16,-6 10 4 16,-31 6 7-16,-29 0-9 15,-23 0-1-15,9-7-4 16,12-8 2-16,10-11-5 16,32-8 0-16,14-10-2 15,6-6-8-15,0 0 0 16,37-3 0-16,23-2 6 0,24 0 2 15,7 1 4-15,-6 4-3 16,-10 2 0-16,-20 5-1 16,-17 4-1-16,-12 3-2 15,-26 4 3-15,0 1 2 16,0 3 7-16,-33 1-3 16,-6-1-1-16,0-3 1 15,2-7-6-15,10-9-4 16,8-7-16-16,-8-2-38 15,9-6-57-15</inkml:trace>
  <inkml:trace contextRef="#ctx0" brushRef="#br1" timeOffset="413232.6777">3016 3806 211 0,'0'-2'208'0,"0"-7"-204"15,0 1 12-15,-19-3 11 16,-8 1-5-16,-6-5-11 16,0-2-5-16,-4 4 0 15,8 1-6-15,6 6 5 16,15 5 7-16,-4 1-3 16,6 0-7-16,-7 10-2 15,-8 18 0-15,1 7 2 16,7 4 3-16,7 0-5 15,6-5 0-15,0-6-2 0,15-8 1 16,9-5-3-16,10-10-2 16,-1-5 6-16,18 0 1 15,5-18-1-15,10-15-3 16,-6-9 2-16,-10 2-13 16,-15 5 1-16,-10 11 7 15,-13 9 4-15,-6 11 2 16,-4 4-2-16,-2 0 0 15,0 9-9-15,0 11 11 16,5 5 11-16,3 4 0 16,4-1-5-16,1-8-3 15,14-5-3-15,-9-8-4 16,13-7-1-16,10 0-5 0,3-7-6 16,10-25-38-16,-15-10-67 15,6-5-40-15</inkml:trace>
  <inkml:trace contextRef="#ctx0" brushRef="#br1" timeOffset="413554.3462">3717 3502 378 0,'-13'17'26'16,"-28"7"-5"-16,-9 3 11 16,-14 3-5-16,8-1 1 15,13-7-4-15,18-8-11 16,9-8-8-16,16-6-5 0,0 0-10 15,0 0-10-15,35 0 18 16,17 0-3-16,20 0 5 16,0 0 0-16,-2 0 0 15,-14 0-3-15,-14 0-1 16,-15 14 3-16,-17 4-7 16,-10 7 8-16,0 5 0 15,-17-1 13-15,-10 2-3 16,-12-5 0-16,8-8-8 15,17-8 0-15,1-9-2 16,13-1-4-16,0 0-26 16,0-15-29-16,0-17-102 15,19-21-85-15</inkml:trace>
  <inkml:trace contextRef="#ctx0" brushRef="#br1" timeOffset="413734.6407">4014 3565 303 0,'15'17'21'15,"-5"2"16"-15,-4 7 14 16,11 5-9-16,1-4-7 16,-5-1-24-16,-1-6-7 15,1-4 2-15,-1-5-6 16,1-6 0-16,-7-5-5 16,4 0-14-16,-10 0-36 15,6-22-22-15,-6-17-100 0</inkml:trace>
  <inkml:trace contextRef="#ctx0" brushRef="#br1" timeOffset="413906.4086">3913 3247 436 0,'0'0'17'16,"0"0"-3"-16,0 0-1 15,0 0-6-15,0 0-7 16,4 0-12-16,17 0-20 15,24-10 9-15,11-12-38 16,25-6-63-16,8-1-69 16</inkml:trace>
  <inkml:trace contextRef="#ctx0" brushRef="#br1" timeOffset="414184.0091">4587 3085 182 0,'0'14'67'16,"0"4"12"-16,-33 6-2 15,-27 9-27-15,4 2-4 16,-10-3-19-16,14-4-2 15,21-9-12-15,17-7-10 16,14-4-3-16,0-2-11 16,0 0 1-16,18 4 8 15,22 2 2-15,11 4 2 16,9-2 4-16,-4 4-1 16,0 2 0-16,-9 2-4 0,-11 4-1 15,-28 4 0 1,-8 5 1-16,0 3 0 0,-35 1 1 15,-5-5 1-15,3-3-1 16,-8-4-2-16,6-7-3 16,-7-1-27-16,1-6-35 15,-9-3-80-15</inkml:trace>
  <inkml:trace contextRef="#ctx0" brushRef="#br1" timeOffset="415386.1755">2055 4801 156 0,'0'1'21'16,"0"-1"0"-16,0 2 12 15,0-2 7-15,0 1-12 16,0-1-10-16,0 0 4 15,6 0 0-15,-6 0-11 16,12 0-5-16,7 0 1 16,22 0 4-16,11-9 9 15,20-12 4-15,23-5-5 0,9-7-2 16,11-4-5 0,18-6-8-16,3-1 2 0,21-5-4 15,11-5 5-15,-5-4-6 16,-2 2 1-16,-4 4-1 15,5 2 0-15,-20 8-1 16,-5 3 2-16,-15 5-2 16,-17 2 1-16,-8 3 0 15,-6 2-1-15,-6 2 1 16,-2 1-1-16,-15 2 0 16,-12 6 0-16,-11 1 1 15,-18 4-1-15,0 5 0 0,-21 1 0 16,6 0 0-1,-12 3 2-15,0 1-4 0,0 1 2 16,0 0 0-16,0 0-1 16,0 0 0-16,0 0 0 15,0 0 1-15,0 0-1 16,0 0 0-16,0 0-1 16,0 0 1-16,0 0-2 15,0 0-4-15,0 0-12 16,0 0-22-16,0 0-47 15,-12 0-89-15</inkml:trace>
  <inkml:trace contextRef="#ctx0" brushRef="#br1" timeOffset="416802.135">16971 7036 120 0,'0'0'145'0,"2"0"-112"15,6 0 22-15,-8-3 9 16,0-1-18-16,0-4-18 0,0-1-4 16,0-3-5-16,-22-4-4 15,-7 3 4-15,-11-7-10 16,-7-1-6-16,-19 2 1 15,-13-2-4-15,-10 4-4 16,0 5 4-16,-10 4 3 16,12 4-2-16,7 4 0 15,3 0 1-15,3 0-2 16,4 15 0-16,6 4 0 16,-3 2 0-16,3 1 0 0,2 3 0 15,-4 12 0 1,0 4 1-16,4 4 0 0,6 4 0 15,15-1 0-15,12 7-1 16,8 4-1-16,5 7 1 16,14 7 0-16,2-7 1 15,0-3 0-15,2-8-1 16,27-3 0-16,-3-2 0 16,14 0 0-16,-3-4 0 15,10 1-2-15,-3-3 2 16,3-2 0-16,9-1 0 15,0-5-1-15,6-2 0 16,8-2-1-16,-1-7 2 16,7-6 3-16,-2-4-2 15,7-8 1-15,2-3 0 0,-5-4-2 16,1 0 2-16,-5-9-1 16,-1-8 1-16,-1-5-2 15,-4-7 2-15,-2-2-1 16,-2-4-1-16,5-5 2 15,-7-3-2-15,4-8 2 16,-6-3 0-16,-11-4-2 16,-5 2 0-16,-9 2 1 15,-16 3 0-15,-7 3 0 16,-12 4-1-16,0 6 0 16,0 6 2-16,-27 9-2 15,-6 3 3-15,-4 5-1 0,4-1-1 16,-2 1 0-16,-1 4-1 15,10-1-1-15,-3 3-3 16,6-3-9-16,-2 5-22 16,4-4-32-16,-8-4-93 15</inkml:trace>
  <inkml:trace contextRef="#ctx0" brushRef="#br1" timeOffset="418724.5395">16429 8016 141 0,'0'0'47'0,"0"0"-43"16,-8 0 21-16,8 0 6 15,0 0-4-15,0 0-17 16,0 0-7-16,0 0 3 16,0 0 3-16,0 0-1 0,0 0 4 15,0 0-2-15,0 0 2 16,0 0 0-16,0 0 1 16,0 0 3-16,0 0-8 15,0 0-1-15,0 0-3 16,0 0 1-16,0 0-2 15,0 0 4-15,0 0-5 16,0 0 1-16,0 0 1 16,0 0 1-16,0 0-4 15,0 0 1-15,0 0-1 16,0 0 1-16,0 0-1 16,0 0-1-16,0 0 2 0,0 0-2 15,0 0 0 1,0 0 0-16,0 0-2 0,0 0 2 15,0 0 0-15,0 0-2 16,0 0-2-16,0 0-9 16,0 0-2-16,0 0-4 15,0 0 3-15,0 0-2 16,0 0-19-16,0 0-24 16,0-4-14-16,0-4 22 15</inkml:trace>
  <inkml:trace contextRef="#ctx0" brushRef="#br1" timeOffset="424646.6933">15607 8174 274 0,'-9'10'56'0,"9"-6"-39"16,0-4 14-16,0 0 7 0,0 0-11 16,0 0-3-16,0 0-8 15,9 0-8-15,7 0-3 16,11 4 0-16,21-4 5 15,18 0 1-15,21 0-2 16,20 0 0-16,19-14 0 16,11-5-3-16,12 0 0 15,1 2-1-15,-1-2-5 16,2 5 2-16,-6 1-1 16,0 4 0-16,-15 1 0 15,-17 7-1-15,-24-1-1 16,-27 2-7-16,-18 0-9 0,-9 0-27 15,-16 15-34-15,-11 2-89 16</inkml:trace>
  <inkml:trace contextRef="#ctx0" brushRef="#br1" timeOffset="425291.7132">20907 8372 291 0,'-25'12'42'16,"13"-5"-35"-16,12-7 21 0,0 0-2 16,6 0-13-1,25 0-11-15,23 0 11 0,26-7 4 16,17-6 2-16,17-5-2 16,4-1-8-16,8 2-4 15,0-1 2-15,-4 2-5 16,0-2 0-16,-6 6-1 15,-3 2-1-15,-7 3-4 16,-11 0-25-16,-2 3-67 16,-2-2-162-16</inkml:trace>
  <inkml:trace contextRef="#ctx0" brushRef="#br1" timeOffset="425773.0905">26300 8185 216 0,'29'-10'42'16,"8"0"-39"-16,0-7 11 16,11 2 0-16,6-3-4 15,-5 6-3-15,1-2-2 0,-9 2-5 16,-12 5 0-1,-8-3-1-15,-15 0-29 0,-6-3-75 16</inkml:trace>
  <inkml:trace contextRef="#ctx0" brushRef="#br1" timeOffset="427007.7952">14830 6924 109 0,'8'-2'73'0,"-2"2"-44"16,-6 0 5-16,0 0 11 16,0 0-1-16,0-4-6 15,-8-2-24-15,-27 1-3 16,-15-5 13-16,-10 5-16 16,-14-1-3-16,-17 6-1 15,-11-1-1-15,-9-1-3 0,-9 2 0 16,-2-2 0-16,-4 2 2 15,0 0-1-15,10 0 0 16,-2 2 1-16,9 8-2 16,-5 5 0-16,6 4-1 15,11 5 1-15,4 5 0 16,11 7-1-16,3 3 1 16,9 8-8-16,6 8 8 15,10 5 0-15,15 8 0 16,14 14 0-16,8 6-1 15,17 7 1-15,0 4 0 16,29 0 0-16,21 0 0 0,12-8 0 16,16-7-2-16,17-2 2 15,15-8-3-15,12-9 2 16,12-9 0-16,5-15 1 16,1-9 0-16,5-10 0 15,8-8 0-15,-2-14 0 16,6 0 1-16,-4-11 3 15,8-21-2-15,3-8-1 16,-18-13 0-16,-7-12 0 16,-34-5 0-16,-20-4-1 15,-23-3 0-15,-23-2 0 16,-20-7 1-16,-19-6 1 16,0 1-1-16,-25-1-1 15,-27 4 2-15,-16 3-2 16,-12 12 0-16,-20 3 3 0,-9 16 1 15,-1 8 0-15,1 8-2 16,9 9 3-16,10 5-1 16,11 6-3-16,15 7 0 15,14 3 5-15,13 1-4 16,12 6-1-16,13 0-1 16,8 1 0-16,4 0-4 15,0 0-13-15,0 1-11 16,0 10 0-16,0 1-52 15,12 3-39-15</inkml:trace>
  <inkml:trace contextRef="#ctx0" brushRef="#br1" timeOffset="433024.82">19997 7032 169 0,'-66'0'52'16,"0"0"-13"-16,-2 0 25 15,-5 0-19-15,1 0-25 16,-2 0 3-16,-3 0-5 0,-3 7-5 16,-9 8-3-16,-11 4-5 15,-3 7 1-15,-17 7-3 16,-2 10 3-16,-4 5-3 16,0 9 4-16,8 4-1 15,9 2 0-15,14 6-2 16,14 4 0-16,23 4-2 15,27 3-2-15,31 2 2 16,6-1-2-16,65 2-4 16,26-4 4-16,21-8 0 15,20-11 1-15,13-10-1 16,8-18 3-16,9-19-3 16,-3-13 3-16,11 0-3 15,6-29 0-15,4-18 2 16,-4-19 0-16,-11-9 2 0,-18-12-1 15,-27 2-3-15,-29-3 2 16,-35-4-2-16,-33 1 2 16,-29-4 1-16,0 3 2 15,-53 7-5-15,-20 11 0 16,-18 13 2-16,-8 15-2 16,-21 10 0-16,-6 10-6 15,-10 8 6-15,-7 8-4 16,19 5-9-16,16 5-12 15,34 0-9-15,26 0-34 0,30 9-112 16</inkml:trace>
  <inkml:trace contextRef="#ctx0" brushRef="#br1" timeOffset="433915.9043">24237 7013 48 0,'0'-1'162'0,"0"1"-147"15,0-2 30-15,-19-1 2 16,-10 1-20-16,-8 2-8 16,-17 0 2-16,-5 0-3 15,-14 5-3-15,-1 10 0 16,-7 7 0-16,3 7-4 16,-11 7 1-16,4 9-3 15,0 17-1-15,7 9-2 16,18 9-1-16,16 8 0 0,20 4 1 15,24-1-5-15,0-3 3 16,28 0-1-16,34-11-3 16,13-11 0-16,16-7 1 15,14-6-1-15,5-10 3 16,1-5-1-16,9-16-2 16,2-12 1-16,6-10 3 15,5-4-2-15,1-22 2 16,-6-17-3-16,3-9 1 15,-10-8 0-15,-17-4 0 0,-24-3 0 16,-22-6-1 0,-27-4 0-16,-18-6 0 0,-13 0-1 15,-11-1 4-15,-38 7-3 16,-24 0-1-16,-18 8 1 16,-12 8-1-16,-4 10 1 15,1 9-1-15,11 8 0 16,10 11-2-16,15 4 0 15,12 8-7-15,15 5 6 16,12 2-29-16,8 4-23 16,17 0-138-16</inkml:trace>
  <inkml:trace contextRef="#ctx0" brushRef="#br1" timeOffset="434845.6304">29959 7121 74 0,'0'-2'128'0,"0"1"-123"16,-27-7 9-16,4 3 12 0,-12-3 5 15,-2 3 14-15,0-4-8 16,-11 2-1-16,5 1-3 16,-7-1-12-16,-4 2 5 15,-8 5-24-15,-2 0-1 16,-10 0-1-16,-11 6 1 16,-4 13-2-16,-14 6 2 15,-1 8 0-15,5 11 2 16,-2 10-2-16,10 9 3 15,10 5 0-15,9 8-4 16,12-1 2-16,19 9-2 16,16-1 0-16,17-1 0 0,8-5 0 15,0-5 0-15,37-5 0 16,12-9 2-16,11-1-1 16,13-2-1-16,7-8 4 15,9-7-1-15,2-10 0 16,2-9-2-16,4-10 3 15,1-11-3-15,-1 0 5 16,10-18-2-16,7-15 1 16,2-14 0-16,1-8 1 15,-7-11-2-15,-13-4 1 16,-14 3 1-16,-27-7 0 16,-19 1-1-16,-19-3 1 15,-13-1-5-15,-5 3 1 0,-7 9 0 16,-30 3 1-16,-14 6 2 15,-5 9 1-15,-10 4-6 16,-7 4-1-16,-5 6 1 16,9 7-1-16,7 4-1 15,9 3-7-15,11 2-15 16,11 7-15-16,2 4-12 16,5 6-87-16,-1 0-176 15</inkml:trace>
  <inkml:trace contextRef="#ctx0" brushRef="#br1" timeOffset="455417.5181">3801 7510 234 0,'0'7'28'16,"0"-3"-9"-16,0-1 31 15,0-3 0-15,0 0-18 16,0 0-4-16,0 0-10 16,0 0-7-16,0 0 3 15,0 0-9-15,0 0 1 16,0 0-4-16,0 0-1 16,0 0 1-16,0 0-2 15,0 0 0-15,0 0-1 16,0 0-3-16,13 0-13 15,8 0-26-15,3 0-47 16,3 0-31-16,-2 0-72 0</inkml:trace>
  <inkml:trace contextRef="#ctx0" brushRef="#br1" timeOffset="455765.5847">6470 8618 391 0,'0'0'32'16,"0"0"-19"-16,-6 0 19 16,-9 0 9-16,1 0-14 15,-3 0-5-15,-1 0 3 16,3 0-1-16,3 0-4 16,2 0-7-16,-1 0-2 0,5-1-4 15,0-1-3-15,6 1-3 16,0-2-1-16,0 3-1 15,0 0 0-15,0 0-2 16,0 0-4-16,0 0-2 16,0 0-11-16,0 0-19 15,0 0-30-15,0 0-93 16,0 10-164-16</inkml:trace>
  <inkml:trace contextRef="#ctx0" brushRef="#br1" timeOffset="458498.8497">2179 7226 38 0,'-6'0'38'0,"-1"0"3"16,5 0-20-16,2 0 7 16,0 0 4-16,-6 0-10 0,6 0-4 15,0 0 2-15,0-2 5 16,0 2-6-16,0 0-2 16,0 0-5-16,0 0-3 15,0 0 4-15,0 0-2 16,0 0 2-16,0 0 2 15,0 0-4-15,0 0-1 16,0 0-1-16,0 0-2 16,0 0-2-16,0 0-3 15,0 0 0-15,0 0 0 16,0 0-2-16,0 0-1 16,0 0 0-16,0 0-5 0,0 0-4 15,0 0-36-15,0 0-72 16,0 0-26-16</inkml:trace>
  <inkml:trace contextRef="#ctx0" brushRef="#br1" timeOffset="459676.7207">2086 7296 130 0,'-6'0'65'16,"-1"-1"-29"-16,7 1 30 16,0 0 0-16,0-2-21 15,0 2-12-15,0-1-9 16,0 1-2-16,0 0-7 16,0 0-8-16,0-2-3 15,0 2-4-15,21-5 2 16,24 2 1-16,11-6 4 15,19-1-2-15,1 5 0 0,-3-1 0 16,-9 6-2 0,-11 0-2-16,-1 18-1 0,-19 7 0 15,-2 8 0-15,-4 12 5 16,-15 8 1-16,-12 11-2 16,0 0-1-16,-35 6 4 15,-14 0-7-15,-11-4 1 16,-4-7 2-16,12-5-2 15,-12-8-1-15,18-12 3 16,5-7-2-16,16-14 1 16,13-9 2-16,6-4-2 15,6 0-1-15,0 0-1 16,0 0-3-16,0 0-4 16,0-6 7-16,18-6 0 0,28-4 6 15,18-9-3-15,10-4-2 16,9-7 1-16,8-1-3 15,6 0 1-15,0-2 0 16,2 5 0-16,-10 2 0 16,-16 8 0-16,-24 0-4 15,-1 1-4-15,-21-3 2 16,-3 2-5-16,-3-3 2 16,-2 2 1-16,-13 5 2 15,0 3 3-15,-6 8 1 16,0 6 4-16,0 3-2 15,0 0 0-15,0 0-8 16,0 16 6-16,0 9 2 0,-6 13 6 16,6 6-5-16,0-1 2 15,0-2 0-15,19-10-3 16,12-3 2-16,10-10-2 16,-2-5-1-16,13-8 1 15,4-5 2-15,6 0 2 16,8-22 6-16,-4-11-5 15,-8-5 3-15,-6-7-5 16,-21-1-2-16,-19-2 3 16,-12 8-2-16,0 3 0 15,-31 3 0-15,-21 10-2 16,-6 6-2-16,-20 11-4 0,1 7 6 16,-1 0 4-1,3 15-2-15,13 2-2 16,5-1 2-16,17-6 2 0,18-2-4 15,9-1-5-15,9-4-8 16,4 4-22-16,0-3-17 16,27-4-66-16,12 0-135 15</inkml:trace>
  <inkml:trace contextRef="#ctx0" brushRef="#br1" timeOffset="460316.6443">4099 7446 285 0,'0'2'60'0,"0"-2"-38"0,0 0 32 15,0 0-19-15,0 0-22 16,21 0-9-16,24-2 1 16,19-11 2-16,19-2 6 15,8 1 1-15,0-1-6 16,-10 4-2-16,-11 3-4 15,-19 4-1-15,-11 1-1 16,-13 3-3-16,-9 0-5 16,-7 0-10-16,-1-5-43 15,-10-5-103-15,0-4-73 16</inkml:trace>
  <inkml:trace contextRef="#ctx0" brushRef="#br1" timeOffset="461514.3014">1922 8210 339 0,'-4'0'58'16,"2"0"-26"-16,2 0-3 15,0 0-18-15,0 26-7 16,0 10 2-16,15 13 12 16,12 14 1-16,-9 6-5 15,3 0 0-15,-3 1-1 16,3-4-4-16,-2-8-7 16,-5-9 0-16,-1-3-2 0,-1-12-2 15,-2-12-4-15,-1-11-23 16,11-11-34-16,5-1-68 15,8-33-65-15</inkml:trace>
  <inkml:trace contextRef="#ctx0" brushRef="#br1" timeOffset="461776.4691">2439 8325 354 0,'0'3'63'0,"-2"19"-61"16,-43 12 22-16,-1 8 12 15,-8 3-11-15,5 2-3 16,10-6-4-16,14-2-6 16,16-8-7-16,9-2-5 0,0-3 5 15,27-4-5-15,25 0 1 16,0-8 0-16,14 1 3 16,6-8-2-16,5-2 1 15,-5-2-2-15,-8-3-1 16,0 0-4-16,-4-3-15 15,-10-13-32-15,-3-2-24 16,-14-11-90-16</inkml:trace>
  <inkml:trace contextRef="#ctx0" brushRef="#br1" timeOffset="461978.4937">2741 8420 348 0,'-4'0'64'15,"4"0"-63"-15,0 0-1 16,0 0 14-16,25-1-12 16,33-2 5-16,14-5 0 15,13 0 2-15,-7-3-6 16,-3 2-3-16,-15 1-1 16,-7 7-13-16,-26 1-71 15,-14 0-97-15</inkml:trace>
  <inkml:trace contextRef="#ctx0" brushRef="#br1" timeOffset="462158.6805">2989 8581 195 0,'0'8'132'15,"0"-8"-127"-15,0 0 5 16,2 0 8-16,27 0 3 16,19 0 0-16,3-4 4 15,13-11-9-15,9-2-7 16,-1-3-8-16,2-2-1 15,-1 0-4-15,-1-2-14 16,1-3-75-16,-5 2-77 16</inkml:trace>
  <inkml:trace contextRef="#ctx0" brushRef="#br1" timeOffset="462955.3122">4973 7136 184 0,'-80'-34'20'16,"-28"5"10"-16,-20-1-2 15,-21 3 13-15,-6 4-7 16,-14 2-26-16,-11 7 10 0,4 0 6 16,1 4-3-1,-3 3-8-15,-4 6-3 0,-17 1-2 16,-3 0-7-16,-5 20 5 16,5 6-2-16,11 9 1 15,16 4 3-15,28 3-2 16,25 4-6-16,31 7 0 15,19 12-2-15,12 12 1 16,29 16 1-16,12 13 0 16,9 11-2-16,10 7 2 15,10 5 0-15,21 4 0 16,8-2 0-16,19-6-1 0,15 1 1 16,18-13-4-1,18-6 3-15,15-5 0 0,25-21-2 16,-2-12 2-16,10-21 0 15,0-14-1-15,6-17 0 16,5-12 2-16,22-5 4 16,-2-25-3-16,19-28 2 15,8-13 0-15,12-26-2 16,-8-9 3-16,0-8-3 16,-22 1 0-16,-22-2-1 15,-36-1-6-15,-36 1 3 16,-26 3-10-16,-34 5 4 15,-14 10 3-15,-23 10 4 0,-6 10 2 16,0 8 2 0,-33 11-1-16,0 9 1 0,2 9 0 15,-8 11 3-15,6 4-3 16,8 8 11-16,2 3-7 16,5 3 1-16,7 0 0 15,9 3-6-15,2 3-1 16,0 0-1-16,0 0-6 15,0 0-5-15,0 0-11 16,0 0-2-16,0 7 9 16,0 2 2-16,0 2-9 15,0 2-5-15,0-2-11 16,-4-2-6-16,2-6-38 16</inkml:trace>
  <inkml:trace contextRef="#ctx0" brushRef="#br1" timeOffset="465331.131">9376 16711 67 0,'-18'0'129'16,"-1"-3"-105"-16,7-3 10 15,-5-1 16-15,1 3 9 16,8 2-15-16,-3 2-7 15,9 0-4-15,2 0-3 16,0 0-2-16,0 0-9 16,0 0-6-16,-4 0-9 0,-2 13-4 15,-7 6 0-15,-1 12 3 16,-3 1-2-16,7 1 0 16,4-4-1-16,6 1 1 15,0-8-1-15,0-8 0 16,0-3-2-16,10-7 0 15,7-4-1-15,-5 0-6 16,13-4-2-16,6-20 11 16,12-14 3-16,-1-10 1 15,-1-13-4-15,-22 4 1 16,-13 7 2-16,-6 12 0 16,0 18-1-16,-19 11-2 0,-10 9-5 15,-6 4 5-15,-4 21 6 16,-15 8-1-16,2 7-3 15,13 1-2-15,14-5 0 16,13-6-1-16,12-7 1 16,0-8-3-16,21-1-3 15,10-8-13-15,14-6-18 16,1 0-19-16,14 0-118 16</inkml:trace>
  <inkml:trace contextRef="#ctx0" brushRef="#br1" timeOffset="466350.5786">14850 16721 118 0,'-6'5'40'0,"6"2"-29"0,0 0 18 16,0-1 10-16,0 2 0 16,0 0-10-16,0 6-4 15,0 5-2-15,0 6 4 16,0 9-2-16,4-1-8 16,6 7-8-16,-3-4-3 15,5-3-4-15,3-6 3 16,1-10-4-16,-4-7-1 15,3-5 0-15,6-5-1 16,-1 0-3-16,9-6-2 16,2-18-1-16,0-5 3 15,-2-10 1-15,-8 3-8 16,-11 5-10-16,-10 8-10 0,0 13-4 16,-10 7-23-16,-17 3-72 15</inkml:trace>
  <inkml:trace contextRef="#ctx0" brushRef="#br1" timeOffset="468038.0601">5815 16979 104 0,'39'13'32'0,"-4"-4"-11"15,0-9 14-15,5 0-2 16,18-12 4-16,-1-2 3 15,22-4 3-15,10-7-8 16,4-2-5-16,10-10 1 16,-1-3-8-16,5-4 0 15,-10-7-2-15,0-9-5 16,-12-2-4-16,0-4-2 16,-5-4 0-16,-1-2-2 15,2-6-2-15,-5-7-3 16,3-9 1-16,-7-3-4 15,2-9 0-15,1-3 0 0,3 1 0 16,7 2 2-16,0 11-2 16,4 11 0-16,2 14 0 15,-4 11-1-15,3 7 1 16,1 5 2-16,7 0 1 16,5 7-3-16,0 5 0 15,5 2 1-15,-5 8-1 16,-6 7 0-16,-10 8-4 15,-15 5 4-15,-5 5-5 16,-3 0 4-16,-13 18 1 16,7 8 0-16,0 11 2 15,0 8 0-15,2 6 4 16,-4 7-1-16,0 4-2 0,8 4-3 16,-6 3 5-1,-1 2-4-15,-1 6 0 0,0 4-1 16,2 2 3-16,0-1-3 15,6-5 2-15,2-8-1 16,4-3-1-16,13-4 0 16,-2 1 0-16,10-5 2 15,0-4-2-15,-1-1-1 16,-1-9 1-16,-2-4 0 16,-2-2 0-16,0-2 0 15,-1-2 0-15,-1-8-2 16,2-1-2-16,-9-9 4 0,7-5-15 15,14-2-14 1,17-9-28-16,16 0-69 0,33-3-246 16</inkml:trace>
  <inkml:trace contextRef="#ctx0" brushRef="#br1" timeOffset="468878.0611">11805 16795 181 0,'35'0'20'0,"15"0"-10"16,14 0-1-16,9 0 14 15,13-8 1-15,9-6 1 16,11-5-2-16,3-2 4 16,11-16 2-16,6-8 1 15,15-10-5-15,6-14-7 16,8-8-6-16,-6-5 1 15,-5-2-3-15,-5-4-4 16,-13-2 2-16,-10-7-3 16,-17-3 0-16,-8-5 1 15,-13-6-6-15,-16-2 2 16,-4 0-2-16,-10 13 0 0,-3 16 2 16,1 14-1-16,-1 15 0 15,1 7-1-15,-9 11 0 16,2 8 0-16,-4 10 1 15,-4 8-2-15,-2 4 1 16,6 7-4-16,5 0 0 16,18 0 2-16,10 11 2 15,6 7 6-15,11 5-4 16,0 10 2-16,-1 4 0 16,-1 9-3-16,-2 6 0 15,-9 11 2-15,-6 6 0 16,-10 4 3-16,-4 4-4 15,-13 2 3-15,6 4-2 16,-7-4 3-16,-1-3-4 0,4 1 1 16,-1-7-2-16,1 3-1 15,2-6 4-15,5-3-4 16,-1-9 0-16,3-6 0 16,4-9-4-16,-1-3 2 15,7-12-7-15,-10-4-27 16,4-7-29-16,-9-7-118 15</inkml:trace>
  <inkml:trace contextRef="#ctx0" brushRef="#br1" timeOffset="469739.9531">17548 16832 36 0,'41'4'235'0,"0"-4"-229"15,15 0-1-15,10 0 10 16,13-4 3-16,12-15 0 16,12-10 8-16,9-5 0 15,8-10 0-15,6-10-5 16,-2-5 3-16,4-11-7 0,-2-8-5 16,-12-5 0-1,-11-2-6-15,-18-6 0 0,-17-8 1 16,-18-8-6-16,-11-3 4 15,-14-5-1-15,-11 6-4 16,5 7 2-16,2 18 0 16,-1 16-2-16,3 10 0 15,-4 18 3-15,3 7-2 16,-7 13 0-16,1 10 0 16,3-2-1-16,12 6-6 15,12 2 4-15,15-3-1 16,19 2 3-16,18 2 1 0,19 3-1 15,14 0 3 1,-4 0-3-16,2 19-1 0,-10 11 1 16,-7 6 0-16,-12 8 2 15,-8 4 1-15,-14 4-2 16,-15 3 0-16,-11 3 4 16,-14 12-2-16,-10-1-2 15,-8 11 4-15,-9 2 2 16,2-1-2-16,3 6-2 15,-1-3 1-15,5 4-2 16,7-3 1-16,7-8 2 16,7-7-4-16,5-7 3 15,11-5-3-15,6-12-1 16,8-4 0-16,8-9-6 16,5-11 5-16,4-6-9 0,4-9-9 15,2-7-28-15,6-1-82 16</inkml:trace>
  <inkml:trace contextRef="#ctx0" brushRef="#br1" timeOffset="470701.2136">21916 16817 44 0,'60'11'142'15,"-11"-7"-130"-15,15-4 1 16,9 0 21-16,13 0-2 15,12-15-1-15,9-4-7 16,9-10 7-16,-5-7-7 16,7-8-3-16,4-5 0 15,2-6-4-15,2-3-5 16,3-8 4-16,-8-3-6 16,4-5 1-16,-1-7 1 15,4-7-7-15,2-5-1 16,-6-2-2-16,-8-7 1 0,-21-4-2 15,-23-8-1 1,-18 3 0-16,-15 5 1 0,-6 14-1 16,-8 16 0-16,0 16 2 15,-7 17 1-15,7 9 0 16,-2 9 0-16,8 3-3 16,6 7-1-16,11 4 1 15,6 0-4-15,8 5 0 16,6 4 4-16,2 2-2 15,2 0 0-15,3 0 2 16,5 4 0-16,11 11-1 16,0 4 1-16,4 9 1 15,-8 3 1-15,-4 11 0 16,-9 7-1-16,-3 10 3 0,-14 6 2 16,-5 5-2-16,-8 8-1 15,-9 6 2-15,-10 7 0 16,-7-1-2-16,1 0 0 15,-1 2-1-15,1-3-1 16,10-4 3-16,4-2-4 16,8-8 1-16,9-3-1 15,8-5 0-15,4-6 1 16,8-2 3-16,0-11-1 16,7-8-2-16,8 0 7 15,6-14-4-15,-1-7-3 16,8-4-1-16,5-13 1 15,7-2-1-15,18-2-3 0,10-25-7 16,13-17-34-16,-17-9-84 16</inkml:trace>
  <inkml:trace contextRef="#ctx0" brushRef="#br1" timeOffset="563320.2063">14280 11851 119 0,'39'-33'0'16,"-14"-18"-116"-16</inkml:trace>
  <inkml:trace contextRef="#ctx0" brushRef="#br1" timeOffset="563347.8499">14947 11529 140 0,'224'-85'0'0,"1"-11"-14"16,27-7 1-16,11-10-11 15,-3-9-27-15</inkml:trace>
  <inkml:trace contextRef="#ctx0" brushRef="#br1" timeOffset="565974.1619">25465 5533 156 0,'-25'-14'47'16,"-2"-2"-33"-16,15 7 17 15,-15-3 22-15,6 6-10 16,5 2-9-16,-3-3-5 16,0 6-10-16,-3-4 1 15,7-1-3-15,-1 4-4 16,1-2-1-16,-1 0-4 15,3 1-1-15,-3-2 3 16,3 2-2-16,-1-1 5 16,-5-3-4-16,3 4-1 15,-5-4-2-15,-2 4-2 16,-1-1 0-16,-1-1-1 16,-2 2 0-16,2 0 1 0,-2 1-3 15,-4 1 0-15,-2 1 1 16,0 0-2-16,4 0 0 15,0 0 0-15,-2 0 0 16,4 5 0-16,-2 2-1 16,7 2 0-16,1 1 1 15,-4 8-1-15,-4 4 1 16,4 8 0-16,1 2 0 16,1 2-1-16,4 3 0 15,7-4 1-15,6-1 0 16,2-2-1-16,4 1 1 15,0-2 0-15,0-4 0 0,0-1 0 16,6-4-2 0,10-3 1-16,-1-1 1 0,7-5-4 15,3 0 4-15,6-1 0 16,4-4 1-16,3 0 0 16,3-3-1-16,2 0 0 15,1-3 1-15,7 0 1 16,-1 0 1-16,-2 0 1 15,-5-2 3-15,-6-7-5 16,-2-1-1-16,-4-1 2 16,-2-3 0-16,-4 3-2 15,-6-7 0-15,-1 1 1 16,1-4 1-16,-3 2-2 16,-3 1 2-16,-5 0-1 15,-4-4 1-15,-2-1-1 0,-2-2-1 16,4-4 1-16,-4 0-1 15,0 2-1-15,0 3 0 16,0 3 0-16,0 3 1 16,0 4 0-16,0 1 1 15,-4 1-1-15,-2 1 0 16,-6 0 0-16,3 4 3 16,-7-5-4-16,1 3 0 15,3 1 0-15,-4 1 0 16,3 4 0-16,1-3 2 15,-1 2-1-15,1 1-1 16,0-1 0-16,-1 2 1 0,-1-1-1 16,5 1 1-16,-1 0-1 15,-2 0-1-15,3 1 1 16,-3 1 0-16,0 0 0 16,-1-2 0-16,-1 2 0 15,-1 0 0-15,3 0-1 16,-5 0 1-16,3 0 0 15,-3 0-3-15,-1 0 3 16,-1 3 0-16,0 5 0 16,3 0 0-16,-3 2-2 15,1-1 1-15,-1 4 1 16,1-1-2-16,1 1 2 16,5 3 0-16,-3-1-2 15,1-1 2-15,1 3-1 16,1 3 1-16,6-1 0 0,-1-1-1 15,5 0 1-15,-4 1-2 16,2-1 1-16,4-3 1 16,0 2-2-16,0-6 1 15,0 7 1-15,0-3-2 16,0 2 0-16,0-4 2 16,6 1-3-16,7-2 3 15,-1-2-4-15,5 2 3 16,-5-5 0-16,0 3 0 15,1-5 1-15,-3-2-1 0,-2 0-1 16,3-2 2-16,1 4-1 16,1-2 1-16,1 1 0 15,7 0 0-15,-3-1 1 16,1 0-1-16,-1 0 1 16,-5-2-1-16,-3 1 0 15,-2-2-1-15,-1 2 1 16,-1-2-1-16,4 2 1 15,-4-2-2-15,7 2 1 16,-1-2 0-16,7 0-1 16,-3 0 0-16,3 0 1 15,0 0-4-15,-1 0 5 16,3 0 0-16,2 0 3 16,-1 0-3-16,-3-2-3 15,2-2 3-15,-5-2-3 0,1 3-1 16,-3-1-2-16,-1 1-2 15,-3 1 2-15,-2 0-2 16,-4-1-1-16,-2 1-3 16,2-2 0-16,3-2-3 15,5-3-2-15,-2-1-5 16,-3 0 5-16,1 2 2 16,-4 2 5-16,2 1 2 15,-6 1 4-15,2 0 3 16,-2 1 1-16,0 2 0 15,0 0 0-15,0 1 0 16,0-2 0-16,0 2 4 0,0 0-4 16,0 0 4-16,0 0-2 15,0 0 2-15,0 0-4 16,0 0-4-16,0-2-2 16,0-4-70-16,0 1-131 15</inkml:trace>
  <inkml:trace contextRef="#ctx0" brushRef="#br1" timeOffset="568073.3973">6410 16615 83 0,'-52'-4'49'15,"7"0"-18"1,14-3-6-16,2 5 8 0,13 1 10 15,7 0-15-15,5 1-10 16,4 0-3-16,0 0 7 16,0 0-1-16,0 0-10 15,0 0-1-15,0 0-3 16,0 0-6-16,0 0-1 16,0 0 0-16,23 0 4 15,12 0 7-15,-2 8 6 16,8-5-5-16,3-3-4 15,3 0 5-15,9 0-6 16,8 0 2-16,0 0 1 16,15 0-3-16,4-14-4 0,3-4 6 15,16-1-5-15,9-3 6 16,7-4-7-16,-6 1 7 16,-3-5-5-16,-7 0-1 15,-11-1-1-15,-5 0 3 16,3-2-2-16,-8 0-2 15,4-3 2-15,-3-2 2 16,-3-1-2-16,-11-2-1 16,-8 0 2-16,0 1 1 15,-15-4-1-15,1 0-2 16,-7-3 0-16,3 3 1 16,-5-4-3-16,-2-3 3 15,6 0-3-15,-10-1 1 0,2 1 0 16,2 3-2-16,3 4 1 15,-5 0 0-15,0 3-1 16,2 6 2-16,0 0-2 16,-8 2 0-16,2 8 1 15,6-1 0-15,-4 1-1 16,6-1 0-16,11-4 0 16,-3 5 1-16,7-2-1 15,-7-1 0-15,7 2 1 16,2 4-1-16,-5-3 1 15,5-1-1-15,-10 4 0 16,9 0 1-16,-7 3-1 0,6 5 2 16,-3-4-2-1,-5 2 0-15,-3 2 0 0,-6 3 0 16,-10 3 0-16,-7 5 0 16,1 3-1-16,4 0 0 15,-9 0 0-15,9 0 1 16,8 0-2-16,-2 14 2 15,-2 2 0-15,4 2 0 16,2 4 2-16,0 1 2 16,2 5-4-16,0 5 1 15,2 8 1-15,5 0 4 16,-9-1-3-16,4 3 0 16,4-2-2-16,-3 3 1 0,7-1-2 15,-8 5 3 1,5-4-2-16,-5 3 1 0,2-2 1 15,2 3-2-15,1-1 0 16,1 5 2-16,-1 2-1 16,-1-1 0-16,-4-5 1 15,2-4 0-15,-3-5-1 16,-1-2 0-16,0 0-2 16,-4-4 3-16,2 0-3 15,0-4 0-15,-8-4 3 16,0 3-3-16,-1-7 1 15,5-2 1-15,-2 2-1 0,2 1-1 16,6-1 3 0,2 1-2-16,5-1 2 0,-11-4-1 15,0-2 0-15,4 3-2 16,-8-7 2-16,2-1-2 16,0 2 3-16,-15-5-4 15,-1-4 2-15,-3 1-1 16,-4-2 1-16,0-2-1 15,-6 0 0-15,0 0 0 16,0 0 0-16,0 0 1 16,0 0-1-16,0 0-1 15,0 0 1-15,0 0-1 16,0 0 1-16,0 0-2 16,0 0 1-16,0 0-1 0,0 0-2 15,0 0-1-15,0 0-3 16,0 0-14-16,0 0-3 15,0-2-1-15,-4-5-3 16,-8 0-7-16,-3-5 1 16,-3-1 11-16,-11-3-13 15,0 2-12-15,4-1-51 16,0 0-108-16</inkml:trace>
  <inkml:trace contextRef="#ctx0" brushRef="#br1" timeOffset="569784.6544">5463 16414 198 0,'0'4'40'16,"0"1"-40"-16,13 3 13 16,26 6 11-16,13-2-7 15,4 0 2-15,10 2-5 0,8-6-2 16,11 2 1-16,4-6 2 15,2-1 1-15,2-3 2 16,10 0-5-16,0 0 5 16,5-10-3-16,-5-5-3 15,-3-1-1-15,-5 2 0 16,-2-4-1-16,-4 1-3 16,-3 0-2-16,5-5 2 15,0-2 0-15,0-3-1 16,-8-2 1-16,-5-6 2 15,-9 3-5-15,-7-1 8 16,-2 1-4-16,-9-2-1 0,-7 1-1 16,-3 0 3-16,2-3-5 15,5 0 0-15,-3 2 1 16,7-6-3-16,-8 3 0 16,3-4 0-16,-1-3 2 15,-1 0-2-15,-2 1-2 16,5-1 4-16,-17 4-3 15,2 0 0-15,-6 5 2 16,-2 4-1-16,0-4 0 16,-1-1 0-16,5 1-2 15,-4-3 4-15,0-1-4 16,4 1 5-16,-11 1-5 16,7-3 4-16,-4-1-4 15,6 0 1-15,-9-3 0 16,1 1 1-16,0-1-1 0,-5 0 0 15,7 0-1-15,-1-8 0 16,3-2 1-16,4 1-1 16,6 2 0-16,-8 9 0 15,0 4 0-15,0 2 1 16,-1 3-1-16,1 0 0 16,-2 4 0-16,-5 3 0 15,5 4 0-15,-8 7 0 16,-3 3 0-16,-2 8 0 15,-3 1 0-15,-5 0-1 16,2 3 1-16,-2 0-1 0,-2 0-1 16,4 0 0-16,-2 0-3 15,11 0 4-15,13 3 1 16,5 4 0-16,11 8 2 16,1 1-2-16,-6 0 2 15,1 3-2-15,-1 0 1 16,8 3-1-16,-8 0 1 15,5 8-1-15,1-2 3 16,-4 2 0-16,3 6-1 16,5 1 0-16,1 3-1 15,-3 0 1-15,3-1-1 16,-7-4 0-16,-4 3 0 16,5 1 1-16,-1 2-2 15,-2-1 1-15,1 1 0 0,-3 3-1 16,-4-3 2-16,0 3-2 15,-2 3 1-15,2 1 0 16,2-1 0-16,3 1-1 16,1 1 1-16,-6 0 1 15,8 0 0-15,1 3-2 16,1-2 0-16,0 2 0 16,-1-5 0-16,1 4 1 15,-2-5 0-15,1-3-1 16,-5-2 0-16,0-8-1 15,-6 3 2-15,4-2-1 16,-8-5 0-16,2 1 0 0,-4-1 0 16,-2-5 0-16,-3-2-1 15,3-3 1-15,-4-4-1 16,-3-4 0-16,-3 0 1 16,-1-4-1-16,-6-4-4 15,5 2 1-15,-11-5-1 16,0 0 2-16,0 0-5 15,0 0-17-15,-9 0-43 16,-24 0-67-16,-16 4-127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39:22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25202 6701 192 0,'-2'-6'49'16,"-8"2"-33"-16,-2 0 25 0,5 0 13 15,1 4-9-15,-4-1-10 16,2 0-11-16,1-1 0 15,1 1-6-15,-4-5-2 16,2 6-2-16,-5-3 0 16,-10-5-7-16,-6 3-3 15,-10-5 0-15,-15 0-3 16,-18-2-1-16,-6 5 0 16,-7-4-2-16,6 8 0 15,7 0 2-15,4 2 0 16,8 1 0-16,6 0 0 15,4 0-3-15,1 6 2 0,-3 13 1 16,7 7-2-16,-7 14 2 16,8 9 0-16,7 10-2 15,6 10 1-15,6 4-1 16,9 8 2-16,10 0 0 16,6 4 1-16,0-2-1 15,0-5-1-15,22-4 0 16,12-9 1-16,9-13-1 15,9-5 0-15,1-10 1 16,9-11-2-16,7-7 2 16,13-12 0-16,15-7 5 15,19-5 0-15,12-27 1 16,7-11-1-16,-7-6-3 0,-8-6 1 16,-17-5 2-1,-14-4-5-15,-17-7 3 0,-16-1-3 16,-19 1 3-16,-20 2-3 15,-17 2 0-15,-10 9 0 16,-40 6-1-16,-10 1 0 16,-12 15 1-16,-7 6-5 15,-6 12 4-15,-1 7-1 16,1 6 1-16,2 5-5 16,9 0-17-16,1 18-9 15,5 19-26-15,2 16-45 16,10 16-153-16</inkml:trace>
  <inkml:trace contextRef="#ctx0" brushRef="#br0" timeOffset="929.5574">24105 10820 134 0,'18'-19'21'16,"-14"5"18"-16,-4-1 22 15,0 8-5-15,-12 2-4 16,-13-1-19-16,-4 1 3 16,-2-1-5-16,-4 2-14 15,-8 4-2-15,-5 0-8 0,-8 0 2 16,-10 15-5-16,-4 14 2 15,-4 8-1-15,-5 7 4 16,11 10-8-16,8 9 0 16,16 7-1-16,13 3-1 15,11 4 0-15,14 1 1 16,6 6 0-16,0-3-1 16,20-8 1-16,24-7-1 15,11-14-1-15,18-5 0 16,1-14 1-16,5-8 1 0,-3-12 3 15,-1-10-3 1,1-3 4-16,7-8-1 0,6-21 0 16,4-14 2-16,-4-14-2 15,-11-9 1-15,-12-3 1 16,-20-8-5-16,-17 4 4 16,-19-1-2-16,-10 6 0 15,-16 0 0-15,-34 5-2 16,-22 6 0-16,-19 4-2 15,-23 7-13-15,-16 2-15 16,-19 3-17-16,-8-3-22 16,-4-2-60-16,-3-4-85 15</inkml:trace>
  <inkml:trace contextRef="#ctx0" brushRef="#br0" timeOffset="2775.718">12229 8974 173 0,'-6'-4'39'0,"4"-2"-20"15,2-4 25-15,0-4-9 0,0-7-7 16,2-2-5-16,14-6-7 16,3 0 4-16,4 0 1 15,-3-3-2-15,5-6-6 16,-2-5-1-16,0-5-6 16,-3-8 3-16,3-5-2 15,-4-6 1-15,-5-6 0 16,1-2-3-16,-3-10 4 15,-4-5-6-15,5-1 1 16,-3-6-2-16,-4 7 0 16,3-3-1-16,1 4-1 15,4 5 5-15,7 0-5 0,0 7 3 16,1 4 0-16,3 5-3 16,-2 2 1-16,-2 5-1 15,1-1 1-15,-1 2-2 16,6-5 2-16,-2 2-1 15,2 8 1-15,-3 3-1 16,3 9 1-16,-8-1 2 16,-5 3-2-16,3 2-1 15,-5-3 3-15,5 1-1 16,-3-3-1-16,-3 0-1 16,-3 4 0-16,-4-3 1 15,-2 6-1-15,4-1 1 16,-6 3 0-16,4 2-2 0,-4 4 0 15,0 2 1-15,0-1 1 16,0 2-1-16,3-1 0 16,1 0 0-16,-2 5 1 15,2 3-1-15,2 5 0 16,-4 1 0-16,4 2 0 16,3 5 0-16,-9 2 0 15,0 1 0-15,6 2-1 16,-6 1 0-16,0 0-2 15,0 0-6-15,0 0-6 16,8 10 8-16,4 15 7 16,5 14 0-16,-3 12 5 15,-3 4 0-15,-9 10-3 16,-2 6-2-16,0 12 0 16,0 6 4-16,0 6-3 0,0-2 0 15,0 2 0-15,0 0-1 16,21 4 0-16,-1-2 0 15,3 0 0-15,-4 2 0 16,-1 1 1-16,-1 0 0 16,-9-2-1-16,-2-3-1 15,0-4 1-15,-6-1 0 16,5-3 1-16,-5-6-1 16,0 1 0-16,0 1 0 15,0-6-1-15,0-6 1 16,-7-9 0-16,3-1 0 15,2 0 0-15,-2 0 0 0,4 2 0 16,-2-9 0-16,2-3 0 16,0-9-1-16,0-1 0 15,0-6 1-15,2-2 0 16,8-7 0-16,-3-4-1 16,-5-11 1-16,4 0-5 15,-2-7 0-15,-4-4-9 16,0 0-11-16,0 0-14 15,6-8-27-15,0-24-54 16</inkml:trace>
  <inkml:trace contextRef="#ctx0" brushRef="#br0" timeOffset="3809.7031">13327 8901 191 0,'0'0'50'0,"0"0"-49"16,0 0 18-16,0 0 26 16,0-5 14-16,0-14-27 15,12-13-26-15,7-11-1 16,-7-9-1-16,9-4 3 0,-13-6-1 15,2-8-1 1,-3-5 0-16,-1 1 3 0,-6-3-2 16,0-5 4-16,0 6-1 15,0 1 1-15,0 0-1 16,0-3-4-16,-4-3-1 16,-5-1-2-16,3-2 1 15,0 4-1-15,0 3-2 16,0 10 1-16,-11 2-1 15,7 6 0-15,-3 0 1 16,-1-1 1-16,1-5-1 16,-3-5-1-16,8-7 0 15,-9 2-1-15,11 1 1 16,2 14 0-16,4 7 0 16,0 4 0-16,0 1 1 0,0-2-1 15,0-6 0-15,0-3 0 16,6-4 0-16,15-4 0 15,-9 0 0-15,3 3 0 16,1 3 0-16,-1 5-1 16,3 8 1-16,3-1-2 15,-3 6 2-15,-3 4 3 16,3 2-2-16,-1 0-1 16,6 4-1-16,-15 4 1 15,9 4 0-15,-5 3 0 0,0 5-1 16,-3 3 1-1,-3 5-3-15,0 5 2 0,0 2-1 16,3 2-3-16,-9 0 1 16,6 0-1-16,0 0-4 15,2 13 0-15,9 9 8 16,-3 11 1-16,3 11 1 16,-9 10 6-16,-2 12-2 15,-6 3-2-15,0 9-2 16,0-1 1-16,0 2 1 15,0-1-2-15,0 3-1 16,0 4 0-16,0 3 1 16,0 9 0-16,0 1-1 15,15 1 2-15,-7 3-1 16,8-2 0-16,-1-5-1 0,4 1 1 16,-7 2 0-16,0-6 0 15,3 3 0-15,-7-7-1 16,-2-3 4-16,0-2-2 15,-1-4-1-15,-5 2 1 16,0 0 0-16,0 2-2 16,0-2 1-16,0-8 0 15,0-2-1-15,0-6 1 16,0-2 0-16,0-5 3 16,0 1-2-16,0-7 0 15,0-8-1-15,0-1-1 16,0-5 0-16,0-6 0 0,0-6-1 15,2-4-1 1,4-5-5-16,0-5-10 0,-2-5-27 16,2-7-57-16,1 0-192 15</inkml:trace>
  <inkml:trace contextRef="#ctx0" brushRef="#br0" timeOffset="4776.9047">14104 9179 309 0,'0'-25'31'16,"4"-12"-26"-16,-2-7 14 15,2-8 10-15,7-2-13 16,-3-5-2-16,2-4-6 16,-4-10 11-16,3-5-6 15,-5-10-3-15,-4-6-3 16,0-2 0-16,0-3-2 16,0 3 2-16,0 11 3 15,-6 4 4-15,-1 1 3 16,-5-4-8-16,0-8-7 15,-3-15 1-15,3-5 0 0,6 0-2 16,6-1 0-16,0 10 4 16,0 12-5-16,0 7 2 15,0 2 1-15,10-1-1 16,4-2-2-16,3-2 1 16,-7 6-1-16,3 0 1 15,-1 2-1-15,0 3 1 16,-3 9-1-16,1 2 0 15,-2 7 0-15,3 3 0 16,-1 4 0-16,2 1 0 0,1-1 0 16,1 3 0-1,3-2 0-15,6 1-1 16,-3-1 0-16,3 3 1 0,-4 5 1 16,-5 5-1-16,7 8-1 15,-15 2 1-15,0 7 0 16,0 4 1-16,1-1-1 15,-1 4 0-15,2-1-2 16,2 2 1-16,-1 5 1 16,-3 2 0-16,-2 5-3 15,-2 0 2-15,-2 0-4 16,0 0-11-16,4 14-6 16,-2 19 16-16,4 21 6 15,3 15 7-15,-7 9-2 16,-2 4-4-16,0 1 4 0,0 5-4 15,0 2 1-15,0 0 0 16,-11-1-2-16,11 3 2 16,0 0-2-16,0 0 3 15,0 7-3-15,-6 3 1 16,-2 5 2-16,-2 9-3 16,-5-1 3-16,9-1-2 15,0-8 0-15,6-3-2 16,0-8 1-16,0-4 0 15,6-3 2-15,6 0-2 16,-5-4 0-16,-1-1 0 16,-6 0 0-16,2-5 1 15,2 0 0-15,-2-10-1 16,4-5 0-16,-2-7-1 0,-4-5 1 16,2-4 0-16,-2 1-1 15,9-7 1-15,-9-1-7 16,0-5-8-16,2-4-28 15,2-3-18-15,2-8-100 16</inkml:trace>
  <inkml:trace contextRef="#ctx0" brushRef="#br0" timeOffset="5887.7689">15123 9128 163 0,'0'0'111'16,"4"-4"-107"-16,-2 3 5 15,9-8 9-15,1-6 11 0,5-8-14 16,-3-6 3-16,3-5 6 16,-5-5-5-16,-4-5 2 15,7-8-4-15,-7-14-7 16,2-8-3-16,-4-18-2 15,1-10 3-15,-7-12-6 16,0-8 2-16,0 1-4 16,0 9 3-16,-4 6-3 15,-5 12 1-15,-3 1 2 16,-1 1 2-16,-1-3 0 16,-5-9 1-16,5-5-4 15,-5-6-1-15,1-2 0 16,-3 6-1-16,7 12 1 0,3 15 1 15,3 8-1 1,2 5 0-16,0 1-1 0,6 1 1 16,0-11 0-16,0-1 1 15,0-1-2-15,0 2 0 16,0 3 0-16,6 4 0 16,8 6-3-16,-1 8 3 15,-7 8 1-15,0 7 1 16,-2 6-4-16,7 0 4 15,-11-2-1-15,2 1-1 16,2-3 0-16,-4 1 0 16,2 4-1-16,-2 4 1 0,6 8 1 15,0 2-1-15,5 1 0 16,-3 5-3-16,4-2 3 16,5 0 0-16,-3 4 0 15,7-2-1-15,0 2 0 16,-3 3 1-16,1 2-1 15,-3 5 0-15,3 5-1 16,-3 0-3-16,3 0-3 16,2 2-4-16,-3 18 10 15,9 10 1-15,-8 13 1 16,-1 10 2-16,-9 9 2 16,-3 7 2-16,-2 6-4 15,-4 0-1-15,0 2 3 16,0 2-4-16,0 3 2 15,0 3-2-15,0 3 3 0,0 5 0 16,0 0-2-16,0 5 2 16,0-2-2-16,-4 3-1 15,-2 7 1-15,-1 5 0 16,7 0-1-16,-2-4 0 16,-2-4 3-16,2-1-1 15,-4 0-2-15,0-4 0 16,-5-7 0-16,5-3 2 15,-2-3-2-15,2-1 0 16,0 0 3-16,-3-6-3 16,7 2 1-16,-2-10-2 15,-2 5 1-15,4-10-2 0,-2 1 1 16,4-5 1-16,0-4-2 16,0-3-5-16,0 0-7 15,12-2-22-15,5-6-18 16,-5 0-54-16,-2-2-62 15</inkml:trace>
  <inkml:trace contextRef="#ctx0" brushRef="#br0" timeOffset="6771.2852">15619 9177 92 0,'0'-20'195'16,"0"-2"-195"-16,0-7 11 15,6-1 30-15,5-3 3 16,3-2-17-16,-1-3-5 16,5-9-10-16,-1-5-2 15,-1-7-1-15,-1-6-3 16,-9-10 2-16,0-10-5 15,-6-6 2-15,0-11-4 16,0-6 3-16,0-3-1 16,0-4 0-16,0 7 1 0,0 0 0 15,-2 2-1 1,-2-3 3-16,-2-3-1 0,4-1 1 16,2-6-2-16,0 1-3 15,0-6 0-15,18-1-1 16,9 9 1-16,2 7-1 15,8 16 0-15,3 12 3 16,-1 6-1-16,2 2 1 16,-4 4-2-16,-1 0 0 15,-8 2-1-15,-3 1 0 16,-6 2 1-16,-5 3-1 16,3 3-1-16,-1 7 1 15,-1 0 0-15,1 2 0 16,3 8-2-16,-5 5 1 15,3 7-1-15,-9 7 2 0,3 7 0 16,-7 7 0-16,2-2 0 16,-4 8 0-16,2 0-1 15,-4 2 1-15,2 0-7 16,-2 0-7-16,6 21-4 16,7 13 14-16,3 17 4 15,-1 13 3-15,-3 9-1 16,-3 8 1-16,-3-2 0 15,-4 10-2-15,-2-1 0 16,0 0 1-16,0 3 0 16,0 9 0-16,0 3-2 15,-6 10 0-15,-11 9 0 0,3-2 0 16,-3 1 2-16,15-4-1 16,-8-10 2-16,3 0-3 15,1-4 0-15,-2-1 0 16,4-6 1-16,2-4 1 15,2-2-2-15,0-5 0 16,0 1-2-16,0 4 2 16,0-5 2-16,0-7-2 15,0-5 1-15,0-4-1 16,2-2 0-16,4-5-1 16,-2-3-2-16,2-5 0 15,-4-9-9-15,5 2-20 16,-1-6-9-16,-6-1-46 0,0 1-21 15,0-1-44-15</inkml:trace>
  <inkml:trace contextRef="#ctx0" brushRef="#br0" timeOffset="7597.9706">16686 9161 165 0,'23'-11'19'15,"-5"-6"21"-15,1 0 4 16,1-4 8-16,-1-1-11 16,4-1-18-16,2-9-2 15,4 0-4-15,-5-3-1 16,1-5-1-16,0 0-5 15,-2-8 0-15,-1-5-4 16,-7-8-2-16,-3-9 0 16,1-10-1-16,-7-5 0 15,0-5-1-15,-2 0 3 16,-4-1 2-16,2 0-2 16,-2 3 0-16,0-1 2 15,0-2-1-15,0-10 4 16,0-8-7-16,0-12-2 15,-8-10 1-15,-11-6-2 0,-3 6 0 16,5 10 2-16,9 14-2 16,2 17 0-16,6 11 0 15,0 1 3-15,0-2 0 16,0-11-3-16,0-8 0 16,-4-8 0-16,4 1 0 15,0 5 0-15,0 14-1 16,0 14 1-16,12 13 0 15,15 12 0-15,0 5 0 16,2 12 0-16,-9 4 0 16,-3 10 0-16,-5 7 1 15,-6 4-1-15,-1 6-1 0,-5 0-4 16,6 3-6-16,8 22-10 16,11 15 14-16,2 16 7 15,-8 15 9-15,-5 12-5 16,-10 8 0-16,-2 3 0 15,2 3-3-15,-2-1 3 16,11 1-3-16,-1 0-1 16,-1 5 0-16,1 10 1 15,-6 5-1-15,0 4 1 16,1 3 1-16,-3-5-2 16,2-2 0-16,0 1 0 15,-4-5 0-15,11-2 0 16,-1-8 0-16,2-9 2 0,1-2-2 15,-3-10 0 1,5-2 0-16,-5-4 0 0,1-6 0 16,-5-8-3-16,-2-11 0 15,-6-3-11-15,0-10-18 16,0-4-14-16,-25-9-57 16,-6-4-67-16</inkml:trace>
  <inkml:trace contextRef="#ctx0" brushRef="#br0" timeOffset="10299.3109">3347 6768 112 0,'0'4'50'0,"0"-2"-28"0,0 0 5 16,0-2 3-16,0 0 9 16,0 0-6-16,0 0-12 15,0 0-8-15,0 0-1 16,14 0-4-16,11 0 10 16,14 0 2-16,0 0-5 15,7 0-6-15,-1 0-7 16,7 2 4-16,-2 3 2 15,-3 1-1-15,-3 3-4 16,-3 4 1-16,-8 0-3 16,8 1 1-16,1 4 1 15,-5 1 0-15,4 3-3 0,-10-1 1 16,-4 1 4-16,6 0-4 16,-12 4 0-16,-2-2 3 15,-1-1 0-15,-1-1-2 16,-1-5-1-16,3 1-1 15,-11-2 1-15,9 3 2 16,-3 0-3-16,3 3 2 16,-1 0-2-16,-10 0 2 15,1 4-1-15,-1-1 1 16,0 5 0-16,-4 2-1 16,2-1 2-16,-4-2 0 15,0 0-2-15,0-4 1 16,2 2 0-16,-2-2-1 0,4 5 0 15,-4-1 0 1,0-4 1-16,0 1-2 0,2-4 1 16,3-4 1-16,-3 0-2 15,2-6 1-15,-2 2 0 16,2-2-1-16,-2-2 0 16,2-1 0-16,2 1 0 15,3-2 0-15,-1 0 1 16,-2-3-1-16,0-4 0 15,-6-1 0-15,7 0-1 16,-7 0 1-16,0 0 2 16,0 0-1-16,0 0 0 0,6 0 1 15,-6 0 0 1,6 0 2-16,-4-1-4 0,15-12 3 16,3-5 1-16,7-4 1 15,-8-4-2-15,-1-1 0 16,-3 1-1-16,1-7 1 15,7 1-1-15,-11-5 0 16,3 4-2-16,1 1 3 16,-1 1 0-16,1-1-2 15,1 2 0-15,-5-1 1 16,-5 2 0-16,5-3 0 16,-4 8-1-16,3-3 0 15,3 5-1-15,5 0 0 16,8-1 0-16,-9 1 0 15,3 0 0-15,-3 1 1 0,3-1-1 16,4 0 0-16,0 3-2 16,-5 4 2-16,1 3 0 15,-9 3 0-15,1 5-1 16,-11 4 0-16,4 0 1 16,-6 0-1-16,0 0-2 15,0 0-2-15,4 0 2 16,5 0-5-16,7 7 7 15,3 9 1-15,10 1 0 16,-11 9 2-16,7 1-1 16,-6 2 1-16,3 2-2 15,-7 0 1-15,-3 3 1 0,1 1 1 16,-7 5-3-16,4 1 0 16,-8-1 2-16,2 7-1 15,-2-3 1-15,-2 2-2 16,5-2 0-16,-3-1 2 15,-2-1-2-15,8-2 1 16,-8 0-1-16,6 1 0 16,-6-1-1-16,0-1 1 15,0 2 0-15,0-2 2 16,0 0-2-16,0 0 0 16,6 5 1-16,-6-3-1 15,7 3 1-15,1 0-2 16,2-4 2-16,3 1-1 0,1-5 0 15,-4 4 0-15,7-5 1 16,-5 0-1-16,1-2 0 16,-1-4 0-16,0-2 1 15,1-2-2-15,-1-2 2 16,5-2-2-16,-11 0 1 16,6-5 0-16,1-1-1 15,-5-4 0-15,5-4 1 16,-7-4-3-16,0-2 1 15,-2-1-2-15,-2 0 4 16,2 0 2-16,5 0-2 16,11-18 2-16,7-8 2 0,4-11-1 15,2-2-3-15,-6-7 0 16,2-2 1-16,-8-2-1 16,-1-7 1-16,-1-4-2 15,-7-5 2-15,-5-3 0 16,-5-2-1-16,-2 2 0 15,0 3 0-15,0 1-1 16,4 2 1-16,2 4 0 16,2 7 0-16,3 1 0 15,5-2 0-15,-10 7 0 16,7 2 0-16,-1 2 1 16,3 3-2-16,7 3 1 15,1 4-1-15,2 4 1 16,6 5-1-16,4 2 1 15,2 3-2-15,0 1 2 0,5 1 0 16,-15 5-1-16,2 0 0 16,-1 4 0-16,-7 3 0 15,-2 3-2-15,3-1 3 16,1 2-6-16,-8 0 1 16,7 0-1-16,-3 6-6 15,0 6 0-15,3 3 0 16,3-1-7-16,2 1-20 15,12-4-30-15,-6-4-44 16,13 0-75-16</inkml:trace>
  <inkml:trace contextRef="#ctx0" brushRef="#br0" timeOffset="13268.1193">21331 16516 264 0,'0'7'75'0,"0"-3"-75"0,0-4 1 15,0 3 0-15,18 0 3 16,19-3 1-16,19 5 8 15,21-1 7-15,10-1 0 16,16 1-3-16,13 0 0 16,12 3-7-16,23 0 0 15,18 2-3-15,11 4 2 16,-2 2-2-16,4-4-2 16,0 3-2-16,10-2 1 15,8 2 2-15,-3-2-3 16,-5 1 1-16,-4-4 2 0,-16-2-2 15,-9-1-2 1,-16-2-1-16,-11-4 4 0,-6 0-5 16,1 0 5-16,-7-11-2 15,-4-10 4-15,-11-2 0 16,1-5 7-16,-1-8 0 16,1-2 2-16,-1-6-3 15,-1-3-7-15,-5-2-1 16,-8 1 0-16,-8-2 0 15,-8-6 1-15,-11 1-3 16,-14-4 1-16,-19-2-2 16,-21-2 2-16,-14-3-1 0,0-4 1 15,-49-12-3-15,-18-5-1 16,-17-1 1-16,-9 7 0 16,-17 8-1-16,-12 10 3 15,-8 4 0-15,-17 5-1 16,-22-2-2-16,-26 9 0 15,-24 0 0-15,-18 7-3 16,-18 5 2-16,-16 7-3 16,-14 9-1-16,-21 2 3 15,-12 5-2-15,-5 8 4 16,-9 0-1-16,9 4 0 16,7 0-4-16,14 15 2 15,21 7 2-15,10 7-2 16,29 5 3-16,34 3 0 15,34 5 0-15,33 4 0 0,32 4-3 16,24-2 2 0,23 3 1-16,17-3-3 0,20-1-3 15,23 2 1-15,2-2-8 16,0 1-5-16,18 3 1 16,7-6-10-16,6 2-5 15,0-9-13-15,-2-2-28 16,-4-8-57-16</inkml:trace>
  <inkml:trace contextRef="#ctx0" brushRef="#br0" timeOffset="17969.5606">3374 15947 5 0,'10'7'30'0,"-4"0"-16"15,-6-3 19-15,0 0 8 16,0-1 2-16,0-3-1 15,0 0-13-15,0 0 17 0,0 0 2 16,0 1-16-16,0-1-11 16,0 0-2-16,0 0-2 15,0 0-2-15,0 4-2 16,2-4 1-16,-2 0-3 16,4 0-1-16,-4 0-1 15,2 3 0-15,9-3-1 16,-1 3-2-16,9-2 8 15,-5 2-3-15,11 1-1 16,8 0-3-16,-2 0 3 16,8-1-2-16,7-3 0 15,-3 0-3-15,5 3 1 0,1-3 0 16,-1 0 1-16,-3 0 0 16,7 0 0-16,-13 0-1 15,13 0-2-15,-2 0 1 16,3 0 2-16,7 0-2 15,-10 0 0-15,-3-3-1 16,-3 0-1-16,-3-1 0 16,3 3 0-16,3 1-2 15,-8-3 3-15,13-1-1 16,-6 4 1-16,5 0-1 16,5 0 0-16,6 0 0 15,-4 0 1-15,-6 0-2 16,-1-3 0-16,-7 3 0 15,3 0 1-15,-3 0-2 0,3 0 1 16,-1 0 2-16,5 0-2 16,-5 0 0-16,5 0 0 15,-1 0-2-15,4 0 1 16,2 0 3-16,6 0-4 16,4 0 2-16,10 0 0 15,-7 0 0-15,5 0 1 16,-2 0-2-16,-1 0 0 15,-9 0 0-15,-7 0 1 16,3 0-1-16,-2 0-1 16,4 0 1-16,6 0 0 15,-8 0 0-15,12 0 0 16,-4 0 1-16,-1 0 0 0,-1 0-1 16,-11 0 0-16,-1 0 1 15,0 0-2-15,-7-1 4 16,3 1-2-16,-1 0-2 15,3-3 1-15,0 3 2 16,-3 0-1-16,5-3-2 16,-13 3 0-16,2 0 2 15,1 0-1-15,3 0 1 16,1 0-1-16,-3-4-1 16,-2 4 1-16,-8 0 0 15,7 0-1-15,-7 0 2 16,4 0-2-16,2 0 0 15,1 0 0-15,-1 0 1 0,0 0 0 16,-4 0 0-16,0 0-1 16,-1 0 0-16,5 0 0 15,-6 0 0-15,10 4 0 16,5-1 1-16,-1 0-1 16,7-2-1-16,6 2 1 15,-2 1 0-15,8-1 1 16,-2-3-1-16,-2 0 1 15,-6 0 0-15,-6 0-2 16,3 1 1-16,-1 3 0 16,-2-4 0-16,-3 0 1 15,-1 0-1-15,5 3 1 0,-11-3-1 16,-1 3 1-16,-2-3-1 16,-6 1 0-16,4-1 0 15,-4 3 0-15,2 1 1 16,0-4-1-16,0 3 0 15,-2-2 0-15,5 3 0 16,-5-1 1-16,2 0 0 16,-6-2-1-16,-3 2 0 15,7 0 1-15,2 1-1 16,1-2 1-16,5 1-1 16,-6-3 2-16,-2 3-2 15,2 0 0-15,-14-2-1 16,1 2 1-16,5 0 0 0,2 1 1 15,-2-4-1-15,2 5 1 16,6-3-1-16,6 0 0 16,8 1 1-16,13 0 2 15,0 0-2-15,2-3-1 16,7 0 1-16,3 2-1 16,13-2 1-16,4 0-1 15,2 0 0-15,6 0 0 16,2 0 2-16,2 0-1 15,5 0 0-15,-5 0-1 16,-2 0 1-16,2 0 0 16,1 2-1-16,-5 0 1 0,0 1 0 15,-4-3-1-15,4 2 1 16,-2-2 0-16,-8 2 0 16,4 4 0-16,-8-3-1 15,-7 3 0-15,1-3 1 16,-5-1-1-16,-6-2 0 15,-10 0 1-15,-8 2-1 16,-15 1 0-16,-9-3 0 16,-7 0 0-16,-11 0 0 15,-6 0 0-15,0 0 1 16,0 0 0-16,0 0-1 16,0 0 3-16,0 0 0 15,0 0 0-15,0 0-1 16,0 0-1-16,0 0 1 15,0 0-2-15,0 0 1 0,0 0 0 16,0 0 2-16,0 0-3 16,-2 0 0-16,-4 0 0 15,0 0 0-15,-11 0 0 16,-6 0-2-16,-3 0 0 16,-5 0-1-16,-9 0 3 15,1 0-1-15,-9 0 0 16,-7-3-1-16,-5 1 0 15,-11 0 0-15,5-1 2 16,-2-1-2-16,-6 4 2 16,-3 0-1-16,-8-2 0 15,1 2 1-15,3 0-2 0,-2-3 2 16,7 3 0-16,-9-3-1 16,2 1 1-16,3-1 1 15,-3 1-1-15,3 2 1 16,1-5-1-16,0 3 0 15,-1 0 0-15,-5-1 0 16,0 3 0-16,-4 0 0 16,-2 0 0-16,1 0 0 15,-4 0 0-15,-3 0 1 16,-6 0-1-16,-5 0 1 16,5 0 0-16,6 0-1 15,8 0-1-15,4 0 1 16,9 0-2-16,-3 0 1 0,1 0 1 15,1 0 1 1,5 0-1-16,-3-3 0 0,1 0-1 16,-9-1 1-16,3 4 0 15,-9-5 0-15,-2 1 0 16,-2 1-1-16,-2 3 1 16,-4-4 0-16,-5 4 0 15,1 0 0-15,-9 0 0 16,9 0 0-16,-7 0 0 15,-5 0 0-15,-3 0 1 16,-15 0 0-16,5 0 0 16,-4 4-1-16,4-1-2 0,-4 1 1 15,-3-2 1-15,-7-2-1 16,-5 0 0-16,2 0 0 16,9 0 2-16,-9 0-1 15,4 3 0-15,-7-3 0 16,-3 2 0-16,2 1 1 15,-2 2-1-15,4-2 0 16,-10 3 1-16,0-3 2 16,-4-1-3-16,6 0-1 15,6-1 0-15,6 1-1 16,-1 1 2-16,9 0 0 16,-3-1 0-16,10 5-1 15,-9-7 1-15,13 2 0 16,2 3-1-16,-2-2 1 15,6 1 0-15,9 1 1 0,5-3 1 16,7-2-2-16,6 3 0 16,13-3 1-16,1 0 1 15,17 0-2-15,9 0 1 16,5 0 0-16,13 0-1 16,8 0 0-16,11 0 0 15,12-3-3-15,2 3 1 16,0 0 1-16,0 0-1 15,0 0 1-15,0 0-3 16,0 0-1-16,0 0 2 16,0 0-1-16,0 0 1 15,0 0-2-15,0 0 0 0,16 0 1 16,9 0 3-16,6 0 1 16,17 0 0-16,1 3 0 15,11 2-1-15,12-2 2 16,13 1-1-16,6 0 0 15,13-4 0-15,5 3-1 16,-6-3 1-16,7 0-2 16,0 0 2-16,3 0 1 15,5 0-1-15,8 3 0 16,6-3 0-16,-7 5 0 16,11-2 1-16,-12 1-1 15,2 0 0-15,0-1 0 16,-4 2 1-16,2 2 0 0,6-4 0 15,-6 4-1-15,-4-4 0 16,-6 2 0-16,-11 2 0 16,-6-3-1-16,1-1 1 15,-1 1-1-15,0 4 1 16,0-6 0-16,-4 3 0 16,4-2 0-16,0-1 1 15,7-2-1-15,-1 0 0 16,5 0 0-16,-1 0 0 15,3 2 0-15,-1-2 0 16,-3 0 0-16,1 0 0 16,-1 0 1-16,11 0 0 0,-5 0 1 15,8 0-1 1,0 0-1-16,-4 0 0 0,-11 0-1 16,2 0 1-16,-1 0 0 15,1 0 0-15,1 4-1 16,1-4 0-16,-16 4 1 15,3-1-1-15,-5 4 1 16,-7-5 0-16,-5 4 0 16,-3-3 0-16,-3 1 0 15,-1 3 0-15,4-3 0 16,-3 0 0-16,-5 0 0 16,4 3 0-16,-5-4 1 15,-1 2-1-15,-8-2 0 16,8 0 1-16,4 1-1 0,0 0 1 15,7-4-1-15,-5 0 1 16,0 3 0-16,1-3-1 16,-11 5 0-16,-2-5 0 15,0 3-1-15,-11-3 1 16,5 0 0-16,-2 3-1 16,-1-3 1-16,1 1 0 15,2-1 0-15,4 3-1 16,-2-3 0-16,3 0 1 15,-3 0 1-15,0 0-1 16,2 0-1-16,-2 0 1 0,4 0 0 16,0 0 0-1,-2 0-1-15,2 0 1 0,-5 0 0 16,-1 0 0-16,-2 0 0 16,-3 0 0-16,5 0 0 15,-8 0 0-15,5 0 0 16,-5-4-1-16,-1 4 1 15,-8-3 0-15,-3 3-1 16,-6-3 0-16,-9 3 1 16,-7 0-2-16,-7 0-1 15,-5 0-8-15,0 0-34 16,0-4-38-16,-42 0-16 16,-26-3-244-16</inkml:trace>
  <inkml:trace contextRef="#ctx0" brushRef="#br0" timeOffset="46480.8094">3347 10905 309 0,'6'-5'48'0,"0"1"-37"0,-6 1 17 15,2 3 12-15,4 0-7 16,-2 0-10-16,-1 0-4 16,1 0-1-16,-2 0-2 15,-2 0 9-15,4 0-7 16,-4 0-2-16,0 0-2 16,0 0-2-16,0 0 0 15,2 0-2-15,-2 0 1 16,0 0-4-16,4 0 0 15,-4 0 0-15,0 0 0 16,0 0-2-16,0 0 5 16,0 0-3-16,2 0 1 0,-2 0-1 15,0 0 0-15,4 0-3 16,-4 0 3-16,0 0-4 16,0 0-3-16,0 0 2 15,0 0 0-15,0 0-2 16,0 0-2-16,2 0 1 15,2 9 1-15,3 1 5 16,3 2-4-16,-4 1 0 16,0-2 1-16,7 7-2 15,-7-3 4-15,-4 8-4 16,4-5 4-16,-6-1-4 16,4-1 3-16,-4-1-2 15,2-1 1-15,5 1 1 0,-3 2 0 16,4-1-2-16,-2 3 3 15,1 3 1-15,-1 0 0 16,8 2-2-16,-8 3 1 16,1-2-3-16,-1 1 0 15,2 0 1-15,-2-1 3 16,0 0-4-16,1-3 1 16,-3-6 2-16,2-2-3 15,0-3 0-15,0 0 2 16,1 4 2-16,3-5-2 15,-4 3 0-15,0 0 0 16,1 3 0-16,-1-1 2 0,0-5-2 16,0-1-2-16,0-4-1 15,-4 3 2-15,9 3-2 16,-5 0 0-16,2 0 1 16,-2 4 2-16,5 0-3 15,5-1 1-15,-10 1 0 16,7-5 1-16,-7 3-1 15,2-3 0-15,3 1-1 16,-3-1 1-16,-2-2 1 16,0 0-2-16,1-1 1 15,-1 3-1-15,8-2 2 16,-8-3-1-16,1 4-1 16,-1-1 1-16,0-3-1 0,-4 4 1 15,2-5-1 1,-2 5 1-16,2-6-1 0,-1 3 1 15,1-5-1-15,-2 2 0 16,4-3 1-16,-2 4-1 16,-4 0 0-16,6-1 0 15,-4 4 0-15,2-3 0 16,3 2 1-16,-5-1-1 16,6 0 0-16,-2 1 0 15,-6 0 0-15,6-3 0 16,1-1 0-16,-7 3 0 15,6-2 0-15,-6 1 1 0,0-1-2 16,6-1 1-16,-4 3 0 16,4 0 1-16,0 2-1 15,-1 0 0-15,3 0 0 16,-2-3 1-16,0 7-2 16,5-3 2-16,-1 3 0 15,2 0-1-15,1 0 0 16,-7 0 0-16,6 0 0 15,-3-5 1-15,1 3-2 16,2-2 2-16,5 4-2 16,-5 0 2-16,1 0 0 15,5 3-1-15,-3 0 0 16,1-1 1-16,-1-3 0 16,-1 2-1-16,5-3 0 15,-7 3 0-15,1-2 0 0,1 2 0 16,-1-5 1-16,1 0-2 15,-2 2 2-15,1 0-1 16,-5 1 0-16,11 3 0 16,-1 1 1-16,9 5 0 15,-8-1 0-15,-1 1 0 16,-3-4-1-16,3 2 0 16,3-1 0-16,-8-1 1 15,1-2-1-15,5 3 1 16,3 1-1-16,1-4 1 15,-4 0-1-15,-7 2 0 16,7 0 0-16,-5-5 1 0,3 2-1 16,-1-5 0-16,-3 4 2 15,1 0-2-15,-2 0 0 16,-1-4 0-16,1 1 0 16,-6 0 1-16,1-5 0 15,3 0-2-15,-4 1 2 16,0-3-1-16,1 6 0 15,-1-3 0-15,-4 2 0 16,10-1 0-16,1 5 0 16,3-3 3-16,-1 2-3 15,5-2 0-15,-7-1-1 16,-1 3 2-16,-4-2-1 16,11-1 0-16,-2 6-1 0,5-2 1 15,-1 1 0 1,2 0 0-16,-9 0 0 0,5 2-2 15,1-3 2-15,-1 2 0 16,2 2 0-16,1 0 0 16,7-3 0-16,-14 0-1 15,3-4 1-15,-5-3 0 16,3 1 0-16,1 1-1 16,-11-2 1-16,7 3 0 15,-5-2 0-15,-2 1 0 16,4-2 0-16,-1-1 0 15,-3 1-2-15,4 1 2 0,-2-5-1 16,-1 2 1 0,7 2-1-16,-8-4 0 0,7 4 1 15,1 0-1-15,3-4 0 16,1 3 0-16,5-3 0 16,-4 1 0-16,-5 2 1 15,5-3-1-15,-7 0 1 16,1 0 0-16,7 0-1 15,-7 0 0-15,-1 0 1 16,2 0-1-16,-1 0 0 16,-1 0 1-16,1 0 0 15,7 0-2-15,-7-3 1 16,7-1 1-16,3-4 0 16,0 2 1-16,-4 1-1 15,-7-3 0-15,2 1 0 0,3 0-1 16,-3-4 0-16,13 4 1 15,-8-4 0-15,-1 1 0 16,1 1-1-16,-4 2 1 16,5 1-1-16,-1-2 1 15,-5 0 0-15,-1 5 0 16,3-5 0-16,-1 1-1 16,5 0 2-16,-7 2-1 15,-1-6 0-15,3 4-1 16,3-5 1-16,9-2 1 15,-2-3 0-15,0 4-1 16,-5-1 0-16,1 4-1 0,-9 1 1 16,1-1 1-1,5-5-1-15,1 5-1 0,-4-2 1 16,5 5 1-16,-7-3-1 16,1 2 0-16,3-3 0 15,-3 1 0-15,5 1 0 16,-5-2 0-16,1 4 0 15,3-1 1-15,-1-1-1 16,1-3 0-16,-1 8-1 16,-5-2 1-16,1 1 0 15,-7 1 1-15,6-3-1 16,1 1 1-16,-1-2-1 16,-4 3 0-16,7-1-1 15,-9 3 1-15,6-5 0 16,-5 4 0-16,1-3 0 0,4-1 0 15,-1 3 0-15,1-4 0 16,3-2-1-16,5 4 1 16,-5-8-1-16,3 4 0 15,1 0 1-15,-3 4-1 16,1 3-1-16,-5-1 1 16,-5 5-1-16,-5-3 1 15,4 3 0-15,-2-3 1 16,2 2-1-16,0-2 0 15,1 0 1-15,-5 3 0 0,2 0-1 16,-2 0 1 0,2-4 0-16,-2 4 0 0,2 0-2 15,-4 0 1-15,2 0 1 16,2 0 0-16,-4-2 0 16,2 2 0-16,3 0 0 15,-5 0 0-15,2 0 0 16,-2 0 0-16,0 0 0 15,0 0 0-15,0 0 3 16,0 0-3-16,0 0 0 16,0 0-2-16,0 0 4 15,0 0-2-15,0 0 0 16,0 0 2-16,0 0 2 16,0 0 0-16,0 0-2 15,0 0 3-15,0 0-2 0,0 0 1 16,0 0 0-16,0 2 1 15,0-2-5-15,0 4 4 16,0-4-3-16,0 3 1 16,0-3 0-16,0 3-1 15,0-2 1-15,-2-1-1 16,2 0 1-16,0 3 0 16,0-3-2-16,0 0 1 15,0 0 0-15,0 0-1 16,0 0 0-16,0 0 0 15,0 0 0-15,0 0 0 16,0 0 0-16,0 0 0 0,0 0 0 16,0 0 0-16,0 0 0 15,0 0-2-15,0 0 1 16,16 0 1-16,11 0 0 16,8 0 0-16,7 0 0 15,-9 0 0-15,6 0 1 16,0 0-1-16,2 0 0 15,1 0 1-15,-3 0-1 16,0 0 0-16,-12 0-1 16,-4 0 1-16,-9 0-1 15,7 0 1-15,-6 0 0 16,1 0 0-16,5-3-1 16,-5 3 1-16,7 0 0 15,-8 0 0-15,1 0-1 16,-4 0 1-16,-5 0-3 0,1-1 2 15,-2 1 1-15,4 0-3 16,7-3 3-16,-5 3-3 16,1 0 0-16,1-3 2 15,5 3-1-15,8-4 0 16,-9 2 0-16,-3-1 1 16,8 3 1-16,-5-3-2 15,5 0 0-15,-4 3 1 16,-13-4-1-16,6 0 2 15,3 1 0-15,1 2 0 16,7-3-1-16,-5 1 0 16,1-4 1-16,0 3 0 0,-1 0 0 15,5-3-1-15,-4 3 1 16,1-3 0-16,-1-1 0 16,0 6 0-16,1-7-1 15,-5 6 0-15,7-1 0 16,-1-2 1-16,6-3 0 15,-2 6-1-15,-7-1 1 16,-3 0 0-16,1 2-1 16,1-3 1-16,2 1-1 15,-5 0 1-15,3-2 0 16,1 2 0-16,5-4 0 16,-5 1 1-16,-3 1-1 15,4 5 0-15,-3-6 0 0,-1 2-1 16,5-1 1-16,-1 3 0 15,-5-5 1-15,9 3-3 16,0-1 2-16,-5-2 0 16,-3 0 0-16,8 2 0 15,-5-2 0-15,5 1-1 16,-4 0 1-16,-1-1 0 16,-3 5-1-16,1-4 0 15,-3 1 0-15,3-3 1 16,-1 2-1-16,3-2 0 15,1 3 0-15,-3-1 0 16,1-2 0-16,3-1-1 0,3 2 2 16,-2-2-1-16,-5 2 1 15,1 4-2-15,-11 0 1 16,2-1 2-16,-1 3-2 16,3-5 1-16,-2-1-1 15,9 4 1-15,-3-6 0 16,13 2 0-16,-6-3 0 15,4 0 0-15,4 0-1 16,-5 1 0-16,-1-2 1 16,-2 5 0-16,1 0-1 15,1 0 1-15,-4-4 0 16,2 0-1-16,3 3 1 16,9-3 0-16,-14 3 0 0,2-2 1 15,-5 6-1 1,-8 1 0-16,7-4-1 0,-1 1 1 15,5-3 0-15,4-2 1 16,6 0-1-16,-9 0 0 16,3 3 0-16,-4-2 0 15,-1-2 0-15,5 5 0 16,-4-5 0-16,-1 2 1 16,-3-2-2-16,3 5 2 15,3-3-1-15,-9 3 0 16,3-2 1-16,1 3-2 15,-1-1 1-15,-3-2 0 0,3 2 0 16,3 1 0-16,1-6 0 16,2 2 2-16,12-2-2 15,-13 2 0-15,3 2 0 16,-2 0 0-16,6-3 0 16,-7 3 1-16,5-3-2 15,0 1 1-15,2 3 0 16,-9-4 0-16,1 4 2 15,0-1-2-15,-5-1 0 16,13 0-1-16,-8-2 1 16,5-4 1-16,1 4-1 15,4-1-1-15,-10 2 1 16,1-2 0-16,3 5-1 16,0-3 1-16,-2 2 0 15,1-3-1-15,-1 1 1 0,-2 1 0 16,3-2 0-16,-3 0 0 15,4-2 0-15,-5 1 1 16,-1 5-2-16,-5-5 2 16,3 2-2-16,1-5 2 15,5 4-2-15,-3-7 1 16,5 3-1-16,0-3 1 16,2 2 0-16,4-1 0 15,-11 3 1-15,7-2-1 16,-4 6 0-16,-3-2 0 15,3 1 0-15,-9 0 1 16,3 4-1-16,1-8 1 0,9 0-1 16,-2-3 0-16,-2-1-1 15,3 6 1-15,-5-2 0 16,2-1 0-16,-3 3 0 16,-3-2 0-16,1 3 0 15,-3 1 0-15,1-3 1 16,7-1-1-16,-9 3 0 15,7-5 0-15,2-5-1 16,3 0 1-16,3-1 0 16,-6 1 0-16,-2 1-1 15,-1 5 1-15,3-2 0 16,-3 0 0-16,-3-1 0 16,3 6 1-16,-5-3-1 0,3 1 0 15,1 2 0-15,-3-2 0 16,3 0 0-16,-3 0 0 15,-1 3 1-15,-1-2-1 16,3 4 0-16,-3-2 0 16,-4-4 1-16,5 0-1 15,-1-2 1-15,1-2-1 16,-1-1 0-16,0 2-1 16,3-2 0-16,-9 5 1 15,2-5 1-15,5 1-1 16,-3-1 0-16,-2 3 0 15,-1 0 0-15,-1-1 0 0,0 4 1 16,0-3-1 0,9-3 1-16,-9 2-1 0,0-3 0 15,2 3 0-15,-2 0 1 16,1 1-1-16,3-3-1 16,-2 2 1-16,-1 0 0 15,3-6 0-15,-2 6-1 16,-2-2 1-16,1 2 2 15,1 1-2-15,-2-4-1 16,0 8 1-16,2-4-1 16,-3 2 1-16,1 6 0 15,-4-2 0-15,-2 2-1 16,4 3 1-16,-4-1 0 16,2 4 1-16,-2 0-1 15,0 1 1-15,0 2-1 0,0-1-1 16,0 2 1-16,0 0 0 15,0 0-1-15,0 0 0 16,0 0 0-16,0 0 0 16,0 0 1-16,0 0-2 15,0 0-1-15,0 0-2 16,0 0 0-16,0 0 0 16,0 3 1-16,0 0 0 15,0-3 1-15,0 5-1 16,0 1 0-16,-12 13 4 15,-9 3 0-15,-12 7 2 16,6 0-2-16,-2-4 0 0,4-2 1 16,-4 6 0-16,5-3-1 15,3-6 1-15,-2 0-1 16,0-5-1-16,5 4 1 16,-1 0 1-16,5-5-1 15,-7 5 0-15,0-1 0 16,-1 4 0-16,1-4 1 15,0 0 0-15,7 1-2 16,-3-5 2-16,3 4-1 16,-5 1 0-16,1 3 0 15,-5 3 0-15,-2-2 1 16,0 2-1-16,-2 2 1 16,1-2-1-16,-3 3 1 0,2-3-1 15,-13-1 0 1,9-2 1-16,-4 0 0 0,4 0 1 15,-2 3-2-15,0-2 1 16,6-1-1-16,-2-5 1 16,9 3-1-16,-3-3 0 15,-2 2 1-15,0 3 0 16,-10 0-1-16,0 1 1 16,-4 2-1-16,-3-3 1 15,7 0-1-15,6-5 0 16,-2-1 2-16,7-2-2 15,-8-2 1-15,4 3 0 0,-3 2 0 16,-7-2-1 0,3 4 0-16,-4-2 2 0,-9 3-2 15,5-2 0-15,-3 4 0 16,7 0 0-16,-8 3 0 16,9-3 0-16,-3 0 0 15,6 0 0-15,2-3-1 16,4-2 1-16,0 2 0 15,8-3 0-15,-8 5-1 16,0-3 1-16,3-3 0 16,1 4 0-16,-8 3 0 15,2-1-1-15,-4-3 2 16,4 1-2-16,-3 0 1 16,-5 1-1-16,6 0 1 15,-4-1 0-15,2-1 1 0,-2 1-1 16,-3-2 0-1,7-2 0-15,2 3 0 0,-4-2 0 16,0-3-1-16,8 5 1 16,-8-5 0-16,10-3 2 15,7-1-2-15,-1 0-1 16,2-5 1-16,-1 5 0 16,-1 1 0-16,-4 0 0 15,3 1 0-15,-9 0 0 16,0 1 0-16,2-1 0 15,0 4 1-15,0-5-1 16,-4 6 0-16,2-4 0 0,5-1-1 16,-1-2 1-16,6 2 0 15,-14 0 1-15,0 4-1 16,-4-1 0-16,4 1 0 16,8-4 0-16,4 1 0 15,-12-2 0-15,2 4 0 16,-2 3 0-16,4-4-1 15,0 1 1-15,2-2 2 16,-2 3-2-16,-2 2 0 16,0-1 0-16,-10-1 0 15,6 1 1-15,2 0 0 16,-9-1-1-16,-1 0 0 0,2-1 1 16,-3 1-1-16,3 0 1 15,0-1 2 1,3-3-2-16,1 4-2 0,6-4 2 15,-8 0 0-15,8-1 1 16,-2-2-2-16,-6 3 0 16,5 0 0-16,-5 0 1 15,2 0-1-15,10 0 0 16,-12 2 0-16,2-3-1 16,-1 4 1-16,1 1 1 15,6-5-1-15,-8 6 0 16,8-1 1-16,-2 1-1 15,-2 0 0-15,4-1 0 0,-4 0 0 16,-1-1 0 0,3 0 1-16,0-3-1 0,6 0 1 15,3 1-1-15,-16-5 0 16,9 4 0-16,-2-3 0 16,0-1 1-16,2 0-2 15,-2 4 2-15,-12 0-2 16,5 0 1-16,-1 0 0 15,4 0 0-15,-5 0 0 16,5-4 1-16,0 5-1 16,-4-2 0-16,3 2-1 15,-3-2 2-15,4 2-1 16,-2-5 0-16,1 1 1 16,12-1-1-16,-10 0 1 0,5-4-1 15,0 2 0-15,-2-1 1 16,2 1 1-16,11-3-2 15,-13 1 1-15,0 0-1 16,-5 0 0-16,-7 3 0 16,6-3 0-16,-9-1 0 15,5 0 0-15,-3 1 1 16,9 0 0-16,10 1-1 16,-6-3 2-16,0 3-1 15,2-4 0-15,-10 0-1 16,10 0 1-16,-9 0 0 15,1 0 0-15,-9 0 0 16,-1 0 1-16,-9-5-1 0,0-2-1 16,-8 4 0-16,-11-4 0 15,9 1 1-15,6 0-1 16,8 1 1-16,11 0-3 16,2-4 3-16,10 6-1 15,12-2 0-15,-10 0 2 16,4-1-2-16,7-3-1 15,-15 2 1-15,6-5 0 16,4 1 0-16,2 0 0 16,-5 0 0-16,5 0 1 15,-8 3 0-15,8-3-1 16,-12 0 2-16,2 0-2 0,-2-4 1 16,-2 1-1-1,4-4-1-15,-8-3 1 0,1 2 0 16,5 0 0-16,-8-6 0 15,4 3 0-15,-2-5-2 16,5 5 0-16,3-6 2 16,-2 2-1-16,7 0 0 15,1-6 1-15,0 5 1 16,-4 1-1-16,10 1 0 16,1-1 1-16,-1 1-1 15,3-5-2-15,-3-6 1 16,2 3 1-16,9-1-2 15,-4 3 2-15,6 0-1 0,-1 5 1 16,1-2 0-16,-8 4-1 16,5-4 1-16,-1 2 0 15,2-5 0-15,2-1-1 16,-1-1 1-16,1 4 0 16,0 3 0-16,0 0 0 15,0 1 0-15,-1 3 0 16,-5-1 0-16,2 2 1 15,-3-1-2-15,3 4 1 16,4 2-1-16,0-1 0 16,-1 4 1-16,1 0-1 15,4 3 0-15,-4 2 0 0,6 6 0 16,0-1 1 0,0 3-2-16,0 0-1 0,0 0 0 15,0 0-3-15,0 0-2 16,0 0 1-16,0 0 2 15,0 3 1-15,0 3 1 16,0 1 2-16,6 8 1 16,13 1 0-16,6 4 0 15,3 2 0-15,-1 4 0 16,4 2-1-16,9 6 2 16,-9-2-1-16,10 5 1 15,-8 0-1-15,2-3 1 16,0 5-1-16,-8-3 0 15,4-1 1-15,2-2-1 16,-6 0 0-16,2 7 0 16,0-3 0-16,2-1 1 0,-10-2-1 15,4-6 1-15,1-1-1 16,-5-5 0-16,4 0 0 16,8 0 0-16,-8 0 2 15,0-3-2-15,-5-2 0 16,7-2 0-16,-2-1 0 15,-4 4 0-15,3-6 1 16,3 2-1-16,-2 2 1 16,2 2-1-16,-2 1 1 15,8 3-1-15,-13-4 1 16,5-1 0-16,2 2-1 16,-2-2 0-16,-4-1 1 0,3 0-1 15,3 1 0-15,-2-2 1 16,0 0-1-16,10 3 0 15,-8-4 1-15,8 5 0 16,0-1-1-16,2-3 3 16,-4 0-3-16,9-1 0 15,-1-2 0-15,1-1 1 16,-3 0-1-16,0 0 0 16,-6-2 1-16,4-1-1 15,-4 1 0-15,-2-4 0 16,0 0 0-16,-2-2 0 15,-4 2 0-15,0-1 0 0,4-1-1 16,-4-3 1 0,2 2 0-16,2-2 0 0,6 0 2 15,2 0 0-15,4 0 0 16,3 0-2-16,-3-5 0 16,4-4 0-16,1 1 0 15,-1-1 0-15,7-2 1 16,-2-2-1-16,3-3-3 15,3 1 2-15,4-4 1 16,0 4-1-16,-4-3 0 16,0 3 0-16,-2-2 0 15,-7 5 1-15,-4 1-1 16,-1-1-1-16,-3-2 2 16,7 0 0-16,3-1 0 0,1 0-1 15,4-4 1-15,-1 2 0 16,7-1 0-16,-10-1-1 15,6-3 2-15,-3 4 0 16,-3-1 0-16,-7 0-1 16,3 2-1-16,-7-2 1 15,7 0 1-15,-3 6-1 16,-2-7 1-16,-3 6 0 16,-3 4 0-16,-4-6-1 15,-4 5 0-15,12 3 0 16,-8-3 0-16,2 1 0 15,12-1 0-15,-7 0 0 16,9 3 0-16,-3-6 0 0,3 5-1 16,-3 0 0-1,-3 5 0-15,-4 1 0 0,-4-1-1 16,0 2 0-16,-8-1 2 16,2 0 0-16,6 3 0 15,-6-3 0-15,4 1 0 16,8 0 0-16,-2 2 0 15,11-3 0-15,-9 3 0 16,13-4 0-16,-2-1-1 16,3 2 1-16,9-1 0 15,0 1 1-15,2-4-1 16,-6 2 0-16,0-1-1 0,-4 2 1 16,-2-3 1-16,-1-1 0 15,-7 1-1-15,3-1 1 16,-3-6-1-16,9 2 0 15,-3-2 1-15,6 1 1 16,0-4-2-16,1 2 0 16,-3-3 0-16,-4 4 0 15,4-4 0-15,-3-1 1 16,3 1 0-16,-4 3-1 16,-5 1 1-16,-8-1-1 15,5-3 1-15,-5 2-1 16,4-3 2-16,-2-2-1 15,7-5-1-15,-9 2 0 16,2-1 3-16,9-6-3 16,-5-1 0-16,11 2 3 0,-2-3-3 15,-9 3 0-15,11 1-1 16,-17 0 1-16,0 2 0 16,1-1 0-16,-1 1 0 15,8-1 0-15,-12-1 0 16,2 2-1-16,3-2 1 15,-3 0 0-15,6-4 0 16,-4 0 0-16,11 0 0 16,-3 3 0-16,7 0-1 15,-2 1 1-15,-1 0 0 16,-1 3-1-16,-5-2 1 16,-1 1 0-16,-1-2 0 0,-4 0-2 15,2-4 2-15,3 0 0 16,-1 0 0-16,-10 3 0 15,0 4 2-15,-2 1-2 16,0 3 0-16,-8 3 0 16,1 1 0-16,-7 6 0 15,3-5 0-15,3 2 0 16,-6 3 0-16,3-1 0 16,-1-2-2-16,-3 4 1 15,1-2 1-15,-3 2-1 16,3 1 0-16,-5 0 1 15,-2 2-2-15,-2 4 0 16,5-3-3-16,-5-1 0 0,-4 2-8 16,2 3-10-16,-4-2-10 15,0 2-6-15,0 2-17 16,0-3-10-16,-10 1-25 16,-17 3-89-16,-10 0-144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40:13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12295 9825 342 0,'19'7'26'0,"6"-7"-26"15,8 1-3-15,4 6 3 16,23 4 6-16,4 0-1 16,15 0-1-16,11 0 2 0,14-4 0 15,14 0 4 1,6-2 4-16,10-5 1 0,11 3-2 16,10 1-7-16,6-1 10 15,15 0-4-15,12 6-4 16,21 1 5-16,24-1-3 15,34 1 1-15,28-2-2 16,26-4-2-16,1 1-4 16,11-1-1-16,2-3 0 15,4 2 3-15,12 2 1 16,7-3-2-16,12-2 2 16,6 0-1-16,-4 0-2 0,11 0 2 15,16-2 3 1,6-6-2-16,10 1 1 0,9 2-1 15,-10-5-4-15,-5 5 1 16,-2 3 1-16,4-3 0 16,3-2 1-16,5-1-2 15,-7-3-3-15,-9 1 2 16,2-5-2-16,-4-3 3 16,-6 0-2-16,2-4-1 15,-13-4 0-15,-14-3 0 16,-14-1 0-16,-11 0 0 15,-8-2 1-15,-17 0 0 16,-16 1 0-16,-31-1-2 16,-37-2 0-16,-25 0 1 15,-29-5 0-15,-30-5 2 0,-13 0-2 16,-27 0 2-16,-21-1-1 16,-21 2 1-16,-25-5-1 15,-16-3 3-15,-25-4-2 16,-4-5-2-16,-39-4 3 15,-42 4-2-15,-38 0-1 16,-34-1 0-16,-42 6-1 16,-40 1 1-16,-34 1 0 15,-33 8 0-15,-33 2 2 16,-8 3 2-16,-10 7 1 16,-5 3-5-16,0 4-2 15,-12 2 2-15,-22 4 2 0,-16 3 0 16,-5 1-2-16,-5 3-1 15,-1 2 1 1,-7 2-1-16,-16 1 1 0,-7 2 0 16,-4-2 2-16,5 1-2 15,8 1-2-15,-9 2 2 16,-10 4 0-16,4 0 3 16,5 3-3-16,7 9-2 15,13 5 2-15,4 5-1 16,11 5 1-16,20-1 3 15,23 5-3-15,29-1-5 16,33 0 5-16,12 4 0 16,32 0-1-16,22 0 2 0,14 4-1 15,28 2 2 1,20-8-2-16,31 1 0 0,35-3-3 16,38 0 1-16,24-5 0 15,25 0 0-15,21-3-2 16,8 1-1-16,6 6-6 15,47 8 10-15,28 6 0 16,35 1-3-16,31-7 4 16,26 2 2-16,24-4-2 15,30-6-2-15,19 0 1 16,31-4 0-16,27-2-2 16,16-1-2-16,25 5 2 15,19 2-3-15,2 3 0 16,8 8-2-16,-20-3-9 0,-13 4-9 15,-15-1-23-15,-11-3-64 16,-14-5-179-16</inkml:trace>
  <inkml:trace contextRef="#ctx0" brushRef="#br0" timeOffset="1957.7416">10061 11282 400 0,'0'11'0'15,"76"-3"-4"-15,61-8 2 0,71 0 4 16,-34-1 1-16,14 1-2 15,8 0 1-15,11 0 1 16,10 0 3-16,13 4 1 16,18 4 2-16,14 0 2 15,11 2-4-15,23 1 0 16,3-4 1-16,14 5 8 16,5-2-7-16,2 2 1 15,19-2-2-15,13 1 1 16,18-3 2-16,18-2-4 15,9-1 2-15,8 2-2 16,7 0-3-16,5 1 0 16,9-2 0-16,12-1-1 0,-1-2-2 15,-10-3 2 1,1 0-2-16,-4 0 2 0,-4 0-1 16,-5-3-2-16,-24-5 1 15,-15-3-1-15,-24-3 0 16,-3-2 2-16,-12-5 0 15,-11-1-1-15,-5-3-1 16,-23-12 0-16,-15-1 0 16,-27-2 1-16,-33-4-1 15,-33-6 0-15,-35 1 1 16,-33-5-1-16,-35-2 5 16,-27 4-5-16,-35-6 4 0,-25-7-3 15,-21-6-1-15,-55-9 0 16,-40 4-4-16,-37-2-3 15,-41 4-1-15,-40 9 5 16,-39 2 2-16,-30 0 2 16,-30 9 0-16,-31 2 4 15,-12 8-3-15,-19 6 0 16,-8 6-2-16,-13 3-1 16,-26 6 0-16,-15 5 2 15,-14 7-1-15,-9 3 0 16,1 5 0-16,-1 3 0 15,-2 0-1-15,-5 0 2 16,13 7 0-16,7 5-1 16,18 3-1-16,1 2 1 15,10-2 4-15,12 7 0 0,19 0-4 16,20 1-1-16,23-1 1 16,29 0 2-16,15 0 1 15,22 2 0-15,28-2-3 16,15 1 1-16,30 6-1 15,22 0 0-15,24 1 0 16,26 1-1-16,26-2 0 16,34-4 1-16,23-3-2 15,25-2 2-15,16 0-2 16,12 2-1-16,11 7 3 16,6 5-4-16,0 5 3 15,29 11-1-15,19-1 0 0,7 4 2 16,18 1-3-16,11-5 3 15,9 2-2-15,11-4 3 16,14 1-1-16,4 0 0 16,12-1 0-16,4-6 0 15,11-1 0-15,13 0 0 16,7-7 0-16,7-4-3 16,1-2-23-16,5-10-20 15,0-2-40-15,-2-11-103 16</inkml:trace>
  <inkml:trace contextRef="#ctx0" brushRef="#br0" timeOffset="2880.0245">13459 12816 248 0,'0'7'1'0,"23"5"5"0,4 10 10 15,10 3-3-15,10-2-6 16,7 2 11-16,12 3 3 16,13-1-9-16,8-2 3 15,14-2 0-15,8-1-4 16,9 0-1-16,13 0-1 16,11-4 7-16,21 4 5 15,19-7-2-15,13 0 1 16,20-5-8-16,10-2-3 15,11-4-3-15,14-1 3 16,10-3-1-16,13 0 3 16,14 0 0-16,26-15 0 15,-1-3-5-15,10-10-1 0,-8-3-4 16,-12-4 1-16,-17-3-2 16,-18-3 1-16,-29-2 0 15,-21-4 2-15,-21-6-2 16,-22-2-1-16,-29-2 3 15,-40 0 2-15,-35-4-1 16,-39-2 3-16,-29-4 0 16,-2-6 1-16,-43 1-4 15,-46-3 4-15,-33 2-8 16,-29-4 0-16,-33-3 0 16,-29-2-1-16,-31 9-1 15,-35 3 2-15,-35 13 0 0,-23 12 1 16,-35 14-1-16,-17 7 5 15,-18 9 0-15,-14 11-5 16,-1 4 0-16,-6 0 0 16,-4 12 0-16,12 10 2 15,25 7-2-15,15 4-1 16,39 7 0-16,21 4-1 16,28 5 0-16,21 2 2 15,32 7-1-15,30 0 1 16,31-1-1-16,33 4-1 15,42 2 0-15,35 3 1 16,31-1-1-16,28-2 1 16,9 3-1-16,42 0-3 0,36 1 5 15,30 2-1-15,22 0 1 16,31-2 0-16,17-4 0 16,20-5-6-16,11-6 6 15,12-8-3-15,13-8 0 16,14-9-4-16,4-17-3 15,9-3-7-15,11-7-31 16,10-17-36-16,-26-21-278 16</inkml:trace>
  <inkml:trace contextRef="#ctx0" brushRef="#br0" timeOffset="6971.7889">5548 15161 436 0,'-78'9'29'0,"14"-7"-18"15,61-2-10-15,3-2 0 0,0 2 2 16,0 0 0-16,3 0-3 15,19 0-5-15,26 0 5 16,24 0 1-16,25 7 4 16,25 4 0-16,13-2-5 15,11 3 0-15,9-8 0 16,5 2 1-16,-1-1 0 16,-8 2 0-16,-19 0-2 15,-27 5-5-15,-32 2-43 16,-34 4-111-16,-39 1-84 15</inkml:trace>
  <inkml:trace contextRef="#ctx0" brushRef="#br0" timeOffset="7233.2773">5666 15737 359 0,'0'0'0'0,"12"0"-2"16,40 0 2-16,18 0 3 16,34 0 6-16,22 0 0 15,18 0-1-15,16 0 2 16,9 0 3-16,7 4-1 16,6 5 1-16,-2-2-10 0,-11 2-3 15,-28 0 0 1,-38-2-6-16,-37-1-21 0,-35-4-66 15,-29-2-55-15</inkml:trace>
  <inkml:trace contextRef="#ctx0" brushRef="#br0" timeOffset="7713.8306">6022 14885 425 0,'-19'-10'20'0,"11"3"-20"16,8 7-7-16,0 0 3 15,27 0 4-15,37 0 0 16,41 8 4-16,31 14 2 15,26 9-3-15,13 4 0 16,16 8 3-16,15 5-3 16,11 1 0-16,7-2 0 15,-12-1-3-15,-11 3 2 16,-13-1-2-16,-23-5 1 16,-28 1-1-16,-40-6 0 15,-41-6-1-15,-21-5 0 0,-23 1-1 16,-12 9 2-16,-6 11 5 15,-52 10 5-15,-20 15-3 16,-26 4-3-16,-20 5-4 16,-26 2 3-16,-8 4-3 15,-1 0 4-15,-4-3-4 16,6-5-1-16,16-9-5 16,21-8 5-16,23-14-13 15,35-11-32-15,8-13-43 16,23-17-57-16</inkml:trace>
  <inkml:trace contextRef="#ctx0" brushRef="#br0" timeOffset="8352.2699">12039 15066 312 0,'-19'-15'75'15,"-16"5"-49"-15,-6 5-10 0,-13-2 8 16,15 3 7-16,-21 4-14 16,-19 0-7-16,-22 0 1 15,-21 0-2-15,-14 19-1 16,-21 7-6-16,-5 14-1 16,3 5 0-16,8 13 1 15,11 5-1-15,18 6 1 16,20 12-1-16,24 7 1 15,24 7-2-15,27 5 1 16,27-8-1-16,0-9-2 16,54-9 2-16,22-8-2 15,24-6-3-15,9-11 5 16,13-5-2-16,6-6 2 16,5-5-2-16,-5-11-2 15,4-4-8-15,-14-7 4 0,2-7-21 16,6-4-25-16,-17-11-100 15</inkml:trace>
  <inkml:trace contextRef="#ctx0" brushRef="#br0" timeOffset="9034.6376">12930 15205 357 0,'-17'-3'48'16,"17"3"-32"-16,0 0-12 0,0 0 9 15,0 0 8-15,0 0-11 16,0 0-6-16,0 8-4 16,0 20 0-16,23 20 6 15,8 22 5-15,2 6 1 16,0 9 2-16,-2 7-1 16,-4 3-4-16,2-9 6 15,2-2-2-15,4-11-5 16,7-4 1-16,-3-3-4 15,0-7-1-15,-2-4-2 0,-4-14 1 16,0-8-3 0,-8-8 1-16,0-9-2 0,-2-9 1 15,-9-4-3-15,3-3-1 16,3 0 4-16,20-3 0 16,16-27 8-16,24-27 0 15,21-28-7-15,3-18-1 16,-5-12-2-16,-14-9-2 15,-7-5-8-15,-7-3-6 16,-11 3-5-16,-11 16-4 16,-8 11-5-16,-3 17-22 15,-13 15-75-15,-13 11-139 16</inkml:trace>
  <inkml:trace contextRef="#ctx0" brushRef="#br0" timeOffset="17015.5403">6968 1296 241 0,'9'8'26'0,"1"-3"-24"16,-8 1-2-16,8 9 18 15,7 5 29-15,-11-3-18 16,0 0-13-16,0-2 8 16,1 3-8-16,-1-2-6 15,0 1-4-15,6 0-2 0,1 2-3 16,1 0 0-1,7 4 1-15,-9 2-2 0,1 3-4 16,-13 5-4-16,0 5-51 16,-13 1-103-16</inkml:trace>
  <inkml:trace contextRef="#ctx0" brushRef="#br0" timeOffset="17285.3949">5827 2315 10 0,'-23'2'274'0,"17"-2"-239"16,6 0-20-16,0 0 8 0,0 0-8 16,23 0-11-16,22-2 6 15,32-8 6-15,26-9-8 16,19-7-1-16,17-3-2 15,8-4 3-15,-1 0-4 16,-3 0-2-16,-21 4-2 16,-19 7-1-16,-18 1-9 15,-19 5-24-15,-27 6-141 16</inkml:trace>
  <inkml:trace contextRef="#ctx0" brushRef="#br0" timeOffset="17525.6139">6567 2249 225 0,'-33'20'23'0,"8"9"-22"0,-2 6 8 16,-6 7 9-16,2 8 21 16,5 10-10-16,-14 7-8 15,1 5-5-15,-6 2-1 16,-1-1-8-16,-8 4-2 15,5-8 0-15,-9-3-5 16,19-10 0-16,5-17-1 16,22-19-9-16,12-16-31 0,0-8-106 15</inkml:trace>
  <inkml:trace contextRef="#ctx0" brushRef="#br0" timeOffset="17728.0751">7125 2395 238 0,'56'0'18'15,"12"0"-5"-15,5 6 29 16,3 1-5-16,-18 0-4 16,0 0-11-16,-6 3-12 15,-11-5-4-15,-4 3-6 16,-4-2-8-16,-18-2-44 15,-11 0-139-15</inkml:trace>
  <inkml:trace contextRef="#ctx0" brushRef="#br0" timeOffset="17948.378">7249 2634 238 0,'-39'32'36'15,"-2"5"-30"-15,-3 8 16 16,-3 4 1-16,3 2 19 15,-3 3-18-15,10 7-6 16,-11 6 3-16,1 4-8 16,-3-4-6-16,-6-2-4 15,-10-7 0-15,0-7-3 16,-4-5-6-16,12-12-8 0,4-12-15 16,17-12-56-16,-3-10-69 15</inkml:trace>
  <inkml:trace contextRef="#ctx0" brushRef="#br0" timeOffset="18179.6269">6586 2850 237 0,'27'23'18'0,"12"6"-8"15,6 6 23-15,13 5 13 16,6 2-3-16,13-1-8 0,8-2-10 15,12-4-9-15,2-9-1 16,4-3-5-16,3-1-1 16,-23-3-9-16,-5-5-2 15,-8-1-7-15,-10-9-24 16,-14-4-68-16,5-2-200 16</inkml:trace>
  <inkml:trace contextRef="#ctx0" brushRef="#br0" timeOffset="18875.7279">9054 1003 335 0,'12'-17'28'15,"-12"10"-28"-15,0 7 0 16,0 0 0-16,9 4 1 16,15 14 8-16,22 9 9 15,-3 3 9-15,11 4-9 16,-2 1-14-16,-7 1-1 0,-1-2-3 15,-9 1-6-15,-15-9-30 16,5-11-115-16</inkml:trace>
  <inkml:trace contextRef="#ctx0" brushRef="#br0" timeOffset="19586.8085">10147 855 271 0,'0'22'45'0,"-12"8"-42"0,-29 13 4 15,-25 6 6-15,-21 7 7 16,-23 3-1-16,-10 4-6 16,-2-2-8-16,2 0-5 15,11-3 0-15,6-5 3 16,18-8-6-16,17-10 3 15,30-10 0-15,12-13-4 16,23-4 3-16,3-5-7 16,23-3-8-16,29 0 10 15,37-8 6-15,14-16 6 16,11-5-3-16,4 0-1 16,-5 4-2-16,3 6 3 15,-13 9 1-15,-16 7-2 0,-23 3-2 16,-22 0-2-1,-30 8-5-15,-12 16-5 0,-35 12 12 16,-60 11 0-16,-23 10 0 16,-16 1-6-16,3-2 0 15,32-6 6-15,23-8 0 16,30-9 0-16,17-10 0 16,23-8-4-16,6-6-5 15,6-5-13-15,38-4-14 16,9 0 7-16,14-2 21 15,5-6 3-15,2 4 5 16,3 4 2-16,-15 0 1 16,-13 11-1-16,-13 9-2 15,-24 7 0-15,-12 6 3 0,-29 8 2 16,-37 6 2-16,-15 4 3 16,-10 4-2-16,11-2 4 15,1-1 2-15,13-6 3 16,14-8-3-16,19-9 0 15,15-11-6-15,14-6-8 16,4-6 1-16,10-5-1 16,40-1 2-16,16 0 8 15,20-20 0-15,16-9-7 16,9-6-2-16,9-6 1 16,0-1-4-16,-10-5-1 15,-17-5-26-15,-21-2-64 16,-14-2-38-16</inkml:trace>
  <inkml:trace contextRef="#ctx0" brushRef="#br0" timeOffset="19865.7141">9794 1519 304 0,'-39'0'22'0,"12"15"-22"15,2 17 0-15,-2 20 1 16,2 18 10-16,1 16 16 15,3 13 1-15,-6 7-16 16,0 11 10-16,-4 11-2 16,-14 8-3-16,1 12-5 0,-5 2-2 15,5-4-6 1,3-7-3-16,10-14 1 0,12-13 0 16,7-16-2-16,-3-13 0 15,13-11-3-15,2-15-5 16,0-13-16-16,0-17-25 15,0-16-39-15,0-11-60 16</inkml:trace>
  <inkml:trace contextRef="#ctx0" brushRef="#br0" timeOffset="20354.5741">9773 2661 214 0,'0'-2'99'0,"4"2"-95"16,-1-1 4-16,-3-1 13 15,8 2 9-15,6-2-13 16,11 0-2-16,19-1 2 16,7-1-5-16,9-1-10 15,8 4 4-15,5-1-5 16,-7 2-1-16,-6 0-1 15,-21 0-3-15,-10 8-1 16,-6 3 3-16,-17 5-1 16,-6 8 1-16,0 7 2 15,-6 6 0-15,-27 6 2 16,-5-1 2-16,-3-3-2 0,10-1 1 16,4-3-3-16,-2-3 1 15,7-4-1-15,7-8 2 16,5-1-2-16,8-7 0 15,2-4 1-15,0-1 1 16,0-7-3-16,0 0 1 16,0 0-5-16,24 0 4 15,7 0 1-15,11-2 6 16,7-12-1-16,7-7-3 16,4-1-2-16,8-3 0 15,3 2 0-15,-3-2-6 16,2 0-8-16,-8 2-63 0,-14 2-166 15</inkml:trace>
  <inkml:trace contextRef="#ctx0" brushRef="#br0" timeOffset="23629.3267">11646 1309 133 0,'-14'-1'40'15,"-1"-3"-9"-15,9 2 13 16,4 0 16-16,2 2-19 0,0 0-9 15,0 0-8-15,0 0-7 16,0 0-3-16,0 0-9 16,0 0-5-16,0 0 0 15,23 0-2-15,10-1 2 16,25-3 6-16,12-2 1 16,8-3-3-16,1 0-3 15,0 2 1-15,-7 0 2 16,-4 2-3-16,-10 4 0 15,-10 1 0-15,-15 0 0 16,2 3-1-16,-6 16-5 16,-4 8 5-16,-5 12 1 0,-14 4 2 15,-6 11-1-15,0-4 3 16,0 0-3-16,0-6-1 16,-6-4-1-16,-8-4 1 15,-5-3-1-15,-4 1-1 16,-12-5 0-16,2-5-5 15,-8-4-16-15,-3-7-45 16,3-9-31-16,0-4-25 16</inkml:trace>
  <inkml:trace contextRef="#ctx0" brushRef="#br0" timeOffset="24087.9282">11993 1391 163 0,'0'29'8'0,"0"15"19"16,-2 8 4-16,-16 8 10 15,-7 7-3-15,0 6-13 16,-4 7 5-16,4-3-7 16,3-6-4-16,3-14-6 15,11-10-2-15,8-12-2 16,0-10-6-16,0-10 2 15,8-5-4-15,23-6 0 16,21-4-1-16,6 0 9 16,26-12-4-16,11-8-2 15,3 0-1-15,-5 2-1 0,-4 7-1 16,-9 3 2-16,-3 8-2 16,-9 0 0-16,-2 11 0 15,-12 15 0-15,-15 10 0 16,-10 11 3-16,-10 9 2 15,-13 6-2-15,-6 2 1 16,0 0-2-16,0-1 0 16,-21-3-1-16,-14-5-1 15,-6-4 1-15,-3-6-1 16,-5-6 0-16,-9-5-2 16,0-8-2-16,-15-5-11 15,-9-11-25-15,-3-10-45 16,0 0-55-16</inkml:trace>
  <inkml:trace contextRef="#ctx0" brushRef="#br0" timeOffset="24275.8506">11690 2521 284 0,'6'-6'0'0,"35"-6"0"16,15-6 6-16,14-3 5 15,11-4-3-15,16-1-6 16,13-5-1-16,14 0-1 16,-7-7-3-16,3-2-18 0,-14-6-73 15</inkml:trace>
  <inkml:trace contextRef="#ctx0" brushRef="#br0" timeOffset="24597.3477">13591 976 322 0,'0'0'0'16,"0"11"-4"-16,0 22 4 15,-18 19 9-15,-17 14 18 0,-9 12-5 16,-1 6-2-16,1 7-3 16,1 1-3-16,-1 6-2 15,3 8-4-15,-6-3-1 16,-3-3-6-16,-4-9-1 16,-2-8-1-16,1-8-1 15,-3-12-9-15,8-16-44 16,9-17-59-16,14-19-22 15</inkml:trace>
  <inkml:trace contextRef="#ctx0" brushRef="#br0" timeOffset="24860.5264">13509 1415 209 0,'22'8'22'0,"14"11"-10"16,1 4 7-16,6 5 2 16,5-1 2-16,1 5-1 15,11 1-3-15,6 0 11 16,7 1-10-16,-3-4-1 16,13-2-9-16,-5-3-6 15,-10-8-3-15,-3-3-2 16,-28-9 0-16,-19-2-20 0,-18 0-56 15,-16 0-137-15</inkml:trace>
  <inkml:trace contextRef="#ctx0" brushRef="#br0" timeOffset="25378.4776">13137 2081 309 0,'0'0'6'15,"12"0"5"-15,33 0-11 16,15 0 18-16,11-12 1 16,3 2-11-16,9-1 4 0,-7 4-4 15,-3 5 5-15,-13 2-8 16,-19 0-5-16,-12 15-8 16,-21 9 8-16,-8 6 0 15,-6 11 0-15,-38 4 4 16,-5 3-2-16,1-6-2 15,13-8 1-15,15-5 0 16,9-7-1-16,11-9-2 16,0 2-1-16,19-5-4 15,18-2 1-15,15 2-5 16,-7 0 8-16,7 2 3 16,-9 2 0-16,-12 2 0 15,-8 3-2-15,-17 3-2 16,-6 6 2-16,-18 7 0 15,-36 2 0-15,-12 3 1 0,-5-2 1 16,7-2 0-16,6-4 3 16,19-7 0-16,12-7 0 15,19-10 1-15,8-1-4 16,0-5-1-16,31-2 1 16,35 0 2-16,31-12 5 15,19-13-1-15,12-6-4 16,9-1-2-16,-13-4-5 15,-2 0-12-15,-5-2-23 16,-7 0-67-16,-11-2-93 16</inkml:trace>
  <inkml:trace contextRef="#ctx0" brushRef="#br0" timeOffset="25617.9896">15541 1174 431 0,'-2'-2'22'0,"2"2"-22"15,0 0-5-15,0 0 5 16,0 5 1-16,2 11-1 0,14 6-2 15,-1 5-34-15,-11 5-147 16</inkml:trace>
  <inkml:trace contextRef="#ctx0" brushRef="#br0" timeOffset="25978.4426">15249 1851 269 0,'0'0'46'16,"6"-14"-35"-16,29-14-11 16,9-5 12-16,3 4 3 0,-5 1 1 15,-3 10-7-15,-2 5-2 16,-4 9-3-16,-2 4 1 16,-4 3-5-16,2 23 6 15,-4 15 5-15,-8 11-2 16,-9 4 0-16,-8 8 0 15,0-2 0-15,0 0-1 16,0-1-3-16,20-3 0 16,-5-2 3-16,14-6-3 15,8-8-2-15,6-9 0 16,5-5 1-16,2-9-4 16,-7-6-4-16,-4-8 3 15,-8-5-4-15,-4-5-7 0,15-27-9 16,7-16-43-1,-1-14-89-15</inkml:trace>
  <inkml:trace contextRef="#ctx0" brushRef="#br0" timeOffset="26713.7859">16248 1418 350 0,'-11'-5'62'0,"11"-1"-61"15,0 3-1-15,0-3 8 16,31-3 2-16,19-4-4 0,20-1-3 16,5 3 2-1,1 3-4-15,-6 4 2 0,-4 4 3 16,5 0-1-16,-11 0-3 16,-11 14 1-16,-11 6-3 15,-22 9 0-15,-16 12 2 16,0 10 0-16,-45 12 4 15,-17 10-5-15,-7 10 2 16,-3 3 1-16,6 1-4 16,16-6 2-16,11-6 0 15,20-3 2-15,17-6 1 16,2-10-3-16,0-6 1 16,25-9 4-16,6-8-3 15,10-7 0-15,9-4 0 16,4-5 0-16,6-7-4 0,2-4 4 15,4-6 3 1,2 0 0-16,-2-6-4 0,-6-15-3 16,-4-3 0-16,-8-6-1 15,-7 1 1-15,-16 3 0 16,-17-3-1-16,-8 4-2 16,0-1 0-16,-31-1-9 15,-14 0 4-15,-13 2 2 16,-4 2 6-16,0 1 1 15,2 2 3-15,2 3 1 16,6 1-1-16,7 3-3 16,12 0 4-16,8 4 4 0,8 1-1 15,13 2-5 1,4 1 3-16,0 0-6 0,0-3 0 16,29-1 4-16,21-6 0 15,20 0-3-15,2 1 0 16,-4 0-1-1,1 1 0-15,-3 3 0 0,6 0 0 16,5 1 0-16,-1 2-1 16,7 1 1-16,-5 1 0 15,-9 1-5-15,-5 1 5 16,-19 2-2-16,-6-3-4 16,-12 1-4-16,-4-1-10 15,-2-2-12-15,6-3-32 16,4 1-118-16</inkml:trace>
  <inkml:trace contextRef="#ctx0" brushRef="#br0" timeOffset="27006.4275">18705 1693 254 0,'19'0'64'0,"4"0"-60"16,2 0 8-16,-5 3 9 15,-3-2 3-15,-5-1-2 0,-2 4-2 16,3-4-7-16,-5 2-10 16,2-1 1-16,-1 1-4 15,1-1 0-15,-2 2-5 16,-1-2 0-16,-1 1-6 15,-2 0-8-15,-4-1-22 16,0 5-50-16,0-3-19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41:3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9591 6188 14 0,'-8'-1'5'16,"-2"1"2"-16,2 0 5 16,-9 0 8-16,5 0-1 15,10 0-2-15,-3 0-9 16,3 0-3-16,-4 0 0 16,0 1 4-16,0 6-2 15,-3-4 2-15,7-1 3 0,-2-1 4 16,4-1 3-16,-2 0 0 15,-4 0-8-15,0 1-3 16,-5-1-1-16,3 1-5 16,-2 1 0-16,2-2-1 15,1 2 0-15,1-2-1 16,0 3 0-16,-8 1-2 16,-1 5-19-16,3-3-31 15</inkml:trace>
  <inkml:trace contextRef="#ctx0" brushRef="#br0" timeOffset="967.3128">9306 6273 87 0,'0'0'30'16,"0"0"-22"-16,0 0 14 15,0 0 2-15,0 0 4 16,0 0-4-16,0 0 3 16,0 0-7-16,0 0 0 15,0 0-5-15,0 0-3 16,0 0-4-16,0 0 1 16,0 0-1-16,0 0 2 0,0 0 1 15,0 7-2 1,0 1 6-16,0 4 3 0,0 0-3 15,0 3-6-15,0-4 0 16,-2 8-4-16,-2 2-2 16,2 1 0-16,-2 0 4 15,2 2-5-15,-2-2 2 16,2 5-1-16,-3 0 0 16,3 0 5-16,-2-2-6 15,4 1 1-15,-2-1-3 16,2 4 2-16,-4 0 2 15,2 0-1-15,-2 1-3 0,2-4 2 16,-2 8-2 0,-3-2 4-16,5 1-3 0,2 0 2 15,-6-4-3-15,6-3 1 16,0 0 0-16,0 0-1 16,0 2 1-16,0 0 0 15,0-1 2-15,0 0-1 16,0 2-2-16,0 3 1 15,0-1 0-15,0 2 0 16,0-1 0-16,0 1-1 16,0 4 2-16,0-5-1 15,0 1 0-15,0-2 2 16,0-2-2-16,0 1 0 16,0-1 0-16,0-4 0 15,6-3 0-15,-6 4 0 0,0-4-1 16,0 3 2-16,0-2-2 15,0 3 0-15,0-2 1 16,2 3 3-16,-2-1-3 16,0 2-1-16,0-5 0 15,0 3 3-15,0-2-3 16,0-1 0-16,0 3 1 16,0-1 0-16,0 1 2 15,0 1-2-15,0-1-1 16,0 1 0-16,0 0 3 15,0-1-3-15,0 2 2 16,0-5-2-16,0 2 1 0,0-2-1 16,0-2 0-16,0-2 0 15,0-3 0-15,0-6 0 16,0-2 0-16,0-2 0 16,0 1 0-16,0-3 0 15,0-3 0-15,0 3 0 16,0-2-1-16,0-2 1 15,0 0-3-15,0 0 1 16,0 0-1-16,0 0-4 16,0 0-6-16,0-3-12 15,0-18-83-15,0-10-228 16</inkml:trace>
  <inkml:trace contextRef="#ctx0" brushRef="#br0" timeOffset="4986.2953">9379 6298 67 0,'0'-7'32'0,"0"0"-12"16,0-1 8-16,0 0 3 15,0 2-6-15,0 2 3 16,0 1 1-16,0 2 3 16,0-2 3-16,0 3-5 15,0 0-3-15,0 0-4 16,0 0-5-16,0 0-7 15,0 0-4-15,0 0-3 16,0 0-3-16,16 0 0 0,13 0 7 16,8 0 0-16,11 0 1 15,8 4-3-15,6 2 1 16,8-5 1-16,0 3-2 16,7-1 0-16,-3-1-4 15,9 0 1-15,-5 2 1 16,1 2 0-16,-5-5 0 15,1 2-3-15,3-2 3 16,1-1-4-16,10 0 4 16,-3 2-2-16,-1-1-1 15,-2 2 3-15,2 1-4 16,-15-2 3-16,6 1 0 16,-3 0 0-16,-1-3-2 0,-4 4 0 15,-2-1 0 1,-4-1 1-16,1-1 1 0,-4 5-2 15,1-3 2-15,-4-1-3 16,-2-2 1-16,4 4 1 16,-15-3-1-16,5-1 1 15,1 2-2-15,1-1 2 16,6 1-2-16,4-1 1 16,6-1 2-16,0 4-3 15,2-4 1-15,3 0 0 16,-5 2 0-16,-4-2 0 15,-9 0-1-15,-1 2 0 0,2-2 0 16,-2 1 0 0,-3-1 0-16,5 0 1 0,-2 0-1 15,12 0 0-15,4 0 1 16,0 0 0-16,9 0 2 16,-5-3-3-16,-6-3 0 15,-4 6 0-15,-6-1 0 16,2 1 0-16,-13 0 0 15,3 0 0-15,1 0 0 16,3 0 1-16,4 0 0 16,0 0-1-16,8 0 0 15,-8 0-1-15,-3 0 0 16,-1 0 1-16,2 0 1 16,-5 0-1-16,5 0 1 0,-2 0-1 15,-3 0 0-15,-1 0 0 16,-5 0 1-16,1 0-1 15,-1 0 0-15,5 0 1 16,6 0-1-16,-1 0 0 16,-1 0 2-16,2 0-2 15,-5 0 1-15,-1 0-1 16,-7 0 0-16,7 0 1 16,-5-2-1-16,1 1 1 15,3 1 1-15,-6-2-4 16,-3 1 2-16,-7 1 0 15,0-4 0-15,0 4 0 16,4 0 0-16,-4 0 0 0,4 0 0 16,6 0-1-16,-1-2 2 15,1 1-1-15,-4-1 0 16,-2 0-1-16,0-2 1 16,-2 3 0-16,9-4 0 15,-5 0 0-15,8 0 0 16,-11-1 0-16,7 3 0 15,2-1 0-15,-5 1-1 16,1 2 1-16,0-1 0 16,-2 1 0-16,5-2 0 15,1-1 0-15,3 4 0 16,-3-4 1-16,-2 1-1 16,-4 2 0-16,-1-2-1 0,-3 2 1 15,2 1 1-15,0-2-1 16,-4 1-1-16,-4 1 1 15,2 0 0-15,0-3 0 16,-2 2 0-16,6-2 0 16,-2 3 1-16,0 0-1 15,0 0 0-15,4 0 0 16,-8 0 0-16,2 0 0 16,-5 0-1-16,1 0 1 15,-2 0 1-15,-4 0 0 16,-1 0-1-16,-5 0 0 15,3 0 0-15,-3 0 0 0,1 0-1 16,0 0 1 0,-5 0 0-16,1 0 0 0,-8 0-1 15,-2 0-1-15,0 0 2 16,0 0-1-16,0 0 0 16,0 0 1-16,6 4 0 15,-2 0 1-15,3-1-1 16,-5 4 0-16,4 0 0 15,0 4 0-15,0 0 0 16,-1 1 1-16,1 5 2 16,-4-2-2-16,2 2 1 15,-4 0-1-15,2 2 2 16,-2-2 0-16,0 5 0 16,0 0-1-16,0 0-1 0,0 0-1 15,0 4 1-15,0-1 0 16,0-3 0-16,0-2 1 15,0 2-2-15,0 2 1 16,0-2 1-16,0 7 0 16,0-6-1-16,0 4-1 15,0 0 1-15,0 0-1 16,0 3 2-16,0-3-2 16,0 1 1-16,0 1-2 15,0-1 1-15,0-2 0 16,0 2 0-16,0-2 1 15,0 1-1-15,0-2 0 16,0-1 0-16,0 3 1 0,0-1-1 16,0 4 0-16,0-1 0 15,0 3 0-15,0-5 1 16,0 2-1-16,0-2 0 16,0-5 0-16,0 4 0 15,0-2-1-15,0-1 1 16,0 5 1-16,0-1 0 15,-6-1-1-15,-2 0 2 16,1-1-2-16,1-1 0 16,-4 0 0-16,4-3 0 15,-3 2 0-15,-3 2 0 16,-1-3 0-16,3 5 3 16,-2-3-3-16,1-2-1 0,3 2 1 15,-2-3 1-15,4 1-1 16,4 0 0-16,-5 3 0 15,3-2 0-15,-2 1 1 16,4-1 0-16,-2 0-1 16,-4 3 0-16,3-2 1 15,-1-1-1-15,2-1 1 16,-2-1-1-16,4 1 0 16,-2-2-1-16,2 0 1 15,-3-1 1-15,-1 0 1 16,4 0-2-16,-2 2 0 15,4-1-3-15,-2 2 3 0,2-4 0 16,0 0 3-16,0 0-3 16,-4-1-3-16,4-1 3 15,0 3 0-15,0-1 0 16,0-3 1-16,0-1-2 16,0 3 2-16,0-1-2 15,0 0 1-15,0-2 0 16,0 0 0-16,0 5 0 15,0-5 0-15,0 3 1 16,0-5-1-16,0 3-1 16,0-4 0-16,0 0 1 15,0-5 0-15,0 0 0 16,0-4 0-16,0 2 0 16,0-3 0-16,0-1 0 15,0 3 1-15,0-3 2 0,0 0-1 16,0 0-2-16,0 0 2 15,0 0 0-15,0 0 2 16,-19 0-4-16,-6 0 0 16,-3 0 0-16,-6 0 0 15,3 0-1-15,-10 0 2 16,0 0-2-16,-1 0 0 16,-1 0 1-16,-7 0 0 15,-3 0 0-15,-3 0 0 16,-8 0 0-16,2 1 0 15,0 5 0-15,-4 2 1 16,4-1-1-16,-9-3 0 0,3 4 2 16,2-4-2-16,-6 2 0 15,-3-2 0-15,-3-1 0 16,-1 6 1-16,0-6-1 16,3 1 1-16,0-1 1 15,-7-3-1-15,-4 6-1 16,-2 0 1-16,9-6 0 15,1 3 0-15,7-1-1 16,10-2 0-16,-2 0 3 16,-5 0-1-16,3 0-2 15,-8 0 0-15,-5 0 0 16,-6 0 0-16,-6 0 1 0,1 0 0 16,-1 0 2-16,0 0-1 15,2 0 1 1,4 0-1-16,4 0 1 0,3 0 2 15,-5 0-4-15,-2-2 4 16,3 2-2-16,-9-3-2 16,0 3 5-16,2 0-5 15,2 0 3-15,9-4 1 16,-1 2-2-16,7-1 3 16,10 0-2-16,-15 3 1 15,-1-1-3-15,-3 1 0 16,-8-2-1-16,2 2-1 15,9 0 3-15,5 0-2 0,5-2-1 16,4 2 2 0,-2-2-1-16,8 2-1 0,-8 0 2 15,0 0 1-15,-5 0-3 16,3 0 0-16,-4 0 0 16,4-3 1-16,6 3 0 15,-2 0-1-15,4 0 1 16,8 0 0-16,-6-2-1 15,4 0 1-15,9 2-1 16,-7-2 1-16,1-1-2 16,-7 3 1-16,6 0 0 15,-6 0 0-15,8-3 1 0,1 3-1 16,-3 0 0 0,3 0 0-16,-1 0 0 15,2 0 0-15,5 0 0 0,6 0 0 16,-5 0 0-16,5 0 1 15,6 0 0-15,-8 0-1 16,8 0 0-16,-2 0 0 16,-13 0 0-16,7 0 0 15,-8 0 1-15,3 0-2 16,5 0 2-16,0 0-1 16,3 0 2-16,5 0-2 15,0 0 0-15,-2 0-2 16,0 0 2-16,-4 0-1 15,-8 0 1-15,12 0 0 16,-3 0-1-16,7 0 1 0,5-3 0 16,3-1-1-16,-6 1 0 15,9 3 1-15,3-4-1 16,-1 2 0-16,7-1 1 16,3 0 0-16,0 2-1 15,-4 1 1-15,5 0 0 16,5 0 0-16,0-2 0 15,0 2-1-15,0 0 0 16,0-1-1-16,0 1 1 16,0 0 1-16,0-3 0 15,-2-1 0-15,-4-4-1 16,-4 1 0-16,2-3 0 0,-3 1 1 16,3-5-1-16,-2 3 0 15,1-4 1-15,3 4 0 16,0 0-1-16,-9-4 1 15,7 1-2-15,-2-4 1 16,4 2-1-16,-3-5 2 16,5-1-1-16,4-3-2 15,0-8 1-15,0-2 2 16,0-1-3-16,0-2 2 16,0-1-1-16,0 6 2 15,0 4-1-15,0 1 0 16,0 1-2-16,0 2 0 15,0 1-1-15,0 2 1 0,0 4-3 16,0 3-5-16,0 2-3 16,-2 5-8-16,2 1-3 15,0 0-29-15,0 3-17 16,2 0-37-16,29-3-115 16</inkml:trace>
  <inkml:trace contextRef="#ctx0" brushRef="#br0" timeOffset="7238.6669">13453 6671 0 0,'-11'-5'39'15,"5"4"-12"-15,4-4 8 16,-2 3-2-16,-2-2-9 15,0-1 2-15,-3 2-3 16,3 0-1-16,0-1-1 16,0 1-1-16,0-1-1 15,-9-1 7-15,3 0-14 16,-7 0 1-16,-2-2 6 16,3-1-11-16,-21-1 0 0,1 1 0 15,-5-3 2-15,-11 7-6 16,-2-5 1-16,1 4-2 15,-3 1 9-15,8 1-3 16,3 1-5-16,3 0 1 16,1 1-3-16,-3 1 2 15,7 0 2-15,-4 0-5 16,-3 0 4-16,7 8-4 16,-9 3-1-16,11 0 2 15,-4 4 0-15,-1-1-2 16,5 1 2-16,0 6-2 15,6-2 0-15,4-1 2 16,13 1-2-16,-3 6-2 0,11-2 1 16,6 5 1-16,0-3 0 15,0 1-4-15,23 1 1 16,12 2 3-16,10 0 0 16,9 0 0-16,8-3 0 15,4 2 1-15,0-6-1 16,11-1 1-16,-7 0-1 15,7-2 0-15,-3-2 0 16,2-2 1-16,-1-1-1 16,-7-3 0-16,-2-2 0 15,-6-3 0-15,-4-5 0 16,4-1 0-16,0 0 3 0,8-5-2 16,4-15 2-16,1 0 1 15,-9-5-2-15,-2 1 0 16,-13-3 1-16,-1-3-1 15,-7-3 0-15,-14 1 1 16,-4 3 2-16,-6-2-3 16,-17 3 4-16,0 2 1 15,0 0-4-15,-15 4-3 16,-18 0 5-16,-19 5 0 16,-6 1-4-16,-8 1 0 15,-4 4 0-15,8 3-1 16,6 1 0-16,7 4 0 15,3 0 0-15,7-2 0 0,-3 4-2 16,11-1 1 0,7 0-3-16,-9 0 0 0,6 2-4 15,-2 0-5-15,0 0-8 16,2 6-21-16,2 10-78 16</inkml:trace>
  <inkml:trace contextRef="#ctx0" brushRef="#br0" timeOffset="8428.3782">13521 7590 118 0,'-14'-10'25'0,"-3"2"-17"16,3-4 23-16,-9 2 10 15,0-2-16-15,-2-2-6 16,5 3 1-16,-13 3 8 15,-1 0-12-15,-5 2 2 16,-4 3 6-16,-11-1-11 16,2 3-3-16,-12 1 5 15,-4 0-5-15,2 0 0 16,0 4-1-16,0 4-4 0,8 6 0 16,-6 1-1-16,8 2 0 15,2 2 1-15,0 4-2 16,3 1-2-16,-1 3 2 15,-2-2-3-15,5 1 3 16,1 3-2-16,5 0 1 16,10 1-2-16,-7-1 2 15,13 2-1-15,3-1-1 16,1-2 1-16,6 1 0 16,5 0-1-16,6-3 0 15,4 5 0-15,2 0 0 16,0 0 0-16,0 2-1 15,12-1 0-15,19-6 0 0,6 2 1 16,11-5 0 0,14-1 0-16,4-1 0 0,17-4 1 15,-3-1-1-15,7-4 0 16,4-7 0-16,0 0 1 16,-6-4-1-16,4-1 1 15,-11 0 3-15,-3 0-4 16,-5 0 0-16,-6-6 1 15,0-3 0-15,-4-4 1 16,-2 2-2-16,0-5 0 16,-4 3 0-16,-5-3 1 15,-1-3-1-15,-9 0 0 0,-2-1 3 16,-8 1 0 0,-4 0 0-16,-6-3-1 0,-1-3 1 15,3-4 3-15,-13 2-4 16,9-5 2-16,-9 6-4 15,-2-1 2-15,-6 5 2 16,0 1 0-16,0 3 3 16,0 0-1-16,0-1 0 15,-6 0-2-15,-13-2 2 16,-1 3-5-16,-13-2 2 16,-1 2 2-16,-1 0-4 15,0 5 2-15,2 0-2 16,-2 2 1-16,-2 1 1 15,6-1-2-15,-2 3 3 16,2 2-4-16,6 2 1 0,2-3 3 16,5 2-4-16,3 4 1 15,3-2-1-15,1 2 0 16,5-1 0-16,4-2-1 16,-2 4 0-16,2 0-3 15,2 0 1-15,-6-1-3 16,-3 1-8-16,-5-2-14 15,-3 2-12-15,3 0-39 16,-5 0-160-16</inkml:trace>
  <inkml:trace contextRef="#ctx0" brushRef="#br0" timeOffset="9620.7988">3384 5950 328 0,'-25'6'17'16,"-14"-5"5"-16,20 2 15 0,17 1 12 15,2 0-26-15,0-1-14 16,0-2-7-16,0 9-2 16,0 11 0-16,0 9 1 15,6 11 3-15,3 4 1 16,-3 2-1-16,2 5-1 15,-8-2-2-15,0-2-1 16,6 3 2-16,-6-7-4 16,6-6 2-16,1-9-4 15,5-7 0-15,-6-10-5 16,7-3-4-16,1-9-10 16,13-2-61-16,4-24-66 0</inkml:trace>
  <inkml:trace contextRef="#ctx0" brushRef="#br0" timeOffset="10048.1911">3663 6061 175 0,'-12'5'35'16,"-1"15"-27"-16,7 5 8 15,6 8-2-15,0 1 2 16,0 1-9-16,0-4 4 0,6-6 2 16,19-4-2-16,0-8-6 15,10-4 0-15,-4-6-3 16,4-3 8-16,-2 0 8 16,4-10 4-16,-4-11-7 15,0-5-4-15,-4-7 0 16,-6-1-3-16,-17-1 0 15,-6 0 0-15,0 3 0 16,0 10 2-16,-27 7-1 16,3 4-1-16,-3 5 5 15,-12 3-2-15,8 1-6 16,4 2-1-16,-9 0 0 0,12 0-4 16,5 0-3-16,0 2-2 15,13 1 0-15,6 1-7 16,0-1-7-16,0 2-6 15,0-5-52-15,31 0-159 16</inkml:trace>
  <inkml:trace contextRef="#ctx0" brushRef="#br0" timeOffset="10460.5948">4397 5921 61 0,'0'13'47'0,"0"3"-21"0,0 2-1 15,0-4-5-15,8 4-10 16,11-5-1-16,1-3-3 16,5 0 14-16,0-4-4 15,4-3-2-15,2-3 12 16,0 0-1-16,10-1-2 15,-8-15 6-15,2-5-9 16,1-2-3-16,-24-5 0 16,-4 2 1-16,-8-3-8 15,0 2 9-15,-2 4-9 0,-29 2-2 16,-16 4 8 0,-3 5-10-16,-10 1 0 0,-4 6-5 15,6 0 3-15,-6 5-4 16,14 0-1-16,7 0 1 15,4 0-6-15,18 0-1 16,5 7-5-16,13-3-7 16,3 1-25-16,0 0-43 15,31-5-112-15</inkml:trace>
  <inkml:trace contextRef="#ctx0" brushRef="#br0" timeOffset="10925.4497">5106 5652 102 0,'0'0'97'16,"0"0"-78"-16,0 0 7 15,0 15 2-15,0 6-16 16,0 2 7-16,0-1-11 15,0 0-2-15,8 0 0 16,17-5-5-16,8-4-1 16,-6-7-1-16,4-3 1 15,8-3 10-15,0 0 3 16,13-12 8-16,0-11-7 0,-1-6-2 16,-5-5-3-16,-13-3 5 15,-14 3-4-15,-13 2 1 16,-6 0 0-16,0 8-3 15,-6 6-1-15,-36 3-3 16,-7 8 5-16,-11 3-4 16,-6 4-3-16,3 0 0 15,6 4 0-15,11 7-2 16,5 0 0-16,10 2 0 16,6-2-1-16,8 2-5 15,7 3-6-15,10 1 0 16,0 2-6-16,0-5-29 15,4-1-69-15,25-7-159 0</inkml:trace>
  <inkml:trace contextRef="#ctx0" brushRef="#br0" timeOffset="11500.7372">6139 5425 19 0,'-14'0'119'16,"1"0"-82"-16,1 0 21 15,-4 0-10-15,-1 0-11 16,-2 3-17-16,1 6-3 16,3 2-4-16,3 3-6 15,12 0-5-15,-8 7 0 16,8-1 2-16,0 0-3 16,0 0-1-16,14-5 0 15,11-4 0-15,-4 0 0 16,8-2 0-16,-1-4 2 15,-7-5 5-15,10 0 2 16,8 0 2-16,-5-18 1 0,17-5 0 16,-12-5 3-16,7-1-7 15,-13-2 1-15,-2 0 3 16,-4 1-3-16,-15 2-3 16,-12 4 2-16,0 3-1 15,0 1-2-15,0 3 8 16,-27 2-2-16,-4 4-8 15,-2 3 3-15,-6 0 3 16,6 2-5-16,2 5-2 16,-8 1-2-16,14 0 0 15,4 0-7-15,-6 6 0 16,7 10-10-16,-5 4-12 0,6 2-34 16,-8 0-104-16</inkml:trace>
  <inkml:trace contextRef="#ctx0" brushRef="#br0" timeOffset="12402.7016">2991 7077 52 0,'0'0'22'0,"-2"0"-10"16,2 0-4-16,0 0-3 15,-6 0-5-15,6 0-6 16,-6 0-25-16,-1 0-26 15</inkml:trace>
  <inkml:trace contextRef="#ctx0" brushRef="#br0" timeOffset="13482.3962">2729 7333 67 0,'0'-4'106'16,"0"4"-72"-16,0 0 19 0,0 0-3 16,0 0-29-16,0 0-3 15,0 0-3-15,0 0-4 16,0 0-2-16,0 0 1 16,0 0-5-16,0 0-4 15,12 12 2-15,29 3 10 16,3 2-2-16,9 5 0 15,3-3-1-15,4 3-1 16,-6-3-3-16,2-2-4 16,-2 1 1-16,-5-1-2 15,-1 0 5-15,-9-2-6 0,0-1 1 16,-8-4 1 0,-4 2-2-16,0-5 0 0,-8-3-1 15,-5 5 2-15,-2-7-1 16,-5-2 2-16,-1 0-3 15,-6 0 2-15,0 0-2 16,0 0 1-16,0 0-1 16,0 0 0-16,0 0-1 15,0 0-4-15,0 0-5 16,-25 0-56-16,-2 0-99 16</inkml:trace>
  <inkml:trace contextRef="#ctx0" brushRef="#br0" timeOffset="14046.5447">3318 7156 104 0,'0'0'77'15,"0"0"-60"-15,-4 0 27 16,2 0 1-16,-3 0-24 0,-1 0-4 16,-2 0-3-1,-2 0-4-15,-3 12 0 0,-1 5-1 16,-5 7 2-16,-4 6-2 15,5-1-1-15,-1 6 1 16,1-1 2-16,-1-1-2 16,-2 4-3-16,13-5-1 15,-2 1-1-15,3-3 0 16,1 3-2-16,0-5-1 16,4-1 2-16,-4-3-1 15,6-2-1-15,-6-5 3 16,-1 0-3-16,7-5 1 15,-6 0 0-15,0-5 0 0,-2-1 0 16,6-3-1-16,2-1 0 16,0 0 0-16,0-2-1 15,-4 0 1-15,4 0 2 16,0 2-3-16,0-2 0 16,0 0 0-16,0 0 0 15,0 0 0-15,0 0-3 16,0 0 0-16,-3 0-1 15,-1 0-9-15,-2 0-27 16</inkml:trace>
  <inkml:trace contextRef="#ctx0" brushRef="#br0" timeOffset="15599.3551">5451 6201 77 0,'0'0'47'15,"0"0"-21"-15,0 0 1 16,0 0-5-16,0 0-6 15,0 0-7-15,0 0 1 16,6 4 3-16,13 8 2 16,12-2 8-16,10 2-3 0,-2-2-8 15,19 3 4-15,-8-4-3 16,4 3 4-16,-3-4-8 16,-5 1 2-16,-9-3-3 15,-2 1-3-15,-14-4-5 16,-5 5 3-16,-7-5-3 15,-9-3 0-15,0 0 0 16,0 0-3-16,0 0 3 16,0 0 0-16,0 0-8 15,0 0-1-15,0 0-22 0,-13 0-164 16</inkml:trace>
  <inkml:trace contextRef="#ctx0" brushRef="#br0" timeOffset="16589.0576">6146 6052 95 0,'-9'-2'41'0,"5"2"-4"0,2-2 17 16,-2 2-9-16,4 0-6 15,0-1-20-15,0 1-5 16,0 0-4-16,0 0 1 16,0 0-6-16,0 0-3 15,0 0 2-15,0 0-1 16,0 0 1-16,0 0-2 15,0 0-2-15,0 0-1 16,0 0-2-16,0 0 3 16,0 0-1-16,0 0 1 15,0 0 3-15,0 0 2 16,0 0-1-16,0 0 0 0,0 0 1 16,0 0-4-16,0 0 5 15,0 3-1-15,0 8 9 16,0 3 2-16,0-1-6 15,0-1 0-15,0-1 0 16,0 5-6-16,0 1 2 16,0 5-2-16,-6 0 0 15,-3 4 1-15,-3 0-4 16,-2-4 2-16,1-3-3 16,5-6 1-16,2-1 0 15,2-8-1-15,4-1 0 16,0-1 1-16,0-2-1 15,0 0 0-15,0 0 0 0,0 0 0 16,0 1 1-16,-2 3-1 16,2-4 0-16,-5 4 0 15,3-3 0-15,2 1 0 16,0-2 1-16,-4 0-1 16,4 5-1-16,0-2 1 15,0 0 0-15,0 5-2 16,0-5 2-16,0 4-1 15,0-3 1-15,0 6 0 16,0-1 0-16,6 2 0 16,11 4 1-16,4 0 1 15,5 4-2-15,-5-2 3 0,2 5-1 16,-2-1 1 0,5-1-2-16,-13-2 0 0,1 3 0 15,-1-5 1-15,-3-2-1 16,-2-2-1-16,-1-2 2 15,-3-2 0-15,-2-2-1 16,6-3 0-16,-8-2-1 16,0 3 0-16,0-4 0 15,0 0 2-15,0 0 0 16,0 0 3-16,0 0-4 16,0 0 3-16,0 0-2 15,0 0 1-15,0 0-2 16,0 0 3-16,0 0-3 15,0 0-1-15,0 0 0 16,0 0-3-16,0 0-2 0,0 0-10 16,-21 0-31-16,-22 5-179 15</inkml:trace>
  <inkml:trace contextRef="#ctx0" brushRef="#br0" timeOffset="17720.5472">3483 7322 64 0,'4'0'44'0,"-4"0"-20"16,2 0 6-16,-2 0-7 15,0 0-5-15,4 0-6 16,-1 0-3-16,1 0 1 16,6 0 3-16,-10 0 0 15,12 0 3-15,1 0-1 16,7 0 4-16,11 0-4 16,3 0-5-16,-3-3 1 15,0 3-5-15,-3 0-1 16,-9 0-2-16,-7 0-2 15,-3 5-1-15,-3 4 0 16,-2-1 3-16,-4 10 5 0,0 3 7 16,-19 3-1-16,-12 3-4 15,-8-3-5-15,8-6-1 16,11-4-2-16,7-10 1 16,7 2-3-16,-2-2 0 15,8-3 0-15,0-1-5 16,0 0-4-16,0 5 5 15,14-2 2-15,11-3 2 16,6 0 0-16,4 0 2 16,-4 0-2-16,-4 0 0 15,-4 0 0-15,-7 0 0 16,-3 0 1-16,-7 0-1 0,-6 3 0 16,0-3 0-16,0 3 0 15,0 0 1-15,0 2 1 16,0 6 0-16,0-4 4 15,-19 5-3-15,-4 2-2 16,-1-3-1-16,-1 2 0 16,0-4 0-16,2-2 0 15,5 2 0-15,5-7 0 16,7 2 0-16,0-3 0 16,6 1 0-16,-6-2-1 15,0 1 0-15,-1 1-2 16,7-1 2-16,0-1 1 0,0 0-1 15,0 0 1-15,0 0-4 16,0 0 0-16,0 0-3 16,0 0-5-16,0 0-14 15,0 0-24-15,0 0-91 16</inkml:trace>
  <inkml:trace contextRef="#ctx0" brushRef="#br0" timeOffset="18724.843">3971 7341 60 0,'-10'0'111'0,"10"0"-73"16,-5 0-3-16,5 0-14 15,0 6-14-15,0 6-3 0,0 2 1 16,0 2-2-1,0-1 3-15,0-5 5 0,15 2-10 16,4-3-1-16,-5-5-3 16,5-3 3-16,-1-1 11 15,9 0-6-15,-2 0 14 16,-6-10-5-16,-1-6-3 16,-5 0-3-16,-7 0 0 15,-4-3-3-15,-2 3 0 16,0-2-1-16,0 8 3 15,-13 2 4-15,-7 2 5 16,-3 3-3-16,-4-3-6 16,4 6-2-16,-1 0-1 15,5 0-2-15,0 0-1 16,-1 0 0-16,11 0-1 0,3 0-1 16,2 0 0-16,4 0-1 15,0 0-2-15,0 0-4 16,0 0-2-16,0 0-7 15,12 0 0-15,15 0 12 16,0-6 5-16,4-1 1 16,-4-2-1-16,-2 5 0 15,-6-3 0-15,-5 7 1 16,-4 0-1-16,-3 0 3 16,-1 0-3-16,4 0 0 15,2 0 0-15,-5 8 0 16,7 3 0-16,-1-3 0 15,3 2 1-15,-1-4 1 16,-1 0-2-16,-2-1 0 0,-5-3 0 16,5-2-2-16,-6 0 2 15,7 0 4-15,5-4 3 16,5-9-2-16,-4-4-1 16,-1 0-2-16,-5-2 0 15,-5 4 2-15,-4 1-3 16,-4 3 2-16,0 0-1 15,0 6 3-15,-23-1-2 16,3 4-2-16,-7 0 7 16,0 2-4-16,-4 0-3 15,-2 0 1-15,6 0-2 16,2 0 1-16,6 7-1 16,-1-4 0-16,12-1-1 0,1 0 1 15,7-2-2-15,0 0-2 16,0 1-5-16,0-1-2 15,0 3 3-15,0-3 0 16,2 3-1-16,9-3-1 16,5 0-13-16,-3 0 0 15,1 0-21-15,5 0-31 16,-3-3-30-16</inkml:trace>
  <inkml:trace contextRef="#ctx0" brushRef="#br0" timeOffset="22684.9436">6437 6406 4 0,'-2'0'15'0,"-2"0"-9"0,4 0-3 16,0 0-3-16,0 0 0 16,0 0 0-16,0 0 0 15,0 0 0-15,0 0 0 16,0 0 0-16,0 0-2 16,0 0 2-16,0 0-1 15,0 0-4-15,0 0 2 16,0 0-2-16,0 0 0 15,0 0 1-15,0 0 1 16,0 0 3-16,0 0 0 16</inkml:trace>
  <inkml:trace contextRef="#ctx0" brushRef="#br0" timeOffset="25460.0128">6429 6455 188 0,'0'0'47'16,"0"0"-4"-16,0 0 10 0,0 0-24 16,0 0-11-16,0 0-7 15,2 0 1-15,10 7 5 16,9 9 2-16,4 5-7 16,2-1-3-16,-3 2 0 15,9 0-2-15,-12 0-3 16,4-1 2-16,2 1-1 15,-9-3-3-15,-5 0 3 16,-1-2-3-16,1-2 1 16,-5-3-2-16,-2-4 4 15,-2-2-4-15,-2-3 0 16,2 1 0-16,-4-3 0 16,0-1 0-16,0 0-1 0,0 0 1 15,0 0 1-15,0 0-1 16,0 0-1-16,0 0 1 15,0 0-1-15,0 0-1 16,0 0-1-16,0 0-4 16,0 0-10-16,0 0-36 15,-12 0-104-15</inkml:trace>
  <inkml:trace contextRef="#ctx0" brushRef="#br0" timeOffset="31904.8535">18616 4097 324 0,'7'0'22'0,"-3"-1"19"16,-4-7 16-16,0 5-18 16,0 3-21-16,0 0-5 15,2-1-2-15,4 1 0 16,9-2-7-16,11-2-1 16,22-3-1-16,18-2 5 0,9-1-6 15,3-1 1-15,5 1 0 16,-5 0-2-16,-7 3 0 15,-7 0 4-15,-15 2-4 16,-11 4 0-16,-10-1 0 16,-15 2 0-16,-1 0-3 15,-6 0 2-15,-1 6 0 16,1 8 0-16,-6 5 2 16,0 6 1-16,0 11 1 15,0 1 0-15,-23 10-3 16,0 4 1-16,3 4-1 15,-5 3 2-15,2-3-1 0,4-4-2 16,3-1 1-16,4-8 0 16,3 0 0-16,3-4 0 15,0-1-1-15,6-1 0 16,0-7-2-16,0-4-4 16,0-6-3-16,0-5-7 15,0-5-12-15,8-6-32 16,5-3-37-16,5-1-101 15</inkml:trace>
  <inkml:trace contextRef="#ctx0" brushRef="#br0" timeOffset="32362.4626">19762 4267 302 0,'0'0'26'15,"-9"0"23"-15,5 0 3 16,-2 0-25-16,2 0-21 16,-8 13-4-16,-1 13-2 15,1 7 4-15,3 5 1 16,3-2-4-16,6-1 0 16,0-8 0-16,0-1 1 15,2-8-2-15,21-3-1 16,4-6 0-16,8-4-1 0,8-5 2 15,3 0 3-15,6-7 1 16,1-17 1-16,-3-9 0 16,-2-10 0-16,-13-5-3 15,-11-2-1-15,-11 2 1 16,-13 7-1-16,0 9-1 16,-15 5 2-16,-26 5 1 15,-13 7-3-15,-8 5 7 16,-8 3-4-16,2 7 3 15,2 0-1-15,10 0 1 16,8 0-4-16,11 0 0 16,6 0-2-16,8 0-2 15,7 0-4-15,10 0-4 16,6 0-3-16,0 0-18 0,4-12-95 16</inkml:trace>
  <inkml:trace contextRef="#ctx0" brushRef="#br0" timeOffset="32790.1707">20357 3549 255 0,'-14'0'32'0,"1"0"-4"16,1 1 6-1,-1 16-14-15,3 3-10 0,4 5-3 16,6 1-4-16,0-1 4 16,0-3-7-16,18-1 0 15,13-5 0-15,5-5-2 16,5-7 2-16,4-4 8 16,9 0 6-16,2-4-1 15,4-15-4-15,-6-5 2 16,-13-1-3-16,-10-6 1 15,-15 2 2-15,-9 0-5 16,-7 3-2-16,0 4-2 16,-7 8 1-16,-26 2 2 15,-6 4 2-15,-6-2 1 16,-5 8-6-16,0 2-2 0,3 0-2 16,6 0 1-16,10 4-6 15,10 9-1-15,4 2-7 16,7-3-14-16,10 1-32 15,0-6-144-15</inkml:trace>
  <inkml:trace contextRef="#ctx0" brushRef="#br0" timeOffset="33159.4965">21188 3532 23 0,'-25'22'129'0,"-2"3"-74"0,-8 3 7 16,0 3-13-16,-6 1-13 15,8 3-7-15,-9 4 0 16,1 6-5-16,-5 6-10 16,-7 11-1-16,-7 4 0 15,-2 4-4-15,-4 4-1 16,-1 3-3-16,1 3-2 15,6 1 0-15,5 0 0 16,1-5-2-16,4-4 0 16,1-4 0-16,7-1-1 15,5-6 0-15,2-6 0 0,4-8-1 16,6-6-4 0,9-11 2-16,9-8-7 0,7-11-5 15,0-7-11-15,11-4-24 16,28-8-105-16,21-18-48 15</inkml:trace>
  <inkml:trace contextRef="#ctx0" brushRef="#br0" timeOffset="33497.3265">20667 4661 144 0,'0'-3'87'16,"0"3"-26"-16,0 0 0 15,0 0-13-15,0 15-29 0,-14 6-9 16,-3 5 3-1,9-1-3-15,4-3-5 0,4-2-3 16,0-2 1-16,6-5-3 16,19-4 0-16,4-6 0 15,6-3 1-15,4 0 3 16,15-15 3-16,4-11-1 16,-7-5-4-16,-9 0 1 15,-13 3 1-15,-21 5-3 16,-8 4 4-16,0 3 4 15,-2 3-4-15,-27 3 2 16,-12 1 0-16,-5 1-3 16,-8 6-1-16,1 0-3 15,5 2-2-15,9 0-1 16,-1 0-7-16,9 0-9 0,5 6-23 16,5 9-73-16</inkml:trace>
  <inkml:trace contextRef="#ctx0" brushRef="#br0" timeOffset="34900.6376">18780 8982 212 0,'-37'-18'36'16,"1"-1"5"-16,5 3 3 15,13 10 8-15,18 5-16 16,0-2-23-16,0 2-8 15,0 1-3-15,10 0-2 16,36 1 0-16,30 10 11 16,15 0-3-16,2 0-1 15,-8 1 4-15,-19-2-10 16,-18 5-1-16,-17-2 2 16,-13 3-2-16,-5 5 3 15,-13 2-1-15,0 6 4 0,-13 0 2 16,-24 1 1-16,-6-1-3 15,-3 1 0-15,7-4-3 16,4-1-1-16,6-6-2 16,14-4 0-16,3-4-1 15,12-2-3-15,0 2-5 16,0 2-1-16,18 1 5 16,18-3 3-16,3 0-3 15,6 0 5-15,-5 0 0 16,-5 0 1-16,-10 0-1 15,-7 3 1-15,-12 1 2 16,-2 4 2-16,-4-1-5 16,-4 7 8-16,-33 1-3 0,-10 8-3 15,-9-3-1-15,-12 4-1 16,-3-3 0-16,3-3-3 16,8-6-3-16,11-8-3 15,11-8-6-15,18-7-50 16,20-4-203-16</inkml:trace>
  <inkml:trace contextRef="#ctx0" brushRef="#br0" timeOffset="35266.3342">19512 9260 57 0,'0'0'233'0,"0"16"-231"0,-11 9 33 15,-9 7 2-15,-1 1-12 16,8 4-10-16,7-8-3 16,6-3-3-16,0-4-4 15,11-4-1-15,24-7-4 16,8-8 0-16,7-3 2 16,6 0 3-16,1-21 8 15,-1-12-2-15,-12-3-2 16,-22-2-3-16,-20-1 2 15,-2 2-4-15,-18 7 2 16,-28 4-1-16,-18 8-1 0,-4 4-2 16,2 7 0-1,4 5 0-15,10 2 0 0,13 0-2 16,6 0 0-16,14 0-5 16,11 0-8-16,8 0-6 15,0 0-28-15,15 0-106 16</inkml:trace>
  <inkml:trace contextRef="#ctx0" brushRef="#br0" timeOffset="35648.7694">20047 8827 258 0,'-25'0'48'0,"0"0"-15"16,3 4 7-16,-3 10-15 15,10 7-13-15,-1 0-7 16,10 2-1-16,6-1-3 16,0 0 3-16,0-2-3 15,24-3-1-15,12-4 0 16,1-6-1-16,4-7-2 16,2 0 1-16,7-5 2 15,-6-17 5-15,-3-7-5 16,-12-4-1-16,-17-1 1 15,-10 1-2-15,-2 2 4 16,0 6-4-16,-14 5 4 16,-23 6-2-16,-9 7 2 0,-6 7 2 15,-12 0-1 1,4 0 0-16,3 3 1 0,5 8-2 16,19 0-2-16,6 0-8 15,19 0-10-15,8-4-23 16,8-3-147-16</inkml:trace>
  <inkml:trace contextRef="#ctx0" brushRef="#br0" timeOffset="35949.9431">20721 8802 125 0,'-39'31'83'0,"-13"7"-16"15,-4 9-17-15,-6 6-20 16,-2 6-4-16,-2 2-2 16,4 5 9-16,0 7-12 15,-8 8-1-15,-3 7-8 16,3 1 1-16,-2-5-8 16,1-4-2-16,13-7-2 15,7-6-1-15,11-8-4 16,18-12 2-16,9-13-7 15,13-13-3-15,0-12 1 16,0-9-18-16,37-8-36 16,19-24-17-16,17-13-108 15</inkml:trace>
  <inkml:trace contextRef="#ctx0" brushRef="#br0" timeOffset="36237.7323">20324 9620 62 0,'2'12'47'0,"-2"10"15"15,0 10 12-15,0 1-20 16,0 0-13-16,0-3-16 16,0-5-10-16,4-7-3 15,15-3-3-15,8-4-1 16,14-8 8-16,15-3-9 16,16-7 6-16,7-16 0 15,-7-12-6-15,-10-2-2 0,-16-4 3 16,-26 4-2-16,-14-2 1 15,-6 5 1-15,-18 2 1 16,-38 2-3-16,-16 4 0 16,-13 4-6-16,6 0 0 15,5 4-8-15,14-4-11 16,23-1-17-16,12-14-147 16</inkml:trace>
  <inkml:trace contextRef="#ctx0" brushRef="#br0" timeOffset="42808.3779">8996 12144 79 0,'-47'-7'59'0,"13"-4"-8"16,6 0-3-16,13 5 23 16,1 1-3-16,12 5-15 0,2-4-17 15,0 4-8 1,0 0-4-16,0 0-4 0,0 0-6 15,0-3-7-15,0 3-7 16,0-4-2-16,24-7 0 16,53-3 2-16,20-5 7 15,15 0-6-15,-5 5 2 16,-22 11-2-16,-19 3-1 16,-16 0-2-16,-3 0-1 15,-20 7 1-15,2 11 0 16,-17 4-2-16,-10 11 0 15,-2 15 4-15,0 7 3 0,-33 11 3 16,-10 0-3 0,-9 5 1-16,7 1-3 15,-1-5 0-15,13 6-1 0,-2-3 0 16,6-5 0-16,15-2 0 16,1-11 0-16,13-8-2 15,0-4 2-15,0-8-7 16,0-10 3-16,2-3-8 15,17-14-13-15,16-5-27 16,6-8-91-16</inkml:trace>
  <inkml:trace contextRef="#ctx0" brushRef="#br0" timeOffset="43225.5825">10052 12292 318 0,'-33'17'8'15,"2"10"0"-15,-2 6 8 16,15 0-3-16,9 3-4 16,9-3-5-16,0 0 3 15,0-4 2-15,31-4-4 16,11-6 1-16,3-3-2 15,15-10-2-15,6-6 5 16,11 0 2-16,-1-25 2 16,9-11-4-16,0-13-2 0,-19-2-1 15,-19-4-3-15,-24 3 3 16,-23 5 1-16,-6 9 0 16,-54 10 4-16,-23 9-2 15,-14 12 1-15,-12 7-1 16,-3 0-1-16,9 2-2 15,12 8 2-15,18 0-5 16,32-3-1-16,18-7-4 16,23 5-8-16,0-5-9 15,38 0-9-15,34-8-40 16,23-16-209-16</inkml:trace>
  <inkml:trace contextRef="#ctx0" brushRef="#br0" timeOffset="43593.6925">10780 11612 337 0,'-12'0'17'0,"-3"0"-12"16,3 7 11-16,-5 9 0 16,15-1-7-16,2 3-7 15,0-4 0-15,6 1-1 16,32-5 2-16,15-2 0 15,20-8-2-15,1 0 5 16,11-18-3-16,-5-11 2 16,-13-4-2-16,-18 0-2 15,-22 1 4-15,-27 4-1 0,0 6 2 16,-47 4-1-16,-24 4 1 16,-20 11-2-16,-6 3 0 15,-6 0 2-15,10 3-1 16,8 13 0-16,23-4-5 15,14 0 0-15,26-2-5 16,20 0-6-16,2-1-7 16,27-5-5-16,37 0-51 15,16-4-204-15</inkml:trace>
  <inkml:trace contextRef="#ctx0" brushRef="#br0" timeOffset="43855.2444">11373 11740 220 0,'-56'56'67'15,"-8"6"-29"-15,-6 8-6 16,-2 2-8-16,-11 7 4 16,-8 8-2-16,-2 9-11 15,-8 6-5-15,4-1 0 16,10-6-4-16,8-3-5 15,15-8-2-15,19-11 1 16,14-7-1-16,10-14-7 16,21-10-1-16,0-12-1 0,0-11-8 15,39-19-4-15,13 0-51 16,25-36-90-16</inkml:trace>
  <inkml:trace contextRef="#ctx0" brushRef="#br0" timeOffset="44236.3228">11171 12640 155 0,'-46'36'80'0,"7"9"-51"16,-2-5 11-16,12-2 5 16,14-6-18-16,11-3-9 0,4-7-4 15,6-3-9-15,36-9 7 16,11-1-8-16,11-9 6 15,19 0 1-15,4-19-8 16,2-10 3-16,-17-4-2 16,-18 3-3-16,-27 4 1 15,-23 7 1-15,-4 1 5 16,-19 8-1-16,-28-1-2 16,-9 6 11-16,-10 2-10 15,-4 3-4-15,12 0 2 16,-6 0-1-16,16 0-3 15,9 0 1-15,14 0-2 0,2 0 1 16,13 0-3-16,10 0 1 16,0 0-8-16,0 0-5 15,0 0-8-15,0 8-4 16,0 3-30-16,4-5-303 16</inkml:trace>
  <inkml:trace contextRef="#ctx0" brushRef="#br0" timeOffset="46008.4843">17372 11224 25 0,'-14'-5'118'0,"-9"0"-99"16,6-1 27-16,3 3 6 0,1 3-4 15,3-1-22-15,4 1 1 16,0-2-3-16,0 2 0 16,-5 0-2-16,-3 0-5 15,-17 0-5-15,-15 0-4 16,-10 10-6-16,-10 5 3 16,-6 4-1-16,2 3-3 15,-7 3 4-15,5 5-4 16,4-2 3-16,6-1-2 15,10-2 1-15,19-6-3 0,12-2 1 16,19-1-1 0,2-2-3-16,0 2 2 0,12 1-1 15,30-2 0-15,14-1 2 16,10 1 1-16,8-3 0 16,5 0 0-16,6 1 1 15,3 1-2-15,-7 1 4 16,2 1-3-16,-15 2-1 15,-8 0 0-15,-13 3 0 16,-16-2 1-16,-10 3-1 16,-11 0 0-16,-10 0 0 15,0 4 1-15,-4 3 1 16,-39 6 3-16,-13-3 0 16,-14 0-5-16,-5-6 1 15,-3-1 0-15,-3-3 0 0,-4 0-2 16,7-6 2-16,8-5-1 15,14-5 0-15,19-5 0 16,8-1 1-16,14 0 3 16,9 0-4-16,2 0-3 15,4 0 2-15,0-4-3 16,0-7-6-16,0-7-3 16,0 0-13-16,18 0-41 15,7-1-91-15</inkml:trace>
  <inkml:trace contextRef="#ctx0" brushRef="#br0" timeOffset="46978.0354">17881 11268 57 0,'-7'-8'152'16,"1"5"-114"-16,0 3 0 16,2 0 10-16,4 0-13 15,0 0-20-15,0 0-9 0,0 0 1 16,0 0-6-16,0 14-1 15,0 8 4-15,4 14 5 16,15 5-3-16,3 6-1 16,3 5 3-16,8 5 0 15,2-3-2-15,7-3 0 16,-3-3-3-16,2-4-2 16,1 0 2-16,-1-11-2 15,-8-4-1-15,-4-7 0 16,-10-10 1-16,-7-6-1 15,-6-6 1-15,-2 0 0 16,-2 0 3-16,3 0 6 0,1-18 2 16,12-15 3-16,7-23-6 15,4-16-6-15,-4 1-2 16,-11 0 1-16,-1 3-2 16,-7 10-1-16,-6 12-1 15,0 8 4-15,0 10-2 16,0 8 0-16,0 8 0 15,0 2 0-15,0 5-1 16,0 2 1-16,0 0-7 16,0 2-7-16,0-2-13 15,17 3-21-15,5 0-44 16,-9 3-183-16</inkml:trace>
  <inkml:trace contextRef="#ctx0" brushRef="#br0" timeOffset="47680.8555">18823 11931 125 0,'0'0'85'0,"0"0"8"0,0-7-26 16,4-8-26 0,3-10-25-16,3-5 0 0,-2-5-7 15,2-9-2-15,-1-5 0 16,1-2-3-16,-8-11-1 16,2 0-3-16,-4-1 0 15,0 8 0-15,0 11 0 16,0 15 1-1,0 12-1-15,0 8 1 0,0 9 0 16,0 0-1-16,2 0 0 16,9 4-9-16,3 14-5 15,15 11 13-15,6 15 1 16,0 7 0-16,-4 4 2 16,0 0-1-16,-6-4 7 15,0 2-7-15,-2-13 1 0,-5 0 0 16,1-11 4-16,0-7-6 15,-9-7 1-15,-2-12-1 16,-8-3 0-16,4 0 2 16,2 0 1-16,7-24 7 15,12-14 4-15,6-17-11 16,4-5-1-16,-2-4-2 16,0 4-5-16,0 9 3 15,-2 10 2-15,-4 13 0 16,-8 13 1-16,-11 8-1 15,-4 7 0-15,-4 0-1 16,2 0-5-16,4 7-4 0,11 19 4 16,8 7 6-16,-3 8 4 15,3 0 0-15,2 2-2 16,2 1 4-16,0-2-5 16,2-1-1-16,0 3 1 15,4-3 0-15,2 3-2 16,-6 0-1-16,0-4-5 15,-2 1-1-15,-10 3-5 16,-1-3-76-16</inkml:trace>
  <inkml:trace contextRef="#ctx0" brushRef="#br0" timeOffset="51557.1147">17947 12905 14 0,'-19'-2'4'0,"1"0"15"0,7 2-9 15,-1-3-9 1,1 3-1-16,-1 0-4 0,4 0 2 15,2 0 1-15,-1 0-2 16,7 0-7-16</inkml:trace>
  <inkml:trace contextRef="#ctx0" brushRef="#br0" timeOffset="55260.3303">17765 12857 90 0,'-11'0'91'15,"5"-4"-69"-15,4 4-4 16,-2-3 18-16,4 3 2 16,0 0-14-16,0-1-4 15,0 1 0-15,0 0-4 16,-2 0-2-16,2 0 0 15,-4 0-5-15,4 0-4 16,0 0-2-16,-2 0-3 16,-4 12 3-16,-9 10 0 15,1 6 1-15,1-1 1 0,7-5-4 16,6 0 1 0,0-5-2-16,0-1 0 15,0 2 2-15,0-3-3 0,15-1 1 16,11-3 0-16,-5-4-5 15,4 2 1-15,4-7 4 16,-4-2 0-16,6 0 1 16,0 0 2-16,2-7 1 15,-2-7 3-15,-4-1-4 16,-1-3 2-16,-11 3 2 16,-3-6-2-16,-5 2-2 15,-7-3 2-15,0-2-3 16,0-1 1-16,0 0-3 15,-19-1 0-15,4 4 0 16,1 5 0-16,6 4 2 0,-3 6 1 16,9 5-3-16,-4 0 2 15,2 2 1-15,4 0 0 16,-6 0-2-16,4 0 0 16,-4 0-1-16,-5 0 0 15,-3 0 0-15,-7 0-1 16,2 0-1-16,5 4 2 15,-3 4 0-15,-1-1-1 16,-5-2 1-16,5 4 0 16,3-4-2-16,3-1 1 15,5-1 1-15,7-3-5 16,-4 0 3-16,4 0-8 0,0 0-1 16,0 0-25-16,0 3-58 15,0-3-117-15</inkml:trace>
  <inkml:trace contextRef="#ctx0" brushRef="#br0" timeOffset="56499.2569">18263 12985 88 0,'-4'0'52'0,"4"0"-29"16,0 0 16-16,0 0 8 15,0 0-16-15,0 0-12 16,0 0-8-16,0 0-3 15,0 0-1-15,0 0-4 16,0 0 0-16,0 0-2 16,0 0 0-16,0 8 5 0,0 6 1 15,0-3-3-15,0 0-1 16,6-3-1-16,2-1 0 16,-1-3-2-16,-1-4 2 15,0 3-2-15,2-3-4 16,9 0 2-16,1 0-3 15,1-6 5-15,4-7 0 16,-5-4 7-16,-5 1-5 16,-11-1 1-16,-2 6-2 15,0 0 1-15,0 3 0 16,0 5 4-16,-8 1 7 16,-5 2-3-16,-6 0-1 15,-1 0-3-15,5 0-2 0,3 0-1 16,0 2-2-16,7-2-1 15,5 3 0-15,0-3 0 16,0 0-1-16,0 0-3 16,0 0 0-16,0 0 0 15,0 0-4-15,0 0-2 16,0 0-4-16,0 0-5 16,0 0-4-16,13 0-93 15</inkml:trace>
  <inkml:trace contextRef="#ctx0" brushRef="#br0" timeOffset="57928.7565">18707 12720 68 0,'-2'0'90'16,"-2"0"-53"-16,4 0 9 16,0 0 2-16,0 0-15 15,0 0-16-15,0 0-8 16,0 0-2-16,0 0 2 0,0 0-2 16,0 0-2-16,0 0-2 15,0 0-3-15,13 0 0 16,22 0 8-16,12-3 6 15,7 0 3-15,2-5-6 16,-7 5-2-16,-7-1-2 16,-17 4-5-16,-9 0-2 15,-10 0 0-15,-4 0 2 16,-2 0-2-16,0 0 3 16,0 0-1-16,0 0-1 15,0 4-1-15,0 7 3 16,0 7 2-16,0 5 2 15,-24 1-1-15,-5 2-5 0,-4-1 0 16,-5-5 0 0,3 0-1-16,0-4 0 0,14-1 1 15,1-8 0-15,14 1-1 16,4-8 0-16,2 0-1 16,0 0 0-16,0 0-4 15,0 0-5-15,24 4 9 16,14-1 1-16,3 1 1 15,8 2 1-15,1 3-1 16,4 1 1-16,-2 4-2 16,-7 2 0-16,-10 1 0 15,-10 2 0-15,-13 7 4 16,-12 0-1-16,0 6 0 16,-18 1 1-16,-30 5-3 0,-8-1 0 15,1-5-1-15,-5-4 0 16,4-4-2-16,2-3-7 15,4-6-27-15,-1-4-107 16</inkml:trace>
  <inkml:trace contextRef="#ctx0" brushRef="#br0" timeOffset="59005.6877">18031 13628 12 0,'0'0'132'0,"0"0"-107"15,0 0 1-15,0 0 10 16,0 0-7-16,0 0-13 0,0 0-2 16,0 0 4-16,0 0-2 15,0 0-8-15,9 0 0 16,13 0-2-16,14 0 3 15,13 0 7-15,7 0-4 16,0 0 5-16,-9 6-10 16,-5-1 2-16,-7 3-6 15,-14 1 1-15,-5-1 2 16,-10 0-3-16,-6 6 2 16,0 4 3-16,-22 12 5 15,-22-1-1-15,-10-3-7 16,5 0-4-16,5-4 1 15,13-9-1-15,9-2 1 16,9-6-2-16,9-2 0 0,4 0-2 16,0-1-1-16,6 5 0 15,27 0-1-15,0-1 0 16,9 0 4-16,-5 1 0 16,0-1 0-16,-2 5 0 15,-6 0 0-15,-10 0 0 16,-7 4 1-16,-12-3 1 15,0 6-1-15,0 3 3 16,-16 1-1-16,-15 1-2 16,0-5 0-16,0-3 1 15,0-4-2-15,4 0 0 16,0-8 0-16,2 4-5 0,0-7-10 16,9 0-36-16,6 0-121 15</inkml:trace>
  <inkml:trace contextRef="#ctx0" brushRef="#br0" timeOffset="59206.8429">18565 14016 132 0,'12'0'26'0,"1"4"8"15,1 1 11-15,5 4-8 16,3-1-10-16,1-3-10 15,2 4-2-15,-6-5-11 0,-1 0-4 16,-1 1 0 0,-5-3-13-16,-4 2-16 0,5-4-35 15</inkml:trace>
  <inkml:trace contextRef="#ctx0" brushRef="#br0" timeOffset="59602.327">18941 13591 275 0,'-23'21'7'15,"-2"12"0"-15,9 4 20 16,4 3-3-16,9 1-5 15,3-1-10-15,0 1 1 16,15-4-4-16,20-5 4 16,2-5-3-16,7-10-3 15,3-6-2-15,3-6 2 16,-3-5-3-16,-3 0 6 16,-5-8 1-16,-14-8 1 15,-13-1 2-15,-12-2 6 16,0 0-2-16,-10 3-8 15,-27-1 2-15,-7 8-2 16,-3 4-2-16,-1-1-4 0,9 5-1 16,4 1-1-16,6-3-5 15,14 3-10-15,3-3-28 16,12-6-87-16</inkml:trace>
  <inkml:trace contextRef="#ctx0" brushRef="#br0" timeOffset="60946.2784">19357 12761 146 0,'-9'-6'29'16,"-1"1"6"-16,2-2 26 0,1 3-16 15,1-2-14-15,0 1-5 16,0-2 2-16,-4 3-4 16,-3-3-9-16,-3-4-1 15,-3 1-4-15,-6-3-4 16,-10 2 2-16,-2-2-3 15,-9-2-1-15,-5-1 0 16,-5 6 0-16,-6-5-4 16,-11 5 2-16,-5-2 0 15,-5 5 0-15,3-2-1 0,-3 3 1 16,9-1-1 0,1 0 3-16,5 6-2 0,4-3-1 15,2 1 1-15,0 3-2 16,2 0 1-16,-6 0-1 15,0 15 1-15,-3 0-1 16,-3 7-1-16,-2 4 1 16,-5 3 1-16,3 3-1 15,7-2 1-15,3 4-1 16,4-3 0-16,2 4 1 16,0 1-2-16,7 1 1 15,9 2 0-15,9-1 0 16,8 9-2-16,4 5 1 15,5 6 1-15,5 5 0 16,7 0 0-16,2-6-1 0,2 3 1 16,-2-2 1-16,4 4-1 15,0-3 0-15,0 1 0 16,0-3 0-16,18-2-1 16,11-3 0-16,13-1 1 15,3-7 0-15,13 0 0 16,2 0 0-16,12-6 0 15,3-2 0-15,-1 1 0 16,9-4 0-16,4-4-1 16,2-3 1-16,8-1 0 15,8-3 0-15,5-3 0 16,1 0 0-16,-7 1 2 0,-7-4-2 16,-10-2-2-16,-5-3 2 15,-11-3 0-15,-1-3 1 16,-8-5-1-16,0 0 1 15,2 0 0-15,8-5 2 16,1-9-3-16,1-5 5 16,-1-2-5-16,-5-1 1 15,-4-4 1-15,-6-1-2 16,-5-1 4-16,-3 2-3 16,-4 0 0-16,-3-4-1 15,-6 1 4-15,0-1-4 16,-4-6 1-16,-6 3 0 15,-8 0 0-15,-7 1 0 0,-5-5-1 16,-7 3 1 0,0-6-1-16,-3 7 1 0,-15-4 0 15,-11 4-1-15,0-3 2 16,-4-1-2-16,-4-3 1 16,-3-1 0-16,1 4-1 15,0-3 0-15,0 7 3 16,3-1 0-16,-1 1-2 15,2 5 0-15,0 2 0 16,2-3-1-16,-2 5 1 16,6-1-1-16,-2 7 0 15,4 0-1-15,4 8 1 16,0-2-1-16,5 8 1 16,3-2 0-16,-1-3-2 0,1 5-1 15,1-3-1-15,2 4-4 16,-1-5-5-16,1 5-3 15,-1-1-14-15,-1 4-19 16,-3 0-25-16,1 0-83 16</inkml:trace>
  <inkml:trace contextRef="#ctx0" brushRef="#br0" timeOffset="65887.5201">19439 13316 64 0,'2'-8'49'15,"-2"3"-26"-15,0-4-2 16,4 1 18-16,-4-6 10 16,2 3-22-16,-2-5-7 15,5-1 5-15,-5 2 3 16,0-7-9-16,0 3-6 15,0-6-3-15,-11-5 3 16,-7 2-5-16,-3-6 4 16,-2 5 0-16,-2-1 2 15,1 3-6-15,1 0 3 16,-2 5 2-16,6 0-10 16,1-1 3-16,1 1 0 0,5 0 0 15,-3 0-2-15,1 0 1 16,2 3-2-16,-1 1 0 15,5 0-1-15,2 0 3 16,-7 2-4-16,3-1 0 16,2 5 0-16,2 0 0 15,-1 3-1-15,3 1 1 16,4 5 1-16,-4 1-1 16,4 0-1-16,0 2 0 15,0 0 0-15,0 0-1 16,0 0 1-16,0 0 0 15,0 0 0-15,0 0 0 16,0 0 0-16,0 0-2 0,0 0 1 16,0 0-2-16,0 0-2 15,0 0 2-15,0 0 2 16,0 0-2-16,0 0 1 16,0 0-1-16,8 4 3 15,7 6 2-15,8-3-2 16,1 4 0-16,-3 1 0 15,6 3 0-15,-6-1 0 16,1 5 0-16,-3-2 0 16,-3 5 0-16,3 0 0 15,-4 1 0-15,3 6 1 16,-1-3 0-16,5 8 0 0,-3-5 0 16,0 4-1-16,-1 3 1 15,1-3-1-15,-3 5 0 16,-1-3 1-16,3 2 0 15,-1-3-1-15,-3-1 0 16,-1 0 1-16,1-5-1 16,5 2 1-16,-5 0-1 15,5-1 2-15,0-3-2 16,-3 2 0-16,1 2 0 16,-3 3 2-16,3 0-1 15,-5 5-1-15,3 0 1 16,-3 0-1-16,4 3 1 15,-3-2 0-15,-1-5-1 0,5-5 0 16,-9-3 1 0,2 3-1-16,-1-6-1 0,-3-1 1 15,0-4 1-15,2-3-1 16,-6-1 0-16,3 0 0 16,-3-3 0-16,2 3 0 15,-2-1 0-15,-2-2 1 16,4 0-1-16,-2-1 0 15,-2-6 0-15,0 1 0 16,4-5 0-16,-4 3 0 16,0-3 0-16,0 0 0 15,0 0 0-15,0 0 5 0,0 0-5 16,0 0 3 0,0-12-3-16,0-2-1 0,-6-9-1 15,-13-2 2-15,-1-4 0 16,1-2 0-16,-2-4 0 15,-3-3 0-15,1-4-1 16,-2 4 0-16,6 1 1 16,1 2 0-16,1 5 1 15,1-3-1-15,1-4 1 16,-3 0 1-16,-1-4-2 16,3 1 0-16,-3 0 0 15,2 3 1-15,5 1-1 16,-2 3 1-16,-3 4-2 15,5-5 2-15,-5 1-2 16,3 0 1-16,1 0 0 0,-3 1 2 16,3 9-2-16,-1-3 1 15,1 4 0-15,-1 3-1 16,-1 2 0-16,3 1 0 16,0 2 2-16,-1-2-1 15,-3 0 0-15,-3-3-1 16,0-3 1-16,-3 4-1 15,7 2 1-15,-3-2 0 16,-3 0-1-16,2-1 0 16,1 1 1-16,3 1-1 15,-3-2 0-15,1 3 3 16,1-1-2-16,-3 3-1 0,5-2 1 16,-3 2 0-16,-2 2-1 15,-3-2 1-15,-3-1-1 16,0 1 0-16,0 3 1 15,0 0 0-15,1 0 1 16,1 0-2-16,-2 3 1 16,2 1 0-16,-3-1 1 15,-3-2-2-15,4 2 0 16,-4 0 0-16,2 1 0 16,-6-1 0-16,8-1 0 15,-6 0 1-15,2 5-1 16,4-3 0-16,-6 5 0 15,4-3-1-15,-12 1 1 0,2 1 0 16,0 2 0-16,-5-2 0 16,5 3 0-16,-6-3 0 15,6 0 0-15,-3 3 0 16,7 0 0-16,0 0 0 16,0 0 0-16,-2 0 0 15,0 0-2-15,-2 0 2 16,4 0-1-16,-1 6 0 15,3 1 1-15,0 2 0 16,0-3 0-16,-4 5 0 16,4-4-1-16,-4 4 0 15,2 0 0-15,0 4 1 0,2-3 0 16,0 2 0 0,-4 5-1-16,-2-1 1 0,4 1-1 15,-3-3 2-15,7 0-2 16,-2-2 1-16,7 2-1 15,-5-2 0-15,8 0 1 16,5-1-1-16,-3 1 0 16,7 0 1-16,-7 2 0 15,2 1 0-15,-3 1-2 16,-3 4 4-16,4 1-4 16,-3-1 4-16,3 0-4 15,0-3 4-15,3-1-4 16,8-1 4-16,-3 5-2 15,5-3 0-15,0 3 0 16,0 0-2-16,4 5 1 0,-3-2 1 16,-1 4 1-16,4 0-1 15,-4-4 0-15,2-5 0 16,4 2 0-16,0 0 0 16,0-2 0-16,0 0 0 15,0 1 0-15,0 1 2 16,0 0-2-16,0-3-2 15,0 0 2-15,0 0 0 16,6-2 2-16,4 1-4 16,5 8 4-16,3 3-2 15,1 1 0-15,4-1-2 16,0 3 2-16,-5 1 2 0,1-3-2 16,-5 3 0-16,3-3-2 15,1-3 2-15,1 1 3 16,4-2-3-16,-1 0 0 15,3 0 0-15,-4-1 1 16,4-3-1-16,2-3 0 16,-1 3 0-16,5-5-2 15,3 5 2-15,-8 0 0 16,3-3 0-16,2 3 0 16,0-4 0-16,-2 2-2 15,2-3 2-15,-2 2 0 16,-2-5 0-16,8 1 0 15,2 0 0-15,5-2 0 0,-1 0-2 16,3 2 2-16,-1-2 0 16,5-1 1-16,-1-2-1 15,-1 4 0-15,1-2 0 16,-3-2 0-16,1-2 0 16,-6 0-1-16,1 0 1 15,-7-2-1-15,2 2 2 16,0-2-2-16,-2-1 2 15,4-1-2-15,2 0 0 16,-1-4 1-16,3 3 0 16,-2 0 1-16,3-3-1 15,-5 0 0-15,4 0-1 0,-4 0 1 16,-1 0 1 0,1 0-1-16,0 0 0 0,-2-6 0 15,2-2 1-15,5 0-1 16,-5-3 0-16,-2 5 0 15,2-2 0-15,0-3 0 16,1 3 0-16,1 2 0 16,-2-2 2-16,-4 1-2 15,2 0 0-15,-4 2 0 16,4-3 2-16,1-3-2 16,1 2 0-16,-2 2 0 15,-2-5 0-15,2 2 3 16,-4-2-3-16,0 0 0 15,4-2 1-15,-6 3-1 16,4-3 1-16,-4 0 0 0,0-2 0 16,-2 1-1-16,2-3 1 15,-6 1-1-15,-3 1 0 16,-3-3 0-16,-5 2 1 16,-3-2-1-16,1 0 1 15,0 0-1-15,-3-1 0 16,1 5 3-16,-2-4-2 15,-2 1 1-15,-2-1 1 16,2 1-2-16,-4-8-1 16,0 1 0-16,0-5 0 15,0-2 1-15,0 2-1 16,0 0 1-16,0 2 0 0,0 1 1 16,-10-2-1-16,4 0-1 15,-7 3 4-15,-3-2-4 16,1 5 2-16,-7-3 1 15,3 4-1-15,-6-3-1 16,2-2 1-16,-3-2-1 16,-5-7-2-16,-2-1 1 15,2-1 0-15,4 6 0 16,-6 3 2-16,6 3-2 16,-2-2 1-16,-2 1 0 15,0 2 1-15,2-2-2 16,-2 3 0-16,2 2 0 15,2 0 1-15,4 5 0 0,1 0 0 16,1 3 1-16,2 2 0 16,-3-3 1-16,-3 1-2 15,-4-5 0-15,-2 4 1 16,-4-5-2-16,-3 1 0 16,-3 0 2-16,-2 0-2 15,-5 2 1-15,5-2 1 16,-1 4-2-16,1-2 0 15,2 2 2-15,-3-1-1 16,1-1-1-16,1 4 0 16,1-1 1-16,6 4 0 15,2-2-1-15,-4 2-1 0,-3 3 1 16,3-4 0 0,-6 7 0-16,-1-3 0 0,-1 2 1 15,-1 1-1-15,1 1-1 16,-1-1 1-16,-1 4 0 15,-1-3 0-15,1 3 0 16,1 0 0-16,1 0 0 16,-1 0 0-16,5 0 0 15,0 0 0-15,1 3 0 16,1 5 0-16,0 0 0 16,0 2 0-16,1-3-1 15,1 9-1-15,-4-1 1 16,4 1 1-16,-5 3-2 15,3 3 2-15,-2 0 0 16,-1 0 0-16,5 0 0 0,2-3-2 16,4-4 1-16,2 6 1 15,4-2-1-15,-2-1 0 16,5 4 0-16,-1 0-2 16,4 0 1-16,5 3 0 15,-3-1 2-15,3 5 0 16,-1 0-2-16,3 4 2 15,-3 4 0-15,3-4 0 16,0 3 0-16,1 1-1 16,3-3 1-16,2-1 0 15,2-2 0-15,4 0-1 16,0-2 1-16,0 4 0 0,0-3 0 16,0 0 0-16,0-2 0 15,0 1-2-15,0 8 2 16,0-3 2-16,0 6-2 15,6-3 0-15,6-1 0 16,1-3-2-16,-1 0 2 16,5-4 0-16,-3 1 0 15,9 2 0-15,0-2 0 16,3 3 0-16,3-4 0 16,2 2 0-16,5 1 0 15,1-3 0-15,10-3 0 16,3-1 0-16,4 1 0 15,6 0-2-15,-5-4 2 16,5 0-4-16,-4-7 4 16,6 2 0-16,-2 2 0 0,4-5-1 15,-6 3 1-15,6-1 0 16,2-3 0-16,0 2 0 16,-1-2 0-16,1 1 0 15,-2-1-2-15,-2-2 2 16,0-3 0-16,4 1-3 15,2-5 3-15,4 4 3 16,1-4-3-16,3-4-3 16,-1 0 1-16,-3 0 2 15,-4 0-1-15,-4 0 1 0,-4 0 0 16,-8-8-1 0,2 0 1-16,-1-2-2 0,1-2 2 15,2-5 1-15,4 1 1 16,2-1-1-16,-2-1-1 15,0 1 0-15,-6-3 0 16,-5 1 0-16,1-3 2 16,-1-4-2-16,3-7-1 15,-6 0 1-15,-1-3-2 16,-8 3 2-16,-2 3 0 16,-10 0-1-16,-4 5 1 15,-5-2 0-15,-3 3 0 16,-5-2 1-16,0-4 0 15,-8-3-1-15,0-2 0 16,0-3 0-16,0 2 2 0,0-5 1 16,-10 0-2-16,-13 0-1 15,-4 1 1-15,-4-3 3 16,-2 2-4-16,0 5 1 16,-6-9 0-16,-4 4 0 15,-1-3 1-15,-3 0-1 16,-1 5 0-16,3-2 2 15,-7 6-3-15,7-3 1 16,-9 5-1-16,4-3-1 16,-4 1 1-16,1-1 0 15,3 4 0-15,3-2 0 16,-1 5 1-16,2 3-1 0,5 1 1 16,0 3-1-16,-1 4 0 15,3-1 0-15,-2 0 1 16,-1 2-1-16,1 2 0 15,2 0-1-15,-5 1 1 16,-3-1 0-16,-7 3 0 16,0-1-1-16,-1 1 0 15,-1 5 0-15,-2 0-5 16,-2 6-6-16,4 1-4 16,0 0-14-16,7 4-23 15,1 15-65-15</inkml:trace>
  <inkml:trace contextRef="#ctx0" brushRef="#br0" timeOffset="68318.911">18499 13066 88 0,'-7'0'35'16,"-3"0"-19"-16,2 0 10 15,4 0 4-15,2-4-2 16,2 4-1-16,0 0-9 16,0 0-2-16,-4 0-2 15,4 0-3-15,-3 0-5 16,3 0-2-16,-4 0 1 0,4 0-1 15,0 0 2-15,0 0-5 16,0 0 1 0,0 0 0-16,0 0 0 0,0-4 4 15,0 1-4-15,0-1 4 16,0 1-6-16,-6-1-1 16,2 0 1-16,2 4 1 15,-2 0 7-15,2 0-7 16,-2 0 0-16,2 0-1 15,-3 0-2-15,5 0-2 16,-6 0-11-16,-2 11-7 16,4 4-46-16</inkml:trace>
  <inkml:trace contextRef="#ctx0" brushRef="#br0" timeOffset="70730.838">20082 15088 123 0,'0'-3'55'0,"0"-1"-39"15,0 4 1-15,0 0 17 16,0 0-1-16,0 0-9 15,0-1-6-15,0-3-5 16,0-2 0-16,0 2 0 16,0-4-3-16,-4-3-1 15,-8 0-2-15,-7-7-5 16,-6 4 2-16,-6-7-3 16,-6 2 3-16,-9-3-4 15,-5-1 0-15,-13-3 3 16,-5 1-3-16,-3-2 0 0,-2-4 0 15,-5-2 0-15,-4 3 0 16,-1-4-3-16,-7 5 3 16,0 0 0-16,-2 4 0 15,-4 3 0-15,-1 3 1 16,1 3-1-16,0-1 5 16,-6 7-2-16,-5-2-1 15,-1 2 1-15,-1 1-2 16,7 3 5-16,6 4-3 15,2 2 0-15,8 0 1 16,4 0-4-16,-2 8 2 16,-6 6-2-16,-2 5 1 15,-8-3-1-15,2 5 4 0,2-2-4 16,8-1 0 0,10 4 0-16,1 4-2 0,10-1 4 15,-1 4-4-15,-1 4 1 16,8 2 0-16,0 0 1 15,-2 6 0-15,4-2 0 16,4 2 0-16,2 0-1 16,9 3 1-16,-3-4 0 15,5 7 0-15,2-3-2 16,5 5 2-16,5-1 0 16,7-1 0-16,5 1 0 15,9-4-4-15,4-1 4 16,3 1 2-16,3 2-2 15,0 5 0-15,0-6-4 0,7 1 4 16,17 1-1-16,7-6 0 16,7 3 1-16,5-3-1 15,11-2 1-15,10-1 0 16,6 2-1-16,15-3 0 16,10 4-2-16,4-6 3 15,9 3-1-15,8-5 1 16,3 0 1-16,10-3-1 15,5-1 0-15,-2 0 0 16,-6-3 0-16,-10-1-1 16,-6 0-1-16,3-6 1 15,-1 0 1-15,2-2 0 16,-5-4 0-16,1-1 0 0,-7 2 0 16,-2-9 0-16,-1 0 0 15,1-5 0-15,4 0 0 16,3 0 0-16,1-5 3 15,-5-4-3-15,-11-1 4 16,-8 5-3-16,-7-4-1 16,-6-2 0-16,1 0 0 15,5 0 1-15,1 0-1 16,6-2 1-16,6-3-1 16,-5-2 1-16,-1 3-2 15,-2-7 2-15,-3 2 0 16,-1 0-1-16,0-2 2 0,5 0 0 15,1-1 0 1,0 1 0-16,-5-3 1 16,-7 1-1-16,-9-4-1 0,-12 0-1 15,-5-1 0-15,-10-1 1 16,-4-7-1-16,-6 2 0 16,-4-6 0-16,-4 0 2 15,-5-2-2-15,-4-7 1 16,-3-4-1-16,-7-1 0 15,0 5 0-15,0 4 1 16,0 7-1-16,-7 6 1 16,-17 0 3-16,-1 6 0 15,-6-2-3-15,-4-1 1 0,-3 1-1 16,-1 0 3 0,0 0-3-16,-5 3-1 0,-1 1 4 15,2 3 1-15,-1 4-2 16,3-1 0-16,6 1 0 15,-3 2-2-15,7 3-1 16,0 0 0-16,0-2-2 16,3 8 0-16,3-3-5 15,2 9-9-15,2 1-13 16,5 0-67-16</inkml:trace>
  <inkml:trace contextRef="#ctx0" brushRef="#br0" timeOffset="71700.0956">16882 16587 64 0,'-25'0'56'0,"5"0"-46"16,1 0-8-16,0 0 12 15,3 0-1-15,4 0 1 16,1 0-2-16,5 0 6 0,0 0 4 15,6 0 0 1,0 0 1-16,0 0-4 0,-2 0 2 16,2 0-5-16,0 0-2 15,0 0-5-15,0 0 2 16,0 13-7-16,0 13 4 16,0 6 7-16,0 9 0 15,6 6-1-15,8 8 2 16,5 8-4-16,4 3-6 15,6 0 4-15,-4-4-3 16,3-7 1-16,-1-6-3 16,-2-12 1-16,4-5-2 15,-4-13-1-15,-7-5-1 16,-1-6-2-16,-3-5 1 16,3-3-1-16,8-6 0 0,6-24 3 15,6-21 2-15,4-12-4 16,-10-13-1-16,-8 2-2 15,-10 7 2-15,-13 16-1 16,0 11 1-16,0 15 0 16,0 14 0-16,0 9 2 15,0 2-1-15,0 0-1 16,0 0 0-16,0 2 0 16,0 30 0-16,12 13 0 15,7 16 6-15,12 2-4 16,8-5-2-16,0-10 2 15,13-11-1-15,-9-14-1 0,7-5 0 16,-7-11 0-16,-1-7 0 16,-1 0-1-16,-2-15 1 15,2-14 1-15,3-15 1 16,-9-8 0-16,-12-7-2 16,-9 4 0-16,-10 0-2 15,-4 14 2-15,0 10 2 16,0 9-2-16,0 9 0 15,0 4 0-15,-4 4-4 16,4 0-5-16,0 4-36 16,0 1-84-16,13 0-116 15</inkml:trace>
  <inkml:trace contextRef="#ctx0" brushRef="#br0" timeOffset="71933.0587">18408 17049 183 0,'0'9'45'0,"0"4"-23"16,0 4 23-16,0 8-7 16,0-1-14-16,0 5-12 15,0-4-1-15,-11 4-7 16,-1-5-4-16,4 4-3 0,-7-11-6 15,7-5-10-15,-2-5-32 16,3-7-119-16</inkml:trace>
  <inkml:trace contextRef="#ctx0" brushRef="#br0" timeOffset="72602.3985">19201 16538 281 0,'0'0'29'0,"0"14"-28"0,0 16 15 15,9 3 5-15,1 7-5 16,2 7-9-16,3 3 6 15,-3 4-3-15,5 12 5 16,-9 0-3-16,7-3 1 16,-9-6-6-16,0-9 1 15,0-10-1-15,-4-13-1 16,2-6-5-16,-1-12 1 16,-3-7-2-16,4 0 0 15,-4 0 3-15,0 0-3 0,2-19-9 16,4-13 8-1,6-13-2-15,11 4 1 0,2 1 1 16,6 7-2-16,4 5 3 16,0 1 0-16,2 9 1 15,1 11-1-15,-1 2 0 16,4 5 0-16,0 0 2 16,-1 19 0-16,1 3-2 15,-4 7 2-15,-8 5 1 16,-6-2 2-16,-15 3-5 15,-8-2 4-15,0 3 1 16,-18-3-5-16,-24 0 4 16,-7 0 0-16,-5-8-2 15,8-3 0-15,-5-7 0 16,18-3 1-16,0-6-1 0,12-2-1 16,2-4-1-16,3 0 0 15,3 0-1-15,3 0-1 16,4 0-4-16,0 0-2 15,4-4-6-15,-3 1 1 16,5-5-5-16,0 4-10 16,0 4-7-16,0-3 9 15,0 0-5-15,0 2-33 16,0-5-39-16</inkml:trace>
  <inkml:trace contextRef="#ctx0" brushRef="#br0" timeOffset="74414.9983">26335 13840 235 0,'2'-21'35'0,"-2"-5"-20"15,0 0 13-15,0 0 11 16,-18-2-6-16,3 9-7 16,-6 0-7-16,1-3-5 15,-3-3 5-15,-8 2-1 16,-6-9-7-16,-11-1-4 15,-12-4 2-15,-12-4-2 16,-13-3-1-16,-12 4-3 16,-6-3-3-16,-3 2 2 15,-1 1 2-15,-5-1 0 0,-6 0-1 16,-4 2-1 0,-8 1 0-16,0 9 3 0,2 0-3 15,8 3-2-15,8 8 1 16,-1 6-1-16,1 2 0 15,-4 3 0-15,-4 7 0 16,0 0 0-16,3 0-3 16,5 0 3-16,7 13 0 15,1 3 2-15,1 6-5 16,-1 8 3-16,1 9-1 16,0 8-1-16,6 4 3 15,6 2-2-15,6 1 0 16,8 1 1-16,3-3 1 15,4 3 0-15,6-3-2 0,0 2 1 16,4 4 0-16,8-4 0 16,6 3-2-16,9 2 1 15,10 0 1-15,7 7-1 16,5 5 1-16,9 1 0 16,2-2 0-16,4 10-1 15,0 5 1-15,0 6 0 16,6 1 0-16,23 1 0 15,12 1 0-15,3 2-4 16,12-1 4-16,8 1 0 16,4-5 0-16,6-1-4 15,9-7 3-15,-2-2-3 16,3-8 4-16,7 2-1 0,0-7 0 16,6 6 1-16,5-5 0 15,-5-3-1-15,6-6 1 16,1-6 0-16,5-6-3 15,11-5 2-15,8-2-1 16,7-8 0-16,9-3 2 16,1-5 1-16,-4-5-1 15,-3-2 1-15,-4-8 1 16,1-1-1-16,-1-6 3 16,-8-3-2-16,-6 0-1 15,-15 0 0-15,9-12 3 16,-2-7-1-16,14-9 0 0,6-6 2 15,3-5-1-15,-1-9 2 16,-4-4 0-16,-14-4 2 16,-11-8-2-16,-16-6 0 15,-8-1-3-15,-9-6 2 16,-6-2-2-16,-4-3-1 16,-2-6-2-16,-4-3 2 15,-10-4-2-15,-9-9 3 16,-12-3-3-16,-13-6 1 15,-8-1 0-15,-4-1-1 16,-10 3 3-16,-27 9-3 16,-13 8 4-16,-14 13 0 15,-4 9-3-15,-15-4 2 0,-2 3-2 16,-8 2-1 0,-4 2-2-16,0 3 2 0,0 9-4 15,0 2-9-15,-1 6-13 16,1 10-24-16,-4 2-37 15,-2 9-224-15</inkml:trace>
  <inkml:trace contextRef="#ctx0" brushRef="#br0" timeOffset="79505.3583">20169 12000 107 0,'6'0'42'0,"-6"-3"-29"15,0 0 14-15,0 3-6 16,0 0-11-16,0 0-5 15,0 0 1-15,0 0 1 16,0 0-1-16,0 0 5 16,0 0-1-16,0 0 0 15,0 0-2-15,0 0-1 16,0 0 1-16,0 0-4 16,0 0-1-16,0 0 0 15,0 0-1-15,0 0 0 0,0 0 1 16,0 0-2-1,0 0 2-15,0 0-2 0,4 0-1 16,-4-3-1-16,0 3 1 16,0-4 8-16,0-3 13 15,0-1-6-15,0 3-8 16,0 0 6-16,0 5-2 16,-6 0 2-16,0-4 2 15,-5 4-5-15,9 0-1 16,-2 0-2-16,4 0-5 15,0 0-2-15,0 0 0 16,0 0 0-16,0 0-3 0,0 0-4 16,0 0-2-16,11 0 0 15,9 0 8-15,3-2-3 16,-4-1 3-16,-9 0-5 16,-8 3 4-16,-2 0 2 15,0 0 3-15,0 0-1 16,0 0 2-16,-2 0-3 15,-21 8-1-15,1 3 1 16,3-2 0-16,11-3-1 16,3-3 0-16,5-3-2 15,0 0-4-15,0 0-1 16,0 0-1-16,0 0-4 16,0 0 3-16,17 0-35 0,-2 0-148 15</inkml:trace>
  <inkml:trace contextRef="#ctx0" brushRef="#br0" timeOffset="80269.1436">21308 10963 184 0,'-25'-12'47'15,"-4"5"-8"-15,4 0 1 16,-4 3-6-16,9 0-5 0,1 4-15 16,7 0 7-16,-1 0-4 15,-7 8-12-15,-5 14 1 16,-2 11-5-16,-2 8 2 16,6 6-2-16,5 11 2 15,5 1-1-15,11 11 1 16,2-3-3-16,0 2 3 15,0-3-3-15,21-6 1 16,4-6-1-16,-3-3 1 16,1-6-1-16,-8-6 0 15,-5-6 0-15,-4-6 0 16,-6-5 0-16,0-3-1 16,0 0-3-16,-16-6 0 0,-28-1-12 15,-12-5-37-15,-8-7-191 16</inkml:trace>
  <inkml:trace contextRef="#ctx0" brushRef="#br0" timeOffset="80465.3214">20555 11638 127 0,'0'0'61'15,"0"0"-55"-15,21-3 7 16,20 3 35-16,19-1-16 15,15-2-7-15,14 3-7 0,-2-3-6 16,-3-1-6 0,-7 4-6-16,-9-2-9 0,-12-1-19 15,-5-3-40-15</inkml:trace>
  <inkml:trace contextRef="#ctx0" brushRef="#br0" timeOffset="80652.7466">21442 11655 119 0,'0'21'39'0,"0"0"-5"16,0 1-4-16,0 0-17 16,0 0-8-16,6-4-5 15,1-2 0-15,-1-3-13 0,-6-2-12 16,0-11-32-16</inkml:trace>
  <inkml:trace contextRef="#ctx0" brushRef="#br0" timeOffset="80852.8799">21320 11330 38 0,'-2'0'243'0,"2"0"-239"16,0 0-4-16,0 11 4 0,8 4-2 16,17 2-2-16,6-1 0 15,4 1-10-15,-4-4-15 16,0 1-40-16</inkml:trace>
  <inkml:trace contextRef="#ctx0" brushRef="#br0" timeOffset="81155.3561">21738 11498 168 0,'0'0'23'0,"31"-4"-16"16,6-2 33-16,13 2-6 15,1-4-21-15,1 1-4 16,6 0-4-16,-2-4 0 16,-3 7 1-16,-9-2-6 15,-9-2-8-15,-14 0-9 16,-11-3-17-16,-8-3-40 15</inkml:trace>
  <inkml:trace contextRef="#ctx0" brushRef="#br0" timeOffset="81442.2868">22007 11190 108 0,'-7'0'45'16,"-1"14"-20"-16,-4 12 19 15,-5 11-2-15,5 3-21 16,-1 9-5-16,7 1 0 16,0 2 0-16,0-1 5 15,2 1-8-15,4-4-4 0,0-2 0 16,0-7 0 0,6-3-6-16,19-4 1 15,10-6 0-15,6-7-4 0,13-1 3 16,8-7-1-16,12-11-2 15,9 0-3-15,2-17-11 16,-1-14-18-16,-3-4-98 16</inkml:trace>
  <inkml:trace contextRef="#ctx0" brushRef="#br0" timeOffset="81753.1984">22885 11007 214 0,'-19'0'29'16,"1"0"-11"-16,-11 19 4 16,-2 13-3-16,-4 15-4 15,-2 8 2-15,6 4-2 16,0 7-4-16,6 0 2 15,6 2-7-15,11-2-1 16,8-3-3-16,0-2 0 16,4-2-2-16,21-1 0 15,10-3-1-15,6-7-6 16,3-7-9-16,5-16-14 16,7-14-15-16,8-11-54 0</inkml:trace>
  <inkml:trace contextRef="#ctx0" brushRef="#br0" timeOffset="82792.2762">23311 11072 121 0,'-6'-2'34'16,"4"2"7"-16,2 0 16 16,0 0-18-16,0 0-9 15,0 0-7-15,0 0-8 16,0 0-6-16,0 0-3 16,0 13-5-16,12 6 12 15,13 8 1-15,10 5-4 16,-2 4 4-16,13 1-1 15,-1 0-6-15,7 4-4 0,-3-1 6 16,1 0-9 0,-7-4 6-16,-1-1-4 0,-11-4-1 15,-2-5-1-15,-7-4 0 16,-7-6 0-16,-3-4 0 16,-6-7-2-16,-1 0 0 15,-5-5-5-15,0 0-2 16,0 0-3-16,0-19-52 15,0-11-201-15</inkml:trace>
  <inkml:trace contextRef="#ctx0" brushRef="#br0" timeOffset="83035.4864">23797 11036 245 0,'-9'0'50'16,"3"0"-19"-16,6 0 6 15,-6 4-16-15,-6 22-14 16,-11 10 2-16,-2 13 4 16,-6 5-1-16,0 4-5 15,-2-1-1-15,2-1 1 16,4-3-5-16,-2 2-1 16,4-10-1-16,7-2-2 15,1-6-3-15,9-5-6 16,4-5-23-16,4-9-25 15,4-10-177-15</inkml:trace>
  <inkml:trace contextRef="#ctx0" brushRef="#br0" timeOffset="83380.8522">24161 11444 223 0,'0'0'64'16,"0"0"-23"-16,0 0 0 15,0 0-21-15,0 0-8 16,0 0-3-16,0 0-1 15,28-3-6-15,14-2 15 16,14-3-4-16,-1-1-4 16,-1 1-4-16,-10 0 0 15,-3 1-4-15,-6 3-1 16,-8-3-2-16,-6 0-7 16,-15-1-6-16,-6 5-24 15,0-1-170-15</inkml:trace>
  <inkml:trace contextRef="#ctx0" brushRef="#br0" timeOffset="83653.0622">24363 11197 62 0,'0'7'37'15,"0"12"14"-15,0 7-2 16,0 10 0-16,0 2-13 15,0 4-5-15,0 0-2 16,0-2-10-16,0 1-2 16,0-9-4-16,6-1-6 15,9-7-4-15,1 2-1 0,5-5-2 16,2-2-2 0,-1 0-1-16,5-3 0 15,4-6-6-15,9-2-14 0,-3-3-15 16,10-5-80-16</inkml:trace>
  <inkml:trace contextRef="#ctx0" brushRef="#br0" timeOffset="84156.609">25287 11370 143 0,'-10'0'115'0,"8"0"-101"16,2 4 3-16,0 6 7 16,0 2 2-16,0 9 4 15,-11 3-7-15,-7 4-6 16,-9 5-5-16,-14 1-4 16,-9 0-8-16,-2-3-7 15,7-8-10-15,10-6-7 16,12-5-51-16,21-12-225 15</inkml:trace>
  <inkml:trace contextRef="#ctx0" brushRef="#br0" timeOffset="84581.1411">25783 10809 227 0,'0'-5'41'15,"0"5"-15"-15,2 0 13 16,-2 0-8-16,6 0-20 15,11 1-8-15,8 11 10 16,10 9 8-16,8 2-6 16,5 8-3-16,2 4 2 15,-3 1-3-15,3 1-7 16,-3-1 3-16,3-2-2 16,-3 1 2-16,3-5-4 15,-7-1-1-15,-5-3 1 16,-5-4-3-16,-9-7 0 0,-5 3-2 15,-4-6-1 1,-9 2-1-16,-6-3-9 0,0-3-11 16,-2-5-46-16,-27-3-214 15</inkml:trace>
  <inkml:trace contextRef="#ctx0" brushRef="#br0" timeOffset="84851.0118">26300 10817 231 0,'-4'0'74'0,"-2"0"-74"0,-7 18 3 16,-5 14 19-16,-7 8 11 15,-4 8-19-15,4 5 1 16,4 0-2-16,-1-1 7 15,3-4-8-15,3-1-10 16,1-2 0-16,3-5-2 16,-5 1-2-16,5-5-6 15,3-10-10-15,3-3-10 16,6-13-74-16</inkml:trace>
  <inkml:trace contextRef="#ctx0" brushRef="#br0" timeOffset="85885.3983">25814 10625 17 0,'-35'-13'174'16,"4"4"-156"-16,6 6 4 16,9 2 15-16,7 1-10 15,5 0-5-15,4 0-15 16,0 18-4-16,0 9 10 16,0 6 4-16,29 8-2 15,2-1 4-15,4 3-7 16,3 1 6-16,3-4-1 15,-2 4-5-15,3-3 0 16,5 0-1-16,-3-4-4 16,3-5 2-16,-6-2-3 15,-3-5-2-15,-12-6-4 0,-3-9 0 16,-10-1-4 0,-3-2-5-16,-8-7-8 0,4 0-21 15,5-10-175-15</inkml:trace>
  <inkml:trace contextRef="#ctx0" brushRef="#br0" timeOffset="86215.9388">26500 10639 221 0,'0'4'7'15,"0"16"15"-15,0 9 15 16,0 7 3-16,0 7-4 0,0 6-10 16,-8 2 5-16,-6 7-8 15,1 5-7-15,1 0 1 16,-7-1-5-16,-1 1-5 16,-9-4 1-16,-6-1-3 15,-9 1-1-15,-5-1-3 16,-9 0-1-16,-4-6 0 15,0-6-3-15,-2-7-2 16,6-10 1-16,10-7-1 16,11-5-4-16,12-12-3 15,9-5-10-15,16-5-71 16</inkml:trace>
  <inkml:trace contextRef="#ctx0" brushRef="#br0" timeOffset="86478.9479">26591 11212 192 0,'13'0'114'16,"3"0"-114"-16,15 0 33 15,13 0 24-15,5 0-14 16,5 0-19-16,4-4 0 15,-6 1-9-15,-1 2-4 0,-7-2-2 16,-11-1-9 0,-6 1-1-16,-13-1-7 0,-3-3 0 15,-9-3-6-15,-2-2-41 16,0-2-152-16</inkml:trace>
  <inkml:trace contextRef="#ctx0" brushRef="#br0" timeOffset="86726.1215">26918 10992 241 0,'-6'6'10'0,"-7"16"1"0,1 9 26 16,-5 9-4-16,5 1-5 16,6 3-8-16,6 3 1 15,0-7 4-15,0 1-11 16,6-4 0-16,17-8-2 15,-2-3-5-15,-3-3-3 16,-1-9-4-16,-1-3 0 16,-1-8-9-16,3-3-13 15,11 0-15-15,6-22-26 16,3-7-142-16</inkml:trace>
  <inkml:trace contextRef="#ctx0" brushRef="#br0" timeOffset="87058.8429">27272 11217 96 0,'0'0'221'0,"0"0"-201"0,0 0-18 16,0 13 12-16,0 13 18 15,0 3-10-15,0 5-2 16,0-2 1-16,0-1-6 16,0-6-9-16,0-7 1 15,0-2-3-15,0-10-4 16,0-6 0-16,0 0 0 15,0 0 3-15,0-8-2 16,22-20-1-16,13-7-5 16,9-3 5-16,-1 4 0 15,1 8 0-15,-7 4 2 16,-4 7 0-16,-12 8-2 0,-3 0 2 16,-1 7-2-16,-1 0 0 15,5 0-4-15,8 0-1 16,12 12-3-16,11 2-2 15,6-4-16-15,6 2-56 16,2-5-123-16</inkml:trace>
  <inkml:trace contextRef="#ctx0" brushRef="#br0" timeOffset="87436.2169">28222 11290 99 0,'9'-5'58'16,"-5"-2"28"-16,-4-8-3 15,0 1-23-15,0 1-19 16,-13-4-18-16,-5 6-10 15,-1 0-6-15,1 4 2 0,-1 3-1 16,2 4-3-16,-5 0-1 16,3 6-4-16,-6 10-1 15,0 10 1-15,3 0 0 16,9-1 0-16,11-3-3 16,2-3 3-16,0-4 0 15,0-5-1-15,9-5 1 16,7-1 0-16,13-4 0 15,8 0 1-15,7-12 2 16,-3-2-3-16,-10 6-2 16,-12 2 2-16,-13 5 2 15,-6 1-2-15,4 0-4 16,4 0 3-16,3 4 1 16,3 11 0-16,3-5 0 0,-3 2 0 15,3-5 0-15,-1 2-3 16,3-7 0-16,1-2-7 15,5 0-15-15,4-5-41 16,6-12-107-16</inkml:trace>
  <inkml:trace contextRef="#ctx0" brushRef="#br0" timeOffset="87730.6298">28900 10625 77 0,'19'33'61'0,"6"6"-13"16,2 7 15-16,6 6-6 15,-2 5-18-15,-4 3-4 16,2 1-8-16,-5 6-5 15,-1-5-1-15,-2-3-6 16,-5 4-4-16,-12-8-7 16,-4 7-1-16,-6-7-3 15,-41 0-3-15,-24 3-9 16,-15-9-13-16,-22-2-79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43:23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10950 5142 11 0,'-44'-4'11'15,"3"-7"23"-15,8 2 9 16,14 0-18-16,-4 3 3 16,-1 2 9-16,1-3 9 15,2 1-5-15,-6-1 3 16,2 0-18-16,-1 0-9 0,1 1-9 15,-2 1 0-15,8 1 7 16,11-1 1-16,-2 3 5 16,8 1 1-16,-2-1 4 15,4 2-7-15,-3 0-2 16,3 0-2-16,0 0-4 16,0 0-4-16,0 0-7 15,0 0-3-15,0 0-3 16,25 0-2-16,29 0 8 15,14 0 4-15,17 5-3 16,2 0 2-16,-5 2-2 16,-9 1 0-16,-7 3 0 15,-21 0-1-15,-5 1 0 0,-20 3-1 16,-7 2-2-16,-9 4 2 16,-4 4 1-16,-10 6 3 15,-34 6 5-15,-18 4-4 16,-14-1 0-16,-9 1-2 15,0-6-2-15,7-5 1 16,3-5 4-16,21-7-2 16,19-7-2-16,23-9-1 15,12-2-1-15,0 0-5 16,6 0-9-16,33 0-10 16,17 0 25-16,17-7 0 15,11-1 1-15,-3 4-1 0,-5 4 2 16,-14 0-2-1,-14 3-1-15,-17 13-2 0,-8 4 3 16,-17 8 0-16,-6 4 4 16,0 9 2-16,-33 3-1 15,-17 3-4-15,-6-7 4 16,-8-3-1-16,2-5-3 16,7-9-1-16,-1-4 0 15,2-6-1-15,2-8-2 16,9-5-4-16,10 0-5 15,10-15-23-15,17-12-81 16,6-12-209-16</inkml:trace>
  <inkml:trace contextRef="#ctx0" brushRef="#br0" timeOffset="373.3812">11338 5393 183 0,'0'0'59'15,"0"2"-44"-15,0 16 34 16,0 11-10-16,-8 5-4 16,-9 13-7-16,5 1-16 15,10-3-5-15,2 2-3 16,0-7 1-16,27-5-5 16,14-8 1-16,13-11-1 15,6-10 1-15,12-6 1 16,-2-11 4-16,3-22-5 0,-7-14 2 15,-14-11 1-15,-15-1-1 16,-19 0-1-16,-18 4 1 16,0 11-1-16,-29 13 3 15,-24 8 0-15,-11 8 2 16,-15 7-1-16,-6 6-4 16,1 2 2-16,11 0-1 15,24 0-3-15,9 0-3 16,26 2 1-16,14-2-6 15,0 0-23-15,21-12-51 16,30-17-116-16</inkml:trace>
  <inkml:trace contextRef="#ctx0" brushRef="#br0" timeOffset="743.6488">12105 4813 283 0,'-21'0'45'16,"-3"0"-32"-16,3 17 6 16,-10 11-4-16,2 9 3 15,6 1-4-15,21-1-9 16,2-6-1-16,6-8-2 16,36-4-3-16,7-8 2 15,24-10-1-15,5-1 2 16,9-18 4-16,2-12-1 15,-31-4 1-15,-13-2-4 0,-24 7 4 16,-21-1-3 0,0 9 4-16,-27 4 1 0,-37 6-4 15,-23 8 2-15,-20 3-5 16,-9 0 0-16,8 17 1 16,17 0-1-16,29 0-1 15,19-3-3-15,24-3-2 16,19-2-7-16,0-1-16 15,25-3-24-15,37-5-111 16</inkml:trace>
  <inkml:trace contextRef="#ctx0" brushRef="#br0" timeOffset="1006.9332">12731 4932 4 0,'-49'47'212'15,"-15"4"-140"-15,-11 6-25 16,-5 9-19-16,-11 6-3 16,-6 6-1-16,-5 5-4 15,1 4-8-15,10 4 0 16,21-7-9-16,18-8 0 16,21-16-3-16,23-15-2 15,8-14-5-15,0-11-6 16,14-12-9-16,28-8 0 0,7-15-30 15,19-29 14-15,11-14-47 16,4-10-4-16,-3 0-23 16</inkml:trace>
  <inkml:trace contextRef="#ctx0" brushRef="#br0" timeOffset="1263.1394">12409 5498 13 0,'19'-10'93'16,"-17"6"-10"-16,-2 4 41 16,0 4-51-16,-21 21-39 15,-25 14-18-15,-9 12 2 16,-5 2-3-16,14-6-1 15,19-10-11-15,25-8-3 16,2-10-1-16,29-3 0 16,29-14 0-16,27-2 1 15,24-29 5-15,5-15-2 16,-11-8-2-16,-26 8-1 0,-38 5 0 16,-28 13 1-16,-11 6 9 15,-25 5-3-15,-39 10-4 16,-27 5 0-16,-21 0-3 15,-4 5-3-15,1 12-1 16,24 0-10-16,27-1-16 16,20 2-93-16</inkml:trace>
  <inkml:trace contextRef="#ctx0" brushRef="#br0" timeOffset="2451.2217">8796 7993 169 0,'0'0'75'0,"0"0"-11"16,0 0-4-1,0 0-7-15,0 0-18 0,0 0-7 16,0 0-2-16,0 0-7 16,0 1-2-16,0 7-5 15,-15 12-2-15,-32 11-2 16,-24 20-5-16,-13 8 5 16,-9 3-5-16,6 0-1 15,-4-2-2-15,18-10 2 16,16-6-2-16,23-10 0 15,22-9 0-15,12-3-11 16,0-4 0-16,25-3 7 0,27-4 4 16,18 0-2-1,8-4 2-15,3-2 0 0,2 1 0 16,-5 2 2-16,-16 0-2 16,-12 2 0-16,-19 5-1 15,-13-1 1-15,-9 6 1 16,-9 6 0-16,0 6 6 15,-29 4 0-15,-15 2-2 16,-16-2-4-16,0-7 0 16,-2 1 0-16,3-5-1 15,3-10 0-15,-2-7-1 16,10-4-3-16,11-4-8 16,10-4-13-16,15-18-34 15,12-8-97-15</inkml:trace>
  <inkml:trace contextRef="#ctx0" brushRef="#br0" timeOffset="2881.6658">8905 8445 141 0,'0'1'37'15,"0"13"-8"-15,0 15 24 16,-2 3-15-16,-2 12-5 16,4 5-7-16,0 2 4 0,0 4-8 15,19-6-2-15,9-6-4 16,8-2-5-16,1-7-4 16,-2-10-2-16,-4-5 3 15,-4-5-1-15,0-10 0 16,-15-3-4-16,-6-1 1 15,-4-4 15-15,3-30 23 16,7-17-11-16,0-17-21 16,-3-6-5-16,1-1 0 15,-10 2-5-15,0 3 2 16,0 11-1-16,0 5-1 16,0 7 0-16,0 9 0 15,-4 6 0-15,2 10-3 0,-2 6-1 16,4 9-6-1,0 3-8-15,0 4-15 0,12 0-37 16,27 15-26-16,-6 13-183 16</inkml:trace>
  <inkml:trace contextRef="#ctx0" brushRef="#br0" timeOffset="3534.2282">9722 8871 146 0,'0'0'98'0,"0"0"-12"16,0-4 0-16,0-18-29 16,0-7-47-16,0-8 0 15,0-7 4-15,0-8-6 16,6-3-1-16,-6-3-5 15,2 3 3-15,-2 10 1 16,0 2 0-16,0 9-2 16,0 1 1-16,0 4-2 15,0 12-1-15,0 5 1 16,0 5-3-16,0 7 0 16,0 0-1-16,0 0-6 15,4 17-3-15,17 14 10 16,12 8 1-16,-6 6 0 0,2 5 0 15,6 4 1 1,-8-4-2-16,8 2 3 0,0-8-1 16,-4-9-2-16,-4-8 0 15,0-9 0-15,-9-10 0 16,-9-6 0-16,-3-2-1 16,-2-9 1-16,4-29 2 15,5-14 8-15,3-13-9 16,7-5-1-16,-11 8-1 15,-3 11-1-15,1 13 2 16,-8 12 2-16,2 10-2 16,-2 10 3-16,-2 6-2 0,0 0-1 15,0 0-4-15,4 9-5 16,9 15 8-16,1 15 1 16,13 12 2-16,-8 4 1 15,7 3-1-15,3 1 1 16,9-4-2-16,3-4 2 15,2-6-2-15,1-5 1 16,1-8-1-16,-5-2-1 16,-1-8-4-16,-6-3-7 15,-2-9-10-15,-4-10-71 16</inkml:trace>
  <inkml:trace contextRef="#ctx0" brushRef="#br0" timeOffset="7346.1336">15297 5245 191 0,'0'-7'63'16,"-11"0"-8"-16,5 5 3 16,4 0-7-16,2 0-15 0,-4 2-4 15,4 0-9-15,0 0-4 16,0 0-7-16,0 0-1 16,0 0-6-16,-2 0-2 15,2 0-3-15,0 9-4 16,0 13 4-16,12 8 6 15,13 2-1-15,4-2-5 16,2-4 1-16,0 1 0 16,6-2-1-16,-6 0 0 15,0-3-1-15,-2-3-2 16,-6-5 3-16,-4-1-7 16,-5-6 1-16,3 0-5 15,-7-4-5-15,-2-2-21 0,2-1-41 16,-1 0-116-1</inkml:trace>
  <inkml:trace contextRef="#ctx0" brushRef="#br0" timeOffset="7807.5986">16086 5211 138 0,'0'0'184'15,"0"0"-151"-15,-14 0 11 16,-19 13-9-16,-13 5-15 16,-12 5-10-16,3 1-4 15,-5 0 1-15,12-1 2 0,3 1-3 16,10-4-2-16,6 2-2 16,8-4-1-16,11-3 0 15,3 0-1-15,7 0-2 16,0 8 2-16,0-1 0 15,0 5 0-15,0 7-1 16,17-2 1-16,-3 3 2 16,5 5-2-16,2-5 2 15,-7 3 0-15,-1-1 0 16,-3 4 0-16,-4 1 2 16,-6 4 0-16,0-3-1 15,0 7 4-15,0-6-1 16,0-4-2-16,-6-4 1 0,-4-10-3 15,7-4 1-15,-1-12-3 16,4-3 1-16,0-4 1 16,0-3-4-16,-2 0 1 15,-2 0-3-15,-4-17-4 16,2-16-35-16,-1-10-38 16,-9-12-110-16</inkml:trace>
  <inkml:trace contextRef="#ctx0" brushRef="#br0" timeOffset="8301.7591">15086 4962 137 0,'-13'-3'131'0,"7"1"-86"15,4 0 5-15,2 0-3 16,0 0-13-16,0-6-20 16,0-9-6-16,27-9-7 15,25-7-1-15,-1-5 1 0,3 2 4 16,-4 3-4-1,-9 3 0-15,-10 6-1 0,-8 9 2 16,-9 4 1-16,-5 7 1 16,-7 4-1-16,2 0 3 15,-2 0-4-15,2 0 1 16,-4 0-3-16,8 0-1 16,5 13-3-16,5 9 4 15,7 7 4-15,4-2-2 16,2 3 0-16,0-1 1 15,2-4 1-15,-6-3-4 16,2-4 1-16,0-3 0 0,-8-3-2 16,-3 0 1-1,1-5-1-15,-3 3-3 0,-3 0-1 16,-3-2-11-16,-10 0-83 16</inkml:trace>
  <inkml:trace contextRef="#ctx0" brushRef="#br0" timeOffset="10854.2629">15013 9235 17 0,'-20'3'40'15,"3"1"-20"-15,11-2-1 0,6-2 8 16,0 0-7-16,0 0-7 16,0 0 1-16,0 0 4 15,-6 0 3-15,0 0-5 16,-7 0-12-16,3 0-4 16,2-2 0-16,-5-2 0 15,3 1-5-15,4 3-3 16,0-1-1-16,3 1-8 15,3 0-30-15</inkml:trace>
  <inkml:trace contextRef="#ctx0" brushRef="#br0" timeOffset="12810.7133">14842 9050 74 0,'-37'-7'39'0,"8"4"-11"15,10 3 13-15,3-1 11 16,7-1-5-16,3 2 4 15,6 0-5-15,0 0-4 16,0 0-8-16,0 0-7 0,0 0-7 16,-4 0-8-16,4 0-3 15,0 0-3-15,0 14-1 16,0 11-3-16,10 12 13 16,11 0 0-16,2 3-8 15,6 4-1-15,-2 0 3 16,6-2-6-16,-6 0-2 15,4-1 0-15,2-4-1 16,-7-4 0-16,3-4-2 16,-8-3-2-16,-4-9-3 15,-5-5 1-15,-2-5-9 16,-8-3-1-16,-2-4-15 0,0 0-31 16,0-7-182-16</inkml:trace>
  <inkml:trace contextRef="#ctx0" brushRef="#br0" timeOffset="13381.2613">15328 9146 209 0,'0'0'65'16,"0"0"-40"-16,0 0 26 15,0 0-5-15,0 0-13 16,0 0-17-16,0 0-3 15,0 0 2-15,0 4 3 0,-19 13-2 16,-6 5 0-16,-12 2-4 16,-2 1-3-16,0 0-1 15,-1-5-1-15,9-2-1 16,4-1-3-16,5-5-2 16,5 0 0-16,5-2-1 15,3-3 1-15,9-4-2 16,0-2-1-16,0-1-4 15,0 0 2-15,0 0 2 16,0 10-2-16,0 2 4 16,0 9 0-16,0 2 1 15,0 5 1-15,9 6-1 0,-3 0-1 16,0 2 1-16,-6 7 0 16,0 5 2-16,0 7 0 15,0 4-2-15,0 4-1 16,0-2 2-16,0-7-2 15,4-3 0-15,13-12 0 16,-5-1 0-16,3-7 2 16,-5-4-1-16,-4-9-1 15,-4 0 2-15,2-10-1 16,-4-2 0-16,0-5 0 16,0-1 0-16,0 0 3 15,0 0 0-15,0 0-2 0,0 0-2 16,0 0 0-1,0 0-6-15,0-7-17 16,0-4-23-16,0 0-52 16,19-6-202-16</inkml:trace>
  <inkml:trace contextRef="#ctx0" brushRef="#br0" timeOffset="14635.1266">15408 9880 255 0,'-2'0'37'0,"-2"0"30"16,4 0-22-16,0 0-15 15,0 0-18-15,0 7-4 16,0 12-2-16,0 10 8 16,4 5-5-16,7-2-2 15,1 1-1-15,-4 1-3 16,5-5-1-16,-3 0 1 16,-2-3 0-16,-2-4-2 15,1-4 2-15,-3-8-3 0,-2-6 0 16,-2-4 1-1,4 0-1-15,-4 0 4 0,0 0 8 16,0-10-4-16,0-15-4 16,0-10-4-16,0-7 0 15,0 1-1-15,2 3-1 16,15 9 2-16,-5 5 0 16,0 9 0-16,-1 3 1 15,-5 8 0-15,0 0-2 16,-4 4 1-16,4 0-1 15,7 0 0-15,7 4 1 16,1 3 0-16,10 2 3 16,0 4-2-16,4 0 0 15,0 0-1-15,-4-1 2 16,0-1-1-16,0-3-1 0,3-2 1 16,-14-2 0-16,-1-3 2 15,-7-1-1-15,-1 0-1 16,1 0 1-16,5-11 2 15,1-8 5-15,1-4-3 16,-1-3-3-16,-9 4-1 16,-5 4 0-16,-4 0 2 15,0 4-1-15,-6 2-1 16,-17 4 3-16,2 2-5 16,3 6 3-16,-9 0 4 15,6 0-3-15,2 0-2 16,-3 4-2-16,-1 10 0 0,-2 8 0 15,4 3 0-15,5 3 0 16,8-3 0-16,8 1-2 16,0-2 2-16,0-1-1 15,0-1-1-15,12 0 2 16,9 4-1-16,3-2 1 16,10-1 0-16,-10-1-4 15,3 0 2-15,4-7-2 16,-2-1-14-16,-4-9-3 15,4-3-11-15,2-2-17 16,4 0-36-16,6-2-119 16</inkml:trace>
  <inkml:trace contextRef="#ctx0" brushRef="#br0" timeOffset="15135.5156">16491 10053 155 0,'0'-4'123'15,"0"-5"-98"-15,0 0 37 16,0 1-23-16,-12-6-3 16,0 3-17-16,-5-4-13 15,3-2 4-15,-7 5 4 16,2 2-1-16,1 1 0 16,3 6 5-16,-1 3-8 15,-1 0 2-15,3 0 1 0,-5 15-9 16,-10 13-4-1,0 5 1-15,-2 5-2 0,11 0 1 16,3 0 0-16,5-3 1 16,10-4-1-16,2-5-1 15,0-12 0-15,6-3 0 16,19-4-3-16,6-7-3 16,6 0 2-16,10-21 2 15,3-4 1-15,-2-6-2 16,-11 3-2-16,-8 9 6 15,-11 5-1-15,-9 9 0 16,-5 2 1-16,-4 3 1 16,0 0-1-16,0 0 0 15,0 8 0-15,6 10 0 16,0 4 3-16,4 1 0 0,3 2-1 16,5-3-2-16,1-3 0 15,2-6 0-15,6-2-1 16,-7-6 0-16,-1-5-2 15,6 0-5-15,4-22-8 16,2-11-17-16,0-9-49 16,-2-5-70-16</inkml:trace>
  <inkml:trace contextRef="#ctx0" brushRef="#br0" timeOffset="15406.757">16942 9630 289 0,'0'0'46'15,"0"0"0"-15,0 2-16 16,0 23-3-16,-2 14-6 16,-14 13-7-16,3 10-3 15,7 4-2-15,4 2-1 16,2-6 0-16,0-6-2 16,0-3 1-16,21-11-4 15,3-6 6-15,1-4-8 16,10-10 0-16,0-3-1 15,9-7-2-15,-1-9-6 16,5-3-3-16,1 0-7 16,-1-12-11-16,2-7-71 15,-3-6-195-15</inkml:trace>
  <inkml:trace contextRef="#ctx0" brushRef="#br0" timeOffset="17813.2033">20630 6672 267 0,'-8'-11'46'0,"-5"8"-10"16,1-1 11-16,12 4-5 16,0 0-17-16,0 0-9 15,0 0-7-15,0 0-2 16,0 0-1-16,0 0-2 15,0 0 2-15,0 0-5 0,12 0 0 16,9 0 2-16,10 0 4 16,10 0-2-16,9 0 2 15,2 0-2-15,7-4 1 16,6 3 1-16,1 1-4 16,4 0-1-16,-6 0-1 15,-4 0-1-15,-8 0 0 16,-13 1 0-16,-8 7-2 15,-10-5 2-15,-9 8-1 16,-6 5 1-16,-6 5 2 16,0 5 2-16,0 11 1 15,-12 3-2-15,-23 4-1 16,0-5 0-16,-3-4 1 0,-5-3-2 16,0 1 0-16,-9-3 0 15,2 2 4-15,1-6-5 16,1-1 0-16,7-5 0 15,8-5 0-15,6-4 0 16,2-5 1-16,4 2-1 16,-1-4 1-16,-1 2-1 15,8-5 0-15,3-1 0 16,6 0 1-16,2 0 0 16,2 0-1-16,-3 0 0 15,-1 0 0-15,4 0 0 16,-2 0 1-16,-2-3-1 0,4 2 0 15,2-3 1-15,-4 1 0 16,2 3-1-16,-3-3 2 16,5-1-2-16,-2 0 0 15,-6 1 0-15,2-5 0 16,-2-2 0-16,-5-2 2 16,-3-4-2-16,1-2 0 15,-3-2-2-15,1-3 2 16,5 1 0-16,-1-3 0 15,7-5-3-15,0-10 3 16,6-5-6-16,0-3 4 16,0 1-2-16,0 8 4 15,6 5 0-15,2 4 0 0,5 4 0 16,3 4-1 0,3 1-1-16,6-1 0 0,6 0 1 15,4 4 0-15,-4 1 0 16,0 4 1-16,2 4-1 15,-6 2 0-15,-2 0-1 16,-5 3 0-16,-11 2 2 16,-5 0-1-16,-4 2 1 15,0 0-2-15,0 0 1 16,0 0-6-16,0 0-9 16,0 0-43-16,0 4-130 15</inkml:trace>
  <inkml:trace contextRef="#ctx0" brushRef="#br0" timeOffset="18320.6438">20870 7182 207 0,'-35'-3'40'16,"4"3"-20"-16,2 0 28 15,0 0-6-15,4 0-18 16,-6 16-4-16,-6 9-8 0,-7 13 4 16,-7 9-1-16,-1 7-4 15,0 11-2-15,9-1-4 16,12 1 1-16,12-10-4 15,13 0 1-15,6-6-2 16,2-10 1-16,39-6 0 16,15-8-1-16,14-12-1 15,11-13 5-15,14-1 0 16,9-33 4-16,5-12 0 16,-4-13-6-16,-7 0 3 15,-22-4-5-15,-26 5 0 16,-25 4 2-16,-25 6 0 0,0 7 4 15,-40 4-4-15,-26 5 5 16,-12 9-2-16,-7 7-4 16,0 6 0-16,9 3 1 15,14 3-3-15,24 3-1 16,20-1-11-16,18-1-8 16,8-9-47-16,58-10-210 15</inkml:trace>
  <inkml:trace contextRef="#ctx0" brushRef="#br0" timeOffset="18634.2015">21932 6751 280 0,'-54'33'11'0,"5"10"38"15,5 9-10-15,9 5 2 16,13 2-16-16,19 0-18 15,3-7-2-15,15 3 3 16,32 1-5-16,9-2 4 16,8 3-2-16,-8-5-1 15,-6-6 0-15,-13-6-3 16,-14-5 3-16,-17-4 1 16,-6-3-2-16,-2-3 5 15,-50-2 4-15,-14-2-2 0,-15-5-4 16,-3-8-6-1,5-8 0-15,7 0-4 0,6-23-12 16,22-21-22-16,19-18-91 16</inkml:trace>
  <inkml:trace contextRef="#ctx0" brushRef="#br0" timeOffset="18840.7626">21897 6739 346 0,'6'0'40'16,"7"0"-40"-16,16 0 15 15,20 0 22-15,28-7 0 16,22-2-10-16,21-5-12 0,2-4-15 16,0-1-1-16,-9-3-3 15,-7-3-8-15,1-5-18 16,-16-6-83-16</inkml:trace>
  <inkml:trace contextRef="#ctx0" brushRef="#br0" timeOffset="19184.7774">22995 6039 334 0,'-15'3'36'0,"-1"18"-31"0,-1 10 7 15,11 3 5-15,6 1 1 16,0-2-3-16,25-6-4 16,26-7-6-16,18-9 2 15,5-7 6-15,9-4-1 16,-9-9 1-16,-2-19-8 16,-12-6-4-16,-18-6 5 15,-22 1-3-15,-20-2 2 16,0 7-2-16,-33 4-1 15,-31 5 0-15,-20 7-2 16,-14 15 0-16,-11 3 1 16,-1 2-1-16,13 20 0 15,19 0-1-15,28 1-4 0,31-1-11 16,19-4-14-16,19-7-84 16</inkml:trace>
  <inkml:trace contextRef="#ctx0" brushRef="#br0" timeOffset="19473.9173">23726 5997 89 0,'-47'47'61'0,"-13"9"-8"15,-6 14 14-15,-15 11-7 0,-8 12-18 16,-10 9 4-1,-11 11-10-15,-3 15-7 0,-3 9-5 16,-4 7-6-16,-2 6-6 16,-6 0-9-16,-10-5 0 15,5-8-3-15,17-19-1 16,17-19 0-16,17-19-2 16,22-18-1-16,14-18-5 15,17-17-3-15,17-21-9 16,12-6-33-16,0-37-283 15</inkml:trace>
  <inkml:trace contextRef="#ctx0" brushRef="#br0" timeOffset="19792.5102">22596 7648 143 0,'-25'46'45'15,"6"-4"0"-15,13-4-1 16,6-5-16-16,0-7-8 16,31-9 4-16,21-9 0 15,10-8 8-15,16-4-3 16,15-22-8-16,-2-11-13 16,-6-7-6-16,-21 1 0 15,-33 10 1-15,-29 3 3 16,-2 8 4-16,-43 5 1 0,-25 5-3 15,-17 4-3-15,-10 6 0 16,4 2-2-16,10 0 1 16,21 0-4-16,17 0-2 15,24 0-4-15,19-5-15 16,0-9-49-16</inkml:trace>
  <inkml:trace contextRef="#ctx0" brushRef="#br0" timeOffset="20734.2754">24669 5435 325 0,'-50'-40'19'16,"1"-3"2"-16,-3-1 7 16,-6-1 11-16,-12 0-9 15,-9 4-13-15,-12 2-4 16,-14 2 7-16,-21 4-6 15,-21 7-5-15,-33 5-6 0,-33 11-3 16,-28 9 1-16,-28 1 0 16,-29 14 0-16,-6 19-1 15,-4 9 0-15,7 12 0 16,21 13 0-16,18 6-1 16,22 10 2-16,31 14 2 15,27 13 1-15,29 20-4 16,15 15-2-16,18 9 2 15,11 0 3-15,18 5-1 16,16-7-1-16,17 3-1 16,25 3 0-16,21 8 2 15,12 10-2-15,6-1 0 16,37-2 0-16,13-4 0 0,10-7-1 16,3-1 0-16,7-4 1 15,5 0-1-15,10-5-2 16,16-9 1-16,15-10 2 15,12-20-3-15,17-17-1 16,9-23 3-16,7-15-1 16,2-14 0-16,15-19 2 15,5-15-5-15,11-10 4 16,21-16 1-16,0-20 0 16,9-12 1-16,-1-8 0 15,-14-6 2-15,-8-8-2 16,-2 2 1-16,-19-6 1 0,-15-5 1 15,-7-4-4-15,-11-6 9 16,-3-5 1-16,-3-10 3 16,2-5-2-16,8-12-1 15,9-12-4-15,5-11-1 16,-1-17-3-16,-9-11-2 16,-12-8-1-16,-23-7 0 15,-23 13-1-15,-33 11 2 16,-32 12 1-16,-26 19 1 15,-12 7 0-15,-29 6-1 16,-39 10-1-16,-27 10 0 16,-15 13 5-16,-18 13 1 15,-10 11 2-15,-15 11-5 0,-11 4-2 16,5 7-1-16,10 11 0 16,31 3-5-16,23 6 1 15,21 5-4-15,18 6-5 16,9 6-23-16,9 3-22 15,3 5-48-15</inkml:trace>
  <inkml:trace contextRef="#ctx0" brushRef="#br0" timeOffset="23700.2711">18131 3614 19 0,'47'0'14'16,"21"-7"-14"-16,34-17-7 15,36 0 7-15,-1 3 11 0,-67 15-4 16,-10 6-7 0,-15 0-2-16,3 0-4 0,-11 0 6 15,-6 0-16-15</inkml:trace>
  <inkml:trace contextRef="#ctx0" brushRef="#br0" timeOffset="24578.0655">17843 3346 114 0,'-4'0'63'0,"2"0"-17"16,2 0 9-16,0 0-3 15,0 0-10-15,0 0-7 16,0 0-4-16,0 0-3 0,-4 0-2 15,4 0-2-15,0 0-5 16,0 0-6-16,0 0-5 16,0 0-3-16,0 0 0 15,0 0-3-15,0 0-1 16,0 0-1-16,0 0 1 16,0 0-1-16,0 0 0 15,0 0-1-15,0 0 1 16,0 0 0-16,0 0 0 15,0 0-1-15,0 0 1 16,0 0 0-16,0 0 0 16,0 0 1-16,0 0 0 0,0 0 0 15,0 0-1-15,0 0 0 16,0 0-1 0,0 0 1-16,0 0-4 0,0 0 2 15,0-2 0-15,0 2-2 16,0 0 2-16,0 0 1 15,0 0 0-15,0 0 1 16,0 0 0-16,0 0-1 16,0 0-4-16,0 0-1 15,0 0 2-15,0 0-4 16,0 0-1-16,0 0-1 16,0 0-8-16,0 0-16 15,0 0-26-15,0 0-116 0</inkml:trace>
  <inkml:trace contextRef="#ctx0" brushRef="#br0" timeOffset="29297.5977">21461 8316 126 0,'95'0'20'0,"14"0"-3"16,18-7 23-16,7 1 15 15,11-5-26-15,8-4-3 16,12 3-2-16,-2 1-8 15,-1-1 3-15,-14 1-7 16,-5 1-3-16,-9-1-2 16,-14 7-5-16,-23-2-2 15,-22 6-6-15,-26 0-4 16,-24 0-6-16,-25 0-45 16</inkml:trace>
  <inkml:trace contextRef="#ctx0" brushRef="#br0" timeOffset="29590.1578">21169 8877 81 0,'19'0'168'0,"26"0"-166"16,26 0 8-16,26-2 16 16,23-8 3-16,27-6-6 15,26-2-1-15,24-2-7 0,26-4-4 16,15 1 2-16,10-2-11 16,-2 4-2-16,-13-1-17 15,-18 3-19-15,-49-3-214 16</inkml:trace>
  <inkml:trace contextRef="#ctx0" brushRef="#br0" timeOffset="34102.7668">8624 6322 128 0,'-31'-6'12'0,"4"0"0"16,15 2 19-16,10 4 11 15,2 0-9-15,0 0-6 16,0 0-10-16,0 0-1 16,0 0 1-16,0 0-5 0,0 0-2 15,0 0-3 1,0 0-3-16,0 0-4 0,0 0-4 15,0 0-3-15,14 0 7 16,19 3 2-16,4 1 0 16,11 3 2-16,-5 0 1 15,11 0-3-15,2-3 1 16,10 7-2-16,9-1 2 16,7-2-1-16,3 0 4 15,6 0-6-15,0-1 2 16,-11 3 1-16,5-2 1 15,-6 1-4-15,-7 1 0 16,-6-3 1-16,-16 3-1 16,-7-3-1-16,-8-2-1 15,-10 3 1-15,-2-4 0 0,-11 0 1 16,-3-3 0-16,-3-1-1 16,-6 0-1-16,0 0 1 15,0 0-1-15,0 0-6 16,0 0-7-16,0 0-39 15,0-2-255-15</inkml:trace>
  <inkml:trace contextRef="#ctx0" brushRef="#br0" timeOffset="34596.6017">9306 6077 41 0,'0'0'93'0,"0"0"-86"16,0 0-4-16,0 0 13 0,0 0 8 15,0 0-4-15,0 0-2 16,4 1 0-16,3 15 4 16,3 6 1-16,2 6 1 15,-10 9-3-15,5 3-2 16,-7 1-5-16,4 6-5 15,-4 1-2-15,0 4-1 16,2-1-2-16,-2 3 3 16,4-5-4-16,2-6-1 15,0-3 0-15,3-7-1 16,3-7 0-16,-2-7-1 16,-1-3 0-16,-1-10-3 0,-2-3-7 15,-6-3-3-15,0-6-31 16,6-24-166-16</inkml:trace>
  <inkml:trace contextRef="#ctx0" brushRef="#br0" timeOffset="34983.7198">9480 6010 168 0,'0'0'1'0,"2"5"3"0,31 13 12 16,4-1 0-16,17 0 2 16,10 4-1-16,15-3-4 15,9-2-4-15,-1 1-1 16,-2 0 5-16,-15-3-6 15,-14 3 0-15,-15-1-3 16,-14 2-4-16,-14 1 3 16,-13 6 3-16,0 1 2 15,-9 7-1-15,-28 0 0 16,-17 5-1-16,-10 0 3 16,2-3-6-16,0-3 6 15,5-2-5-15,1-2-4 0,2-1 0 16,2 5-14-16,-6-10-27 15,-8 7-117-15</inkml:trace>
  <inkml:trace contextRef="#ctx0" brushRef="#br0" timeOffset="41525.3303">5701 10625 198 0,'0'0'47'0,"0"0"-32"15,0 0 1-15,0 0 7 0,0 0 15 16,0 0-7 0,0 0-6-16,0 0-7 0,0 0-4 15,0 0-3-15,0 0-4 16,0 0-1-16,0 0 0 16,0 0 1-16,0 0-4 15,0 0-2-15,0 0 2 16,8 0-3-16,19 0 6 15,4 0 3-15,9 0-4 16,7 0-1-16,11 0 2 16,4 0-3-16,4 0 3 15,13 0-1-15,-1 0-4 0,-1 4 1 16,7-1 2-16,1 1 0 16,10 3 2-16,2-3-3 15,3 7 0-15,11-5-1 16,11 3 1-16,17-2 1 15,8 1-1-15,12 0 2 16,2-2-4-16,4 2 1 16,11 1 0-16,8-1 2 15,10-3-2-15,9 2 1 16,-1-3-1-16,11-1 0 16,6 5-2-16,15-4 3 15,20-1 0-15,-4 1-1 16,17-1 3-16,6-3-3 15,-11 3-2-15,15-3 1 16,5 0-1-16,-3 0 0 0,12 0 2 16,11 0 3-16,2 0-5 15,10 0 0-15,-6 0 0 16,-8 0 0-16,2 0 0 16,-5 0 0-16,-5 0 0 15,5 5 1-15,5 1-1 16,-2-5 0-16,6 6 0 15,-13-4 0-15,-1-1-1 16,-1 1 1-16,-5 0 1 16,11 0 0-16,9-2 0 15,4-1 0-15,11 0-1 16,1 0 0-16,1 0-1 0,3-7 1 16,-5 4-1-16,1-2 2 15,5 2-1-15,-5 3 0 16,7 0 0-16,-3-4 0 15,1 4 0-15,-3-4 0 16,1 1-1-16,10-1 2 16,0 0 0-16,14-3-1 15,3 4 0-15,-9-1 0 16,0 0-1-16,-15 3 1 16,5 1 1-16,-4 0-1 15,-2 0 2-15,1 0-2 16,-11 0-1-16,-12 0-2 15,-7 0 3-15,-17 0 2 0,-10 0-2 16,2 0 1-16,-4 1 0 16,-3-1-1-16,-3 0 0 15,-17 0-1-15,-15 0-1 16,-14 0 2-16,-10 0 0 16,-13 0 0-16,-12 0 0 15,-6 0 0-15,-11 0 1 16,-3-1-1-16,-9-5 1 15,-9 2-1-15,-22 4-2 16,-25-7 1-16,-28 3 1 16,-22 0-1-16,-16 1 1 15,-14 0 0-15,-11 3 0 16,-6 0 1-16,0 0 2 16,0-1 5-16,0 1-6 15,0 0 1-15,0 0-2 0,0 0-2 16,0 0-1-16,0 0-2 15,0 0-3-15,0 0-2 16,0-7-6-16,0-11-14 16,0-8-26-16,0-15-73 15,2-6-199-15</inkml:trace>
  <inkml:trace contextRef="#ctx0" brushRef="#br0" timeOffset="43513.1417">29206 4192 210 0,'0'-3'32'0,"0"3"-31"15,0 0-1-15,0 6-1 16,0 20 1-16,0 11 7 15,-6 7 2-15,-6 12 1 16,-1 8 0-16,5 9 3 16,-2 9 2-16,-1 6-1 15,3 7-1-15,-2 2 3 16,4-1-10-16,4-3 3 16,-3 3-1-16,3-2 0 15,2 3 1-15,0 7-1 16,0 4-1-16,0 4 7 15,7 0-9-15,19 2 7 16,3-3-6-16,2 3 1 0,4-1-5 16,3-2 3-16,-7 1-4 15,4-5 2-15,-6 3 0 16,-4 9-2-16,-5 1 4 16,7 5 4-16,-6 3-6 15,4 1-2-15,-1 0 6 16,3 2 1-16,-2 2-6 15,0-1 8-15,0 3-3 16,4 4 0-16,-2-1 0 16,1 1 1-16,1 0-1 15,-10 3-5-15,0-1 2 16,-11-2-1-16,-2-4 0 0,-6 5-2 16,0-1 3-1,0-3 0-15,-12-1-3 0,-7-5 0 16,0-5 2-16,1-5 0 15,-5-9-2-15,2-12 0 16,9-7 1-16,0-11-1 16,12-9-1-16,0-5 1 15,0-6-1-15,0-6 0 16,0-8-1-16,6-9 1 16,2-8 0-16,2-12-1 15,-1 0 1-15,-3-7 0 16,0-3 0-16,-2 0 0 15,-2-5 0-15,5 3 0 0,-3-1-1 16,-2 2 1 0,2 1-1-16,0-1 3 0,2 4-3 15,-4-4 1-15,2 4-1 16,-4-7 1-16,0 0 0 16,0-2 0-16,0-2 0 15,0 0 0-15,0 0 4 16,0 0 1-16,0 0-2 15,0 0-1-15,0 0-2 16,0 0 2-16,0 0-1 16,0 0 1-16,0 0-1 15,0-3 1-15,-4-15-2 0,-27-5 0 16,-10-8 0-16,-7-6-1 16,-1-7 1-16,-5-6 0 15,-2-4-1-15,-4-1 1 16,-2 0 0-16,-4 4-1 15,-2 7 1-15,-4-3 0 16,-1-1 1-16,5 4-1 16,-4-4 0-16,1 4-1 15,5-4-3-15,2 4 3 16,0 1 1-16,4 1 0 16,10 2 0-16,7 5-1 15,8 4 2-15,10 8-1 16,7 6 2-16,5 6-2 15,7 3 0-15,6 5 0 16,0-1 0-16,0 4 0 0,0 0-3 16,0 0-2-16,0 0-3 15,2 0 0-15,39 0 5 16,28 4 3-16,28 2 2 16,23-1-2-16,18 6 0 15,9-3 1-15,4 6 0 16,2 1-1-16,2 3 0 15,-13 0 5-15,13-4-5 16,-8 2 0-16,-8 5-1 16,-7-6 1-16,-29 3 0 15,-16-3-1-15,-21-1 1 16,-18 1 0-16,-15-5 0 0,-14-1-1 16,-5-5 1-16,-12-1 0 15,-2 0 0 1,0-2 1-16,0 1-1 0,0 4 0 15,0 8 2-15,-19 8-1 16,-22 11 0-16,-19 7 0 16,-10 7 0-16,-15 9 0 15,-12 6-1-15,-17 8 0 16,-6 4 2-16,9 2-2 16,3 3 0-16,24-10 0 15,17-11-1-15,14-10 0 16,15-12 1-16,12-8-1 15,7-12 1-15,9-5 0 0,3-6-4 16,3-5-3 0,-2 0-13-16,-8-7-53 0</inkml:trace>
  <inkml:trace contextRef="#ctx0" brushRef="#br0" timeOffset="52096.328">18966 1813 209 0,'-19'-14'22'0,"-4"2"5"15,1 1 13-15,9 6 3 16,13 3-4-16,0 2-14 16,0 0-11-16,0 0-4 15,0 0 0-15,0 0-2 16,0 0 0-16,0 0 1 16,0 0-4-16,0 0 0 15,0 0 2-15,0 0 3 16,0 0-4-16,0-2-4 0,0 2 1 15,0 0 0 1,0 0-3-16,0 0-1 0,0 0 1 16,0 0 0-16,0 0 0 15,0 0-3-15,0 0 0 16,0 0-3-16,0 0-2 16,0 0-3-16,0 0-3 15,0 0-8-15,0 0-18 16,0 0-53-16,0 0-121 15</inkml:trace>
  <inkml:trace contextRef="#ctx0" brushRef="#br0" timeOffset="53535.1373">18937 1742 4 0,'0'0'15'0,"0"0"3"15,0 0 2-15,0 0-3 16,0 0-3-16,0 0 0 16,0 0 4-16,0 0-1 0,0 0 4 15,0 0 4-15,0 0-3 16,0 0 0-16,0 0-1 16,0 0-2-16,0 0 4 15,0 0-2-15,0 0-5 16,0 0-3-16,0-2 4 15,0 2 1-15,0 0-1 16,0 0 0-16,0 0-3 16,0 0-5-16,0 0 2 15,0 0-5-15,0 0-1 16,0 0 0-16,0 0 2 16,0 0-4-16,0 0 4 15,0 0-7-15,10 0-1 0,15 0-6 16,18 0 7-16,30 0 1 15,12 0 4-15,8 0-4 16,-5 0 0-16,-13 12 3 16,-9 5-3-16,-18 3 1 15,-13-1-2-15,-15 1 2 16,-9 1 0-16,-11 2 1 16,0 3 2-16,-6 4 0 15,-42 1 2-15,-14 1-3 16,-17-3-1-16,-5-4-2 15,-11-1 0-15,2-5-2 16,2-4 1-16,8 0 0 16,11-8 1-16,22-2-1 15,21-2-1-15,15-3 1 0,9 0-1 16,5 0-8-16,0 0-3 16,19 0-6-16,35-6 18 15,24-4-2-15,13-4 2 16,4 7 0-16,-10 3-3 15,-4 4 2-15,-13 0 0 16,-4 4 1-16,-10 11 2 16,-9 6-2-16,-12 6 4 15,-14 4-4-15,-19 4 2 16,0 4-1-16,-19 3 5 16,-34 1-5-16,-12-4 4 15,-7-2-3-15,-2-4-2 16,-1-8 5-16,3-3-4 0,6-8 2 15,6-5-3-15,10-5 0 16,9-4 0-16,12 0 0 16,8 0-9-16,3-13-6 15,14-7-27-15,4-4-125 16</inkml:trace>
  <inkml:trace contextRef="#ctx0" brushRef="#br0" timeOffset="53781.8535">19956 2412 74 0,'19'10'70'0,"3"0"-16"15,-1-3-4-15,2 1-21 16,-1-3-11-16,-1-1-15 16,-2 1-3-16,-3-3-20 15,3-2-31-15,-1 0-105 16</inkml:trace>
  <inkml:trace contextRef="#ctx0" brushRef="#br0" timeOffset="54141.7733">20843 1589 276 0,'-13'0'70'15,"-1"0"-63"-15,-11 13-6 16,-4 10 10-16,4 6 8 15,7 1-7-15,18-1-9 16,0-2-1-16,20-3-2 16,32-5 0-16,6-9-1 15,8-7-3-15,6-3 4 0,1-12 0 16,-5-15 4-16,-8-5 9 16,-19 3-6-16,-16 0-1 15,-21 5-1-15,-4 2 2 16,-12 2-1-16,-34 4-2 15,-11 3-4-15,-16 10-4 16,-3 3-5-16,7 0-10 16,20 3-40-16,20 8-95 15</inkml:trace>
  <inkml:trace contextRef="#ctx0" brushRef="#br0" timeOffset="54470.6895">20961 1891 225 0,'-40'37'13'16,"1"2"11"-16,4-5 20 15,6-4-3-15,10-4-15 16,13-4-13-16,6-6-3 16,0-4-7-16,19-5-2 15,18 0 2-15,11-7-2 16,11 0 5-16,8-11 7 15,-5-11-6-15,-9-3 0 0,-22-1-5 16,-20-1 5 0,-11 2 0-16,-11 1-6 0,-36 5 2 15,-17 5 5 1,-15 9-8-16,-3 4 2 16,9 1-2-16,24 0 0 0,20 0-3 15,20 1-8-15,9 2-15 16,9-1-31-16,42 0-125 15</inkml:trace>
  <inkml:trace contextRef="#ctx0" brushRef="#br0" timeOffset="54638.5601">21486 2045 67 0,'10'18'79'0,"2"-5"-30"16,5-3-7-1,2 2-21-15,-1-3-18 0,13-3-3 16,10-1-20-16,5-5-44 16,8 0-106-16</inkml:trace>
  <inkml:trace contextRef="#ctx0" brushRef="#br0" timeOffset="55020.0258">22709 1570 277 0,'-41'16'40'0,"10"3"-27"15,17 1 7-15,7-1 3 16,7 2-10-16,0-1-8 15,33-2-4-15,15-6 3 16,14-5 1-16,10-7 2 16,7 0 1-16,-3-3-4 15,-12-12 1-15,-16-1-5 16,-17-1 4-16,-21-2 2 16,-10 0-2-16,0 2 3 15,-29 2-4-15,-20 0 1 16,-13 3-4-16,-8 2 7 0,10 6-4 15,14 1-3-15,17 2-1 16,19-2-5-16,10 3-12 16,0 0-43-16,41 0-166 15</inkml:trace>
  <inkml:trace contextRef="#ctx0" brushRef="#br0" timeOffset="55191.5709">23480 1719 47 0,'17'13'53'0,"-5"-3"-16"15,3-1-14-15,8-3-13 16,8-3-10-16,10-3-2 16,6 0-19-16,7-12-79 15</inkml:trace>
  <inkml:trace contextRef="#ctx0" brushRef="#br0" timeOffset="55487.6437">24146 1414 280 0,'0'0'37'0,"0"6"-26"15,0 13-9-15,0 4 14 0,12 4-2 16,13 6-6-1,10 1-3-15,11-1 3 0,1 3 7 16,1-1-4-16,2 1 2 16,-7-2-1-16,-8-4-5 15,-10-4 0-15,-13-6-5 16,-12-5 3-16,0 1 1 16,-8 0 4-16,-52 4 6 15,-31-2-13-15,-18-5-3 16,-5-5-7-16,4-8 1 15,19 0-17-15,23-21-61 16</inkml:trace>
  <inkml:trace contextRef="#ctx0" brushRef="#br0" timeOffset="55666.0586">24256 1348 241 0,'43'-5'4'16,"21"-3"4"-16,19 1-1 16,18-4-3-16,15 0-4 15,12 0-15-15,8-4-7 16,-7 1-40-16</inkml:trace>
  <inkml:trace contextRef="#ctx0" brushRef="#br0" timeOffset="56301.3469">25849 1006 312 0,'-47'-12'36'0,"-17"-1"-13"15,-11 0 9-15,-5 1-12 16,-15 1-3-16,-3-1 1 16,-15-1-11-16,-17 0 2 15,-28 2-9-15,-21 0 4 16,-24 5 4-16,-26 1-8 15,-32 4 0-15,-26 1 0 16,-34 0 0-16,-20 0-2 16,-29 16-1-16,-8 6 2 0,0 4 0 15,-3 5 1-15,5 7-1 16,-6 6-1-16,-1 5 3 16,11 4-2-16,29 3 1 15,31 7 0-15,29 3 0 16,41 4-2-16,27 6 2 15,33 2 3-15,31 12-3 16,31 8-1-16,35 9-1 16,36 4-2-16,39 0 3 15,10-8-3-15,66-1-1 16,29-6 2-16,27 0 1 16,31-6-3-16,39-6 3 15,33-7 0-15,36-10 2 0,40-9 0 16,18-9 2-1,20-16-1-15,12-11 0 0,-3-19 2 16,15-3 0-16,1-29-2 16,23-19 1-16,5-15 2 15,12-13-3-15,3-12-1 16,-17-16 0-16,-20-13-1 16,-12-15 2-16,-27-11 0 15,-29-7-1-15,-40 7-3 16,-51 20 0-16,-54 15 3 15,-47 24 0-15,-38 15 3 16,-37 9-1-16,-35 11 2 16,-4 3 5-16,-64 6-9 15,-36 5-1-15,-34 8-9 0,-25 13-19 16,-23 14-70-16,-23 0-171 16</inkml:trace>
  <inkml:trace contextRef="#ctx0" brushRef="#br0" timeOffset="57370.7264">10923 11594 315 0,'6'-29'40'16,"-6"0"-26"-16,0 9 20 0,0 11 9 15,0 8-12-15,0-1-15 16,0 2-1-16,0 0-7 16,0 0 0-16,0 13-7 15,8 18 7-15,11 11 1 16,-3 6-2-16,-5 11-2 16,-11 0-3-16,0 4 3 15,0 2-5-15,0-2 0 16,0-8-2-16,0-8-8 15,0-9-11-15,12-10-47 16,2-21-152-16</inkml:trace>
  <inkml:trace contextRef="#ctx0" brushRef="#br0" timeOffset="57779.0999">11857 11476 322 0,'-19'16'55'0,"7"5"-51"16,-9 5 11-16,9 7 11 16,10 4-1-16,-2-2-13 15,4 0-3-15,0-6-2 0,6-3-5 16,21-4 0-1,0-8-1-15,4-3 0 0,8-7 1 16,0-4-1-16,13-7 2 16,-2-20 2-16,-3-12 5 15,-14-5-5-15,-23-5-1 16,-10 5 2-16,-16 0 2 16,-40 5-4-16,-18 9 5 15,-11 4-7-15,-6 12 2 16,0 6 3-16,2 8-3 15,17 0-3-15,12 0-1 16,23 0 0-16,22 8-7 0,15 3-11 16,2 3-10-1,54 1-5-15,27-8-96 0</inkml:trace>
  <inkml:trace contextRef="#ctx0" brushRef="#br0" timeOffset="58123.6561">12609 11624 199 0,'-24'36'44'15,"-1"3"8"-15,2-4 7 16,13-6-27-16,10 4-9 16,0-8-13-16,18-3 0 15,24-5-1-15,5-12-4 16,13-5-1-16,6 0 3 0,7-18-1 15,-3-15 0-15,-4-6 1 16,-14-2-2-16,-25-3 0 16,-23 0-4-16,-4 3 4 15,-31 1-4-15,-39 6 2 16,-9 9 3-16,-12 4-3 16,-2 9 0-16,-2 5 0 15,10 4-3-15,23 2-1 16,19-3-2-16,20 1-8 15,23-8-7-15,6-5-81 16,48-6-160-16</inkml:trace>
  <inkml:trace contextRef="#ctx0" brushRef="#br0" timeOffset="58469.0978">13215 11117 202 0,'0'4'16'0,"0"13"7"16,0 3 21-16,6 4-6 16,9-2-15-16,14-2-6 15,8-3-2-15,13-1-7 16,14-10-1-16,10-6-4 16,9 0 3-16,-9-22-4 15,-12-2-2-15,-16-10-1 0,-28 5 1 16,-18-8 2-1,-6 4 2-15,-46 2 3 0,-14 4-2 16,-8 5 8-16,-13 6-3 16,-2 6 3-16,2 10-1 15,5 0-5-15,9 0-2 16,22 0-3-16,17 8-2 16,22 3-9-16,12 2-8 15,6-1-9-15,52-4-24 16,27-8-220-16</inkml:trace>
  <inkml:trace contextRef="#ctx0" brushRef="#br0" timeOffset="58717.2844">14162 11157 233 0,'-66'51'21'0,"-7"8"29"15,-7 4 7-15,-11 10-13 16,-15 12-4-16,-3 6-12 16,3 5-5-16,9-1-3 15,8 0-8-15,21-7-10 16,21-3-2-16,9-11-1 16,16-11-5-16,7-9-2 15,5-6-7-15,4-11-7 16,6-6-68-16,0-22-294 0</inkml:trace>
  <inkml:trace contextRef="#ctx0" brushRef="#br0" timeOffset="59092.209">13691 12087 51 0,'0'21'221'0,"0"2"-202"16,0 1 17-16,6-2-6 16,12-5-9-16,11 0-13 0,8-10 0 15,13-4 1 1,16-3-3-16,17-6 1 0,8-24-3 16,-6-7-4-16,-17-2-3 15,-27-2-1-15,-28 8 4 16,-13 0 4-16,-13 6 1 15,-36 5-2-15,-22 5 3 16,-7 6 2-16,-13 10 5 16,0 1-3-16,6 0 2 15,11 0-3-15,12 7-5 16,10 2-3-16,13 1-1 16,6-2-7-16,14 3-5 15,11 0-17-15,8 0-28 0,0 4-217 16</inkml:trace>
  <inkml:trace contextRef="#ctx0" brushRef="#br0" timeOffset="62504.064">28636 12504 249 0,'-21'-4'68'15,"-26"4"-55"-15,-24-3-1 0,-20 3 21 16,-14 0-3-16,-3 11 5 15,55-3-6-15,3 3-12 16,-10 11-6-16,-8 3 1 16,0 5-6-16,4 3-6 15,20-1 2-15,21-3-2 16,21 1-2-16,2 3-5 16,31 5 3-16,38 1 0 15,28-2 4-15,16-4 1 16,3 1-1-16,0-2 2 15,-13-2-1-15,-12 3-1 16,-18 0 0-16,-22-1 1 16,-18 1-1-16,-20 1 0 0,-13-2 5 15,-8 4-1-15,-52 3 3 16,-29 1-4-16,-21-4-1 16,-8-3 3-16,3-11-2 15,5-4-3-15,11-3 1 16,12-10-1-16,15-5-5 15,16 0-2-15,19-16-5 16,30-12-25-16,7-13-189 16</inkml:trace>
  <inkml:trace contextRef="#ctx0" brushRef="#br0" timeOffset="62907.6879">28915 12721 42 0,'4'0'277'0,"-4"7"-274"16,0 15 15-16,0 15 29 15,0 7-12-15,-10 8-9 16,-3 10-10-16,7 3-5 16,6 2-1-16,0-1-6 15,10 1 4-15,17-13-5 16,4-10-1-16,-4-8-1 15,-2-13 3-15,-6-8-3 16,-1-5 1-16,-10-10-1 16,3 0 4-16,5-10 8 0,17-31 19 15,15-22-8-15,6-21-19 16,-5-8-3-16,-11-6 0 16,-10-1 0-16,-5 3-2 15,-8 8-4-15,-3 14 4 16,0 13-1-16,-1 20 1 15,-5 11 0-15,-4 8-2 16,4 7 0-16,7 4-11 16,9 4-13-16,9 3-29 15,15 4-52-15,-3 8-184 16</inkml:trace>
  <inkml:trace contextRef="#ctx0" brushRef="#br0" timeOffset="63423.3277">29965 12684 283 0,'-2'0'63'15,"-2"0"-45"-15,4 3 23 16,0-1 1-16,0-2-26 15,0 6-10-15,0 2-2 16,0 10-3-16,-8 7 5 16,1 12 4-16,-5 1-2 15,-5 8 2-15,5 1-2 16,-5 5 2-16,5 0-1 16,0 6-3-16,-7-1-1 0,7 1-1 15,3-4-2-15,-1-6-1 16,0-11 1-16,3-7-1 15,-1-5-1-15,2-3 0 16,-4-6-1-16,1-6 0 16,3-7-3-16,2 1-3 15,-2-4-1-15,0 0-7 16,-3-22-31-16,3-14-158 16</inkml:trace>
  <inkml:trace contextRef="#ctx0" brushRef="#br0" timeOffset="63986.8298">29907 12630 383 0,'0'0'16'0,"0"0"-15"16,0 0 15-16,0 10-3 15,13 15 1-15,11 9 7 16,9 6-5-16,7 8-4 15,-1 3 0-15,2 0-2 16,-4-2-2-16,1-2-1 16,-3-3 1-16,-4-3-5 15,-2-9-1-15,-4-1 2 16,-7-10-1-16,-1-6-3 0,-5-8-1 16,-6-7-1-1,1 0 2-15,-5-3 5 0,18-23 2 16,11-22 8-16,9-14-13 15,13-15-2-15,1-4-2 16,-11-4-3-16,3 2-2 16,-13 9 5-16,-8 14 2 15,0 16-1-15,-11 15 1 16,-6 12 0-16,-1 12 3 16,-7 5 3-16,0 0-6 15,0 0 0-15,4 5-3 16,10 24-2-16,11 10 5 15,4 14 8-15,0 9-4 16,2 4-1-16,0-3 1 16,0 2 2-16,6-2-6 0,9-8 1 15,-7 0 0-15,6-1-1 16,-5-6 2-16,-1-5-2 16,-12-8 0-16,-5-7-2 15,-9-9 1-15,-7-7-6 16,0-5-1-16,-6-7-14 15,0 0-29-15,0-22-96 16</inkml:trace>
  <inkml:trace contextRef="#ctx0" brushRef="#br0" timeOffset="64227.9744">31575 11628 22 0,'-6'18'355'0,"-17"24"-348"16,-18 26-7-16,-25 19 16 15,-15 10-9-15,-8 5-7 16,9-3-8-16,7-7-11 15,24-7-53-15</inkml:trace>
  <inkml:trace contextRef="#ctx0" brushRef="#br0" timeOffset="65535.8595">27538 14013 256 0,'0'0'1'0,"0"0"-1"15,0 3 40-15,25-3 2 16,29 0 5-16,28 0-4 16,24 0-10-16,32 0-10 0,28 0-7 15,22 0-3 1,23 0-3-16,8-4-3 0,10-2 0 16,3-2-2-16,-1-3 1 15,9-3-2-15,-6 2-1 16,-1-6-2-16,-12-1-1 15,-10 2-1-15,-6-2 1 16,-21-3-1-16,-11 3 1 16,-17-3 0-16,-12-3 1 15,-9 2-1-15,-16-6 3 16,-11 0-1-16,-15-8 6 16,2-6-2-16,-2-1 3 0,10-7-3 15,1-9 1-15,-1 1-5 16,5-3-1-16,-17-8-1 15,0-6 0-15,-13 1 0 16,-16 0 0-16,-4-1 1 16,-15 1 0-16,-9-2-1 15,-12-4 0-15,-5-4 2 16,-9-6-4-16,-4-4 2 16,-4-6-1-16,0-4 1 15,0 1 0-15,-4 2 1 16,-17-4 1-16,-14 10 1 15,-2 4-3-15,-8 8 2 16,-7 9 0-16,-18 4 1 16,-11 0 1-16,-22 5 0 15,-7 3 3-15,0 5-3 0,-3 6-3 16,-1 8 4-16,5 4-5 16,-13 4 0-16,-7 6 0 15,-11 9 0-15,-15 2 0 16,-4 10 0-16,-13 6-1 15,-10 3 1-15,-10 5 0 16,4 17 0-16,0 3 0 16,10 8 0-16,2-3 0 15,1 2-1-15,11 1 1 16,7 5 0-16,4 5-1 16,-8 5 1-16,-11 7-3 15,-14 5 3-15,2 3-1 0,5 1 1 16,1 3 0-16,10 2 1 15,13 12 0-15,0 3-1 16,15 0 0-16,1 1 0 16,-1-1 0-16,11 5 0 15,3-1 2-15,17-4-2 16,14-2-2-16,14-5 2 16,13 6 0-16,4 2-2 15,12 4 2-15,5 10 0 16,5 7 0-16,19 3 0 15,9 1 0-15,14-6 0 16,0-6 0-16,0-5-1 0,27-2 1 16,18-9 0-16,17-10-1 15,7-10-2-15,9-6 3 16,13-8 0-16,10-8 0 16,9-4 0-16,6-7 0 15,4-10 0-15,-15-5 2 16,-14-6-2-16,-12 0 0 15,-15-5-2-15,-15-3-3 16,-14 3 0-16,-14-3-6 16,-2 0-16-16,-7 0-26 15,5-6-47-15,-15-6-284 16</inkml:trace>
  <inkml:trace contextRef="#ctx0" brushRef="#br0" timeOffset="77802.9564">18862 15381 288 0,'3'-6'60'0,"-3"2"-39"15,0 0 7-15,-13 4 22 16,1-4-18-16,6 4-11 15,-1 0-4-15,7 0-4 16,0 0-3-16,0 0-1 0,0 0-7 16,0 0-1-1,-4 0 0-15,4 0-1 0,-2 4 1 16,-10 21-1-16,-5 15 1 16,-1 15 1-16,-3 11 0 15,9 5 0-15,1 6-2 16,7-1 0-16,4-5 0 15,0-5 0-15,0-3 0 16,4-6 0-16,13-4 0 16,-3-10 0-16,5-10 0 15,-1-10 0-15,1-10-2 16,4-8 0-16,2-5-1 16,12-5 3-16,10-31 0 15,13-16 0-15,2-16 0 0,-2-10 1 16,-16-3-1-16,-9 1 0 15,-13 4 0-15,-3 13 0 16,-11 15 0-16,-1 25 0 16,-3 14 1-16,-4 9 1 15,0 0-2-15,0 0 0 16,0 3-1-16,2 25 0 16,2 21 1-16,2 12 2 15,4 7 1-15,3-3-3 16,5-10 0-16,7-4 0 15,0-7 0-15,6-7 0 16,-2-13 0-16,2-5 0 0,0-8 0 16,6-11-2-16,5 0 2 15,13-25 3 1,12-16 1-16,5-13-2 0,-4-8-1 16,-14-8 0-16,-13-3-1 15,-16 2 0-15,-13 9 0 16,-7 18 2-16,-5 15-1 15,0 13 0-15,0 6 5 16,0 3-3-16,0 4-2 16,-5 1-1-16,-1 2-6 15,6 0-2-15,0 0-16 16,0 0-20-16,0 0-62 16,0 16-157-16</inkml:trace>
  <inkml:trace contextRef="#ctx0" brushRef="#br0" timeOffset="78332.6783">20357 15980 290 0,'-2'0'38'0,"2"0"-36"0,0 0 18 16,0 0 5-16,0 0-16 15,0 0-7-15,0 14 1 16,0 8 12-16,0 5 0 16,0 5 0-16,-6 4-1 15,-29 5-5-15,-21 0-2 16,-14-2-7-16,-3-1 0 16,-3-5-7-16,5-8-11 15,5-7-19-15,23-9-111 16</inkml:trace>
  <inkml:trace contextRef="#ctx0" brushRef="#br0" timeOffset="79124.0163">21668 15337 363 0,'0'0'23'0,"0"0"-17"15,0 0 19-15,0 8-6 16,0 17-17-16,0 12 12 15,0 10-2-15,0 5-3 16,10 8-1-16,0 9-1 0,3 1 1 16,-5 0-2-1,2-11-1-15,-4-6-2 0,-3-8 1 16,1-5 0-16,-4-3 1 16,0-8-4-16,0-5 1 15,0-8-2-15,0-7 2 16,0-5-1-16,0-4-1 15,0 0-1-15,0 0 1 16,0-7 0-16,0-21-3 16,0-12-11-16,0-11 10 15,18 0 2-15,11 4 2 16,8 3-1-16,1 6 1 16,3 8 0-16,-2 9 0 15,0 9 1-15,1 6-1 0,5 6 3 16,7 0-3-16,2 15 0 15,-5 9 1-15,-3 3 0 16,-9 6 2-16,-16 3 1 16,-11 1 1-16,-10 4 2 15,0 2-2-15,-29-2-2 16,-14-1 2-16,-7-1 1 16,0-1-5-16,-1-8-1 15,-3-8 0-15,4-5-3 16,1-5 2-16,-5-5-6 15,0-7-10-15,3 0-20 16,-3 0-61-16,12-14-198 16</inkml:trace>
  <inkml:trace contextRef="#ctx0" brushRef="#br0" timeOffset="88091.6814">2377 9979 221 0,'-29'0'47'0,"9"0"-30"16,-16 0 10-16,20 0 9 16,16 0-6-16,0-3-7 15,0 3-7-15,0 0-3 16,0 0 0-16,0 0-1 15,0 0 0-15,0 0-4 16,0 0-2-16,0 0 2 16,0 0-5-16,0 0 2 0,0 0-3 15,0 0 0 1,0 0-2-16,0 0 0 0,0 0-2 16,0 0-1-16,-2 0-6 15,-9 3-3-15,3 11-15 16,-4 2-64-16</inkml:trace>
  <inkml:trace contextRef="#ctx0" brushRef="#br0" timeOffset="88817.3913">2431 9920 99 0,'0'0'59'15,"0"0"-16"-15,0 0 23 0,0 0-1 16,0 0-13-16,-6 0-6 16,-7 0-8-16,-14 0-8 15,-6 0-15-15,-18 5-2 16,-7 8-4-16,-19 3-3 16,-1 3-3-16,5 1 4 15,3-1-4-15,4 9 4 16,6 0-7-16,10 7 0 15,11-1 0-15,14 3 1 16,23-1-1-16,2-2-1 0,2 0 1 16,36-3-4-16,13-1 1 15,9-4 3-15,10-1 0 16,9-6 2-16,4-1-1 16,-3-7 0-16,3-3 0 15,-11-5-1-15,-8-3 0 16,3 0 2-16,3 0 1 15,2-11-1-15,-4-11-1 16,-1 4 0-16,-7-4-1 16,-17 7 0-16,-8 5-1 15,-23 2 0-15,-5 4 0 16,-7-6-6-16,6-2-9 0,-6-5-25 16,6 5-23-16,-4 0-105 15</inkml:trace>
  <inkml:trace contextRef="#ctx0" brushRef="#br0" timeOffset="89291.6629">2944 9760 238 0,'0'0'106'0,"0"0"-91"15,0 0 4-15,0 0 4 16,0 10-8-16,4 21-9 16,25 8 12-16,2 9-5 15,10 2-6-15,4 7 1 16,13 1 0-16,-2 1 3 15,4-5-7-15,6-6 2 16,-14-6-3-16,6-10 1 16,-13-3 0-16,1-11 0 15,-15-4-2-15,-6-9-1 16,-9-1 2-16,-10-4 3 16,1 0-1-16,-1-23 8 0,8-24 16 15,15-19-16-15,6-19-11 16,-2-6-2-16,-8-1-1 15,-8 6-4-15,-1 9 5 16,-16 13-3-16,0 13 1 16,0 16-2-16,0 7-6 15,0 6-8-15,-23 9-25 16,-5 7-79-16</inkml:trace>
  <inkml:trace contextRef="#ctx0" brushRef="#br0" timeOffset="90018.0963">2431 11105 211 0,'0'16'9'16,"0"-2"9"-16,6 1 8 0,19-7 0 16,10-5 2-16,4 0-4 15,25-3 9-15,15-3-1 16,24-15-2-16,19-15-7 15,23-5-5-15,4-8-6 16,6-2-4-16,-6-1-1 16,0 3-1-16,-5-10 1 15,-14 1-3-15,-8 1 0 16,-10-6 0-16,-21 1 0 16,-21-3 1-16,-12-5 1 15,-21-9-1-15,-14-13 1 16,-23-13-5-16,0-15 0 15,-45-9-1-15,-22-5 0 0,-23-5 0 16,-22-3-2 0,-22 11-4-16,-21 5-1 0,-9 20 0 15,-5 26 2-15,1 23 2 16,-7 20 3-16,-1 20 0 16,0 14 0-16,-4 12 1 15,5 25 0-15,-1 17 3 16,11 12-3-16,12 20-1 15,22 11-1-15,28 10 0 16,22 13 1-16,26 10 0 16,15 5 1-16,26 9-1 15,14 2 0-15,0-7 0 16,41-6 0-16,21-8 0 16,23-11-1-16,18-8 1 0,23-8-2 15,15-12 0-15,4-11 1 16,-15-11-2-16,0-9 1 15,-27-13 2-15,1-10-5 16,-19-10-5-16,-15-5-20 16,-6-5-81-16,-23-9-244 15</inkml:trace>
  <inkml:trace contextRef="#ctx0" brushRef="#br0" timeOffset="91675.2963">22067 1558 240 0,'-48'-13'18'0,"-8"-2"-15"16,-22-7 11-16,-9 0 17 15,-10-2-3-15,-15-2-1 16,36 8-1-16,-3-1-5 15,-6-1 8-15,0 0-8 16,-12-2-6-16,-12 0-5 16,-11 0-5-16,-8-2-2 15,-15 1 2-15,0 3 1 16,-7 2-4-16,-14 6 6 16,-7 7-5-16,-5 5-2 15,6 0 1-15,7 0 0 16,2 17-4-16,6 13 4 15,-8 14-2-15,-7 13 2 0,3 15-1 16,5 11-1 0,14 11 1-16,9 15-1 0,23 9-1 15,19 4 1-15,23 4 0 16,24-5 1-16,27-4-1 16,23-1 0-16,0-9 0 15,36-8 0-15,36-9 0 16,25-10 0-16,25-7 0 15,12-13 0-15,11-6 0 16,14-9 0-16,2-9 1 16,7-12 3-16,6-12-4 15,-3-12 2-15,21-12 6 0,9-26-1 16,12-16 2 0,10-10-3-16,-8-15-1 0,-6-5 0 15,-15-8-3-15,-22-3 4 16,-26-3-2-16,-19-2 0 15,-18-5 1-15,-20-3-3 16,-17-4-1-16,-26-9 1 16,-17 3-2-16,-29 1 1 15,0 3-1-15,-54 12 0 16,-25 12-1-16,-14 9-2 16,-20 13 3-16,-15 9 1 15,-17 13-1-15,-18 8 1 16,-7 13-2-16,7 8 2 15,8 8-2-15,16 7 0 0,17 2-1 16,21 0 1-16,29 0-11 16,28 6 3-1,26 8-10-15,11 4-23 0,7 7-17 16,19 5-14-16,41-3-263 16</inkml:trace>
  <inkml:trace contextRef="#ctx0" brushRef="#br0" timeOffset="92589.3277">25252 1083 109 0,'-12'-21'19'15,"-1"2"-6"-15,-1 3 29 16,-13-3 15-16,-10 1-9 16,-13 0-4-16,-12-2-16 15,-23 2-13-15,-16 1 6 16,-21 3-1-16,-17 3-9 15,-13 7-3-15,-22 1-7 16,-8 3 4-16,-8 0-1 16,-2 4 0-16,1 8 3 15,-9 7-4-15,-1 4-2 0,3 8 1 16,4 8 1 0,10 8-1-16,16 7 4 0,15 10-4 15,21 10-1-15,26 9-1 16,11 12 1-16,23 3-1 15,18 11 0-15,21 5 0 16,27 0 1-16,6-1-1 16,37-2-2-16,29-4 2 15,19-5 0-15,18-5 0 16,28-11 0-16,30-9 0 16,17-11 0-16,20-6 3 15,5-10-2-15,1-9-1 0,9-12 3 16,0-16-1-1,-2-10-2-15,0-3 4 0,-4-25 0 16,-5-14-2-16,-3-12 0 16,1-12 0-16,-12-10 1 15,-6-8-2-15,-16-14 1 16,-22-15 1-16,-9-11 1 16,-15-16-3-16,-5-2-1 15,-20 7 1-15,-20 8 0 16,-21 17 0-16,-30 17 0 15,-20 8 4-15,-4 11-3 16,-39 7-1-16,-35 4 0 16,-34 9-1-16,-20 7 3 15,-10 8-3-15,7 10 0 16,18 5-1-16,13 7 1 0,12 6-6 16,15 4-2-16,1 4-11 15,12 0-18-15,4 7-58 16,-4 6-240-16</inkml:trace>
  <inkml:trace contextRef="#ctx0" brushRef="#br0" timeOffset="93534.7257">21233 1136 203 0,'-26'-13'28'0,"-1"1"-6"16,4 2-4-16,-6-1-1 15,-8 0 3-15,-13-3 0 16,-6 2 6-16,-14 0-10 16,-10 2-2-16,-18 4 2 15,-11 2-7-15,-11 4 2 0,-14 0-6 16,-13 0-1-1,-21 14-2-15,-7 1-2 16,3 4 5-16,11 4-4 0,8 5 1 16,8 4-2-16,-2 9 2 15,-6 8 1-15,-8 8-2 16,2 9-1-16,0 11 1 16,4 8-1-16,10 9 2 15,15 11 2-15,20 4-4 16,26 2 0-16,30 0-2 15,29-7 2-15,25-7 3 16,6 2-3-16,50-1 0 16,23-5 0-16,22-1-1 15,17-8 2-15,16-10-1 16,15-6 0-16,2-12 0 0,-2-8 0 16,8-16 0-16,0-15 1 15,2-15 2-15,8-4 0 16,15-34 2-16,19-18 3 15,12-20-1-15,12-15-2 16,-2-15-4-16,-18-10 4 16,-21-8-1-16,-25-3-3 15,-35 1-1-15,-37 4 0 16,-33 2 0-16,-29 7 2 16,-25 6-1-16,-7 7 0 15,-46 14-1-15,-20 11 0 16,-12 11 0-16,-8 9 1 15,-8 11-1-15,2 9 0 0,2 10-1 16,12 12 1-16,15 3-7 16,26 8-5-16,36 0-15 15,8 16-55-15,43 10-118 16</inkml:trace>
  <inkml:trace contextRef="#ctx0" brushRef="#br0" timeOffset="94509.1781">26403 1174 191 0,'-35'-19'26'0,"-2"0"-3"16,-13 3 5-16,-5-3-12 15,-16 2 4-15,-7 0-2 16,-1 0-2-16,1-1-1 15,-7 5 10-15,-2-1-9 16,-6 3-2-16,-8 0-5 16,-9 4-4-16,-6-3-1 15,-10 3-1-15,-12 2-3 16,1-3 5-16,1 4-2 0,8 1 4 16,6 1-6-16,-6 2 0 15,-11 0 0-15,-8 0 1 16,-8 13-2-16,0 3 0 15,0 5 1-15,9 6 1 16,5 4-4-16,11 7 2 16,14 7 0-16,19 8 0 15,16 6 2-15,15 9-4 16,12 6 2-16,11 9 0 16,8 10 0-16,10 11 0 15,11 3 0-15,14 5-1 16,0-4 1-16,31-2 0 0,31-8-2 15,20-5 1-15,11-6-2 16,11-6 3-16,11-9-2 16,11-6 0-16,7-7 2 15,3-10 0-15,13-14 0 16,4-9 0-16,10-17 0 16,3-9 0-16,7-14 4 15,15-26-3-15,9-10 1 16,3-9-2-16,-5-7 2 15,-16-9 0-15,-21-9 0 16,-20-8-1-16,-10-7-1 16,-22-4 3-16,-11-7-3 15,-23 2 3-15,-20 4-3 0,-13 7 7 16,-18 16-7 0,-11 12 10-16,-10 11-6 0,0 7 2 15,-35 6-2-15,-25 6-2 16,-21 4-2-16,-14 6-6 15,-14 5 1-15,-7 8-10 16,4 7-1-16,7 7-15 16,8 2-76-16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45:42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10147 5616 313 0,'0'-8'34'15,"-10"0"22"-15,-8 2 3 16,11 5-14-16,5-2-10 16,2 3-10-16,0 0-3 15,0 0-5-15,0-1-7 16,0 1-2-16,0 0-5 15,0 0 0-15,0 0-3 16,0 0-1-16,0 5-1 16,0 12 0-16,0 14 2 15,-4 16 4-15,2 13-2 16,-2 9-1-16,4 8-1 0,0 10 0 16,0 3 1-16,0-1 0 15,0-7-1-15,0-13-2 16,4-10-1-16,4-10-2 15,5-13-2-15,-7-10-5 16,4-9-17-16,-4-12-10 16,5-3-7-16,3-2-19 15,5-11-69-15,16-20-44 16</inkml:trace>
  <inkml:trace contextRef="#ctx0" brushRef="#br0" timeOffset="419.9465">10737 5866 287 0,'0'0'59'15,"0"0"-12"-15,0 0 19 16,0 0-34-16,0 5-24 16,-2 17-7-16,-9 12 2 15,-3 11 2-15,-1 11 0 16,9 2-2-16,0 0 1 15,6-6-1-15,0-8-2 16,6-11 0-16,21-6-1 16,4-11-1-16,8-7 1 15,9-9-1-15,10 0-4 0,-3-23 5 16,-1-14 11 0,-8-5-3-16,-13-12-4 0,-21-4 3 15,-12-6-3-15,0 3-1 16,-27 7-1-16,-16 13 2 15,-5 10 6-15,3 13-8 16,-7 2 8-16,9 8-6 16,1 6-1-16,11 2-3 15,11 0 0-15,1 0-2 16,7 6-8-16,3 4-9 16,9 2-30-16,0-2-30 15,34-6-68-15,21-4-41 0</inkml:trace>
  <inkml:trace contextRef="#ctx0" brushRef="#br0" timeOffset="772.3148">11390 5875 92 0,'12'20'79'16,"-6"6"-6"-16,-3 7 3 16,3 7-11-16,0 5-31 15,6 4-13-15,9-3 2 16,4 1-2-16,8-10-8 15,8-8-3-15,7-10-5 16,5-9 0-16,-3-10-4 16,10-3 9-16,0-27 3 15,-2-13 8-15,-6-14-8 16,-19-8-3-16,-21 6-6 0,-12-1 2 16,-12 7-2-16,-38 11-1 15,-16 5-1-15,-15 10-2 16,-1 12 5-16,1 7 1 15,4 8-5-15,15 0-1 16,15 0 0-16,20 7 0 16,17-3-5-16,10 2-7 15,0 0-20-15,25-3-33 16,32-3-7-16,16-12-94 16,24-20-19-16</inkml:trace>
  <inkml:trace contextRef="#ctx0" brushRef="#br0" timeOffset="1106.4276">12239 5329 370 0,'-24'0'37'15,"-1"1"16"-15,-4 17-21 16,-2 5-21-16,6 5-3 16,2 5 1-16,17-3 2 15,6-4-5-15,0-1-4 16,41-12-2-16,9-3 0 15,10-10-3-15,8 0 1 16,9-12 2-16,-9-14 11 16,-12-7-3-16,-19 0-5 15,-16 0 2-15,-21 1 0 16,0 0-2-16,-42 1-1 16,-16 8-1-16,-4 2-1 0,-6 6 5 15,4 3 3-15,6 4-7 16,4 3-1-16,17 1 0 15,19-1-3-15,7 1-7 16,11-1-29-16,0-1-31 16,44-5-52-16,28-10-55 15</inkml:trace>
  <inkml:trace contextRef="#ctx0" brushRef="#br0" timeOffset="1368.8353">13182 5030 191 0,'0'25'44'0,"0"4"-10"16,-21 14 38-16,-28 15-4 16,-30 10-31-16,-12 12-9 15,-4 8-5-15,-4 17 0 16,-4 10-4-16,-11 6-1 16,-12 10 0-16,-4 1-4 15,-1-7-5-15,22-7-3 16,24-16-5-16,19-16-1 15,27-16-3-15,14-18 2 16,10-15-5-16,15-24-18 16,0-9-29-16,23-4-18 15,31-30-32-15,24-20-27 16</inkml:trace>
  <inkml:trace contextRef="#ctx0" brushRef="#br0" timeOffset="1652.8784">12490 6255 203 0,'0'6'84'15,"0"16"-67"-15,-7 11 70 16,-13 10-30-16,-3 4-19 16,6-2-11-16,15-6-7 15,2-7-8-15,7-9-7 16,34-5-4-16,8-7-1 16,18-11 0-16,7 0 4 15,15-23-3-15,-4-16 5 16,-21-2 6-16,-10 0-10 0,-32 6 6 15,-22 7-1-15,0 7 2 16,-49 2-2-16,-22 12-3 16,-15 3 8-16,-5 4-12 15,-5 0-2-15,16 0-2 16,16 11-29-16,25-1-53 16,20-3-104-16</inkml:trace>
  <inkml:trace contextRef="#ctx0" brushRef="#br0" timeOffset="2813.112">17990 3860 389 0,'-12'-5'36'16,"6"3"-17"-16,1 0 6 15,5 0-6-15,5-1-14 16,26 1 1-16,12 0-4 16,17-2 8-16,16 1-4 15,1-1 5-15,6 2-6 16,-3 2 3-16,3 0-1 16,-11 0-2-16,-10 0-4 15,-14 0-1-15,-15 0-1 0,-12 6-3 16,-13 7 0-16,-4 4 1 15,-4 8 3-15,0 11 6 16,0 10 0-16,-23 5 2 16,-2 4-6-16,1 1 1 15,-1 4-1-15,2 4 0 16,0-5-2-16,5-2 0 16,5-12 0-16,5-9-1 15,2-7-15-15,2-10-36 16,4-10-40-16,0-9-122 15</inkml:trace>
  <inkml:trace contextRef="#ctx0" brushRef="#br0" timeOffset="3214.8675">19266 3938 100 0,'0'0'270'0,"0"4"-261"16,0 8-7-16,0 9 10 16,-7 6 7-16,-5 9-10 15,4 5-5-15,-3 3 10 16,5 2 0-16,6-4-3 16,0-6-9-16,0-7 5 15,19-8-6-15,6-11-1 16,1-8 2-16,5-2 1 0,7-7 5 15,11-22 8-15,7-13-4 16,-4-8-1-16,-13-3-1 16,-12 4-2-16,-25 4 1 15,-2 6 0-15,-2 10-3 16,-37 9-4-16,1 7 4 16,-3 9 4-16,-2 4-2 15,3 0-6-15,1 0 0 16,18 0-2-16,9 0-7 15,12 0-17-15,0 0-35 16,0 0-39-16,43-7-41 16</inkml:trace>
  <inkml:trace contextRef="#ctx0" brushRef="#br0" timeOffset="3567.5304">20185 3348 305 0,'-41'0'42'16,"-2"3"-29"-16,-5 17 31 16,7 3-9-16,14 5-19 15,8 4-9-15,15-4-6 16,4-4 2-16,4-6-3 16,36-6-4-16,13-7 4 15,20-5 0-15,1-2 3 0,-2-22 11 16,-12-9-8-1,-22-1 1-15,-16-1-1 0,-22 6 0 16,0 10-1-16,-18 3-1 16,-26 4 6-16,-9 8 0 15,-7 4 0-15,-2 0 0 16,-5 0-7-16,5 9-2 16,5 4-1-16,13 0 0 15,13-4 0-15,15 1-13 16,16-3-33-16,10-2-53 15,52-5-71-15</inkml:trace>
  <inkml:trace contextRef="#ctx0" brushRef="#br0" timeOffset="3823.1108">20731 3403 231 0,'-47'35'27'16,"-13"7"-7"-16,-13 12 39 15,-7 2 3-15,-11 6-27 16,0 7-9-16,2 1-2 16,2 1-6-16,0 6 0 15,-4-1-3-15,2-3-5 16,15-1-7-16,10-8-3 16,25-8 0-16,10-3-7 15,18-12-6-15,11-13-28 16,0-17-43-16,42-11-68 0,20-16-55 15</inkml:trace>
  <inkml:trace contextRef="#ctx0" brushRef="#br0" timeOffset="4098.9076">20185 4165 325 0,'-10'24'19'15,"-11"9"-10"-15,-1 8 8 16,9-2 9-16,3 2-2 15,10-5-15-15,0-7-3 16,33-9 6-16,13-8-4 16,11-11-1-16,10-1-2 15,1-11 2-15,-8-15 6 16,-17-9-3-16,-20 1-3 0,-17 1 6 16,-6 4-1-16,-12 7-2 15,-34 5-5-15,-16 7-1 16,-10 2 9-16,-1 4-10 15,14 4-3-15,13 0-6 16,19-3-22-16,21-4-45 16,6-4-174-16</inkml:trace>
  <inkml:trace contextRef="#ctx0" brushRef="#br0" timeOffset="7642.2874">20433 7136 92 0,'-16'0'45'0,"8"0"-16"15,-3 0 20-15,5 0 3 16,2 0-10-16,-2 0-10 0,4 0-1 16,-2 0 0-16,2 0-5 15,2 0-3-15,-5 0 2 16,5 0-6-16,0 3-7 16,0-3 2-16,0 0-1 15,0 0-5-15,-2 0 1 16,2 0 0-16,0 2-4 15,0-2-1-15,0 0 0 16,0 0-3-16,0 0 1 16,0 0 0-16,0 0-2 15,0 0 1-15,0 0-2 16,0 0 2-16,0 0 2 16,0 0-3-16,7 0 1 0,1 0-1 15,12 2 4-15,1 0-2 16,10-1 2-16,15 3-2 15,-1 2 0-15,7-1 1 16,-9 2-3-16,-6 4-1 16,-12 3 1-16,-12 0-1 15,-3 2 0-15,-10 3 2 16,0 0-1-16,0 4 3 16,-6 0 0-16,-13 4-2 15,-4 5 2-15,-6 2-1 16,9 2 1-16,-9 1-2 15,6 0 1-15,2 3-2 16,3-4 1-16,-1 1 0 16,1 0-1-16,1 0 0 0,1 2 2 15,1-5-1-15,3-2 0 16,5-9-1-16,1-1 1 16,2-6-1-16,4-4 0 15,0-3 0-15,0-2 1 16,0-4-1-16,0 0 0 15,0-2 0-15,0-1 0 16,0 0 2-16,0 0-2 16,-2 0 0-16,-2 0-2 15,2 0-1-15,-8 0-29 16,1-13-50-16,5-6-77 16</inkml:trace>
  <inkml:trace contextRef="#ctx0" brushRef="#br0" timeOffset="8145.3406">20967 7311 275 0,'0'0'53'16,"0"0"-36"-16,0 0 34 15,0 0-12-15,0 3-17 16,0 0-2-16,0 5-4 0,0 4-2 16,-4 6 2-1,-15 5 3-15,-4 7-4 0,-4 2-1 16,-1 5 0-16,-1 2-4 16,8-1-3-16,9 0-1 15,7-6-4-15,5 0-1 16,5-3-1-16,26 0-1 15,6-2 0-15,6-5 1 16,5 2 1-16,1-2 0 16,3-2 3-16,-7-2-3 15,1 0 2-15,-13-7-3 16,-8 1 2-16,-9-2 0 16,-9 1-1-16,-3-1 2 15,-4 0-3-15,0 0 4 0,-11 4 2 16,-26 2-3-16,-12 2 1 15,-16 1-2-15,-3-6-2 16,-2 1 1-16,2-6-1 16,2-3-3-16,4-5-4 15,2 0-24-15,10-13-22 16,9-18-17-16,16-13-109 16</inkml:trace>
  <inkml:trace contextRef="#ctx0" brushRef="#br0" timeOffset="8364.0987">20876 7363 243 0,'18'-4'83'0,"16"3"-81"15,7-6 23-15,13 0 22 16,1 3-20-16,3-2-11 15,-2 1-4-15,0 4-8 16,-2-5-4-16,1 1 0 16,-1 0-12-16,0-1-62 15,-6-4-190-15</inkml:trace>
  <inkml:trace contextRef="#ctx0" brushRef="#br0" timeOffset="8740.8731">21829 7010 379 0,'-6'0'4'16,"-7"6"4"-16,1 13 11 15,-1 4 3-15,9 7-9 16,4-4-8-16,0-4 1 15,4-4-3-15,27-4 3 16,7-6-4-16,5-6 1 0,5-2 0 16,-5-2 7-1,5-14-1-15,-13-5 2 0,-15-4-6 16,-7 3-2-16,-13-2 4 16,0 2-4-16,-27 1-1 15,-21 10 1-15,-5 4 2 16,-7 7 2-16,-2 0-6 15,6 0 4-15,8 0-5 16,17 5-2-16,15-5-9 16,16 0-30-16,0 0-48 15,29 0-88-15</inkml:trace>
  <inkml:trace contextRef="#ctx0" brushRef="#br0" timeOffset="9000.8226">22602 6908 256 0,'-8'25'97'16,"-34"8"-89"-16,-14 8 30 15,-16 10 6-15,-19 10-18 16,-6 10-4-16,0 7-6 16,2 5-1-16,14 2-1 15,1 3-6-15,-3 3 1 16,2-2-3-16,-4-1-4 15,3-5-2-15,3-6 0 16,11-10-3-16,12-9-2 16,21-14-12-16,16-13-17 0,13-16-33 15,6-15-80-15,9-8-30 16</inkml:trace>
  <inkml:trace contextRef="#ctx0" brushRef="#br0" timeOffset="9302.5157">21907 7866 245 0,'-16'28'29'15,"-7"7"31"-15,2 1 7 16,5-1-29-16,8-2-17 16,8-6-7-16,0-5-5 0,2-7-6 15,33-9-2-15,14-6 2 16,18-9 5-16,15-22-3 15,-1-4 2-15,-13-6 1 16,-20 6-4-16,-32 3-2 16,-16 10 4-16,-25 0-6 15,-41 4-2-15,-16 4-2 16,-12 3 4-16,4 2 0 16,7-4-3-16,15-3-20 15,8-6-28-15,6-6-58 16,8-1-160-16</inkml:trace>
  <inkml:trace contextRef="#ctx0" brushRef="#br0" timeOffset="10714.1137">20487 7325 184 0,'-4'-1'84'0,"0"-1"-27"16,4 2 23-16,0 0-31 0,0-3-20 16,0 3-9-1,0 0-3-15,0 0-1 0,0 0-4 16,0 0-3-16,0 0-9 15,0 3 0-15,-2 11-4 16,-8 8 4-16,1 8 8 16,-1 6-4-16,2 2-1 15,1 2-3-15,-3 8 4 16,2-4-4-16,-2-1 2 16,1-1-2-16,-1 0 1 15,4-7 1-15,-5-6 0 16,9-8-2-16,-2-13 0 15,4 0 0-15,0-8-1 16,0 0 1-16,0-3 0 16,0-17-5-16,6-16 5 0,21-11 1 15,4-16-1 1,6-8 1-16,1-9 2 0,3 4-2 16,-4 1 0-16,-6 8 2 15,-2 10-3-15,-8 12 2 16,-5 12 1-16,-5 16-1 15,-9 9 0-15,-2 8 4 16,0 0-6-16,0 0 3 16,0 10-5-16,0 13 4 15,0 21-2-15,-6 16 7 16,-19 15-6-16,-4 7 1 16,-8 2 1-16,-1 0 0 0,3-8 1 15,4-12-3 1,9-6 4-16,3-13-5 0,11-11 0 15,1-13 0-15,3-14 0 16,4-4 3-16,0-3-3 16,0 0 0-16,0-19 0 15,0-16-3-15,0-20 3 16,25-11 4-16,-2-13-4 16,0-7-2-16,-5-2 0 15,-3 10-2-15,-5 14 3 16,-8 20 1-16,-2 16 1 15,0 18 1-15,0 9-2 16,0 1 0-16,0 0 0 0,0 11 0 16,-21 26-1-1,-14 15 1-15,-8 11 3 0,2 6-3 16,5-7 4-16,5-2-4 16,13-14 1-16,5-6-2 15,11-14 2-15,2-12-2 16,0-9 1-16,0-5-4 15,0 0 2-15,0 0 1 16,0-22-3-16,21-12 4 16,14-19 3-16,6-14 1 15,-1-8-4-15,-3 4-2 16,-2 7 2-16,-4 9 0 16,-8 22 2-16,-11 17-2 15,-6 9 0-15,-6 7-3 0,0 0 0 16,0 7 0-16,0 13 3 15,0 9 4-15,0 15 1 16,0 9 0-16,-16 1-3 16,-11 1 3-16,-2 0-2 15,8-9 0-15,1-9-2 16,11-7-1-16,3-11 1 16,6-9-1-16,0-6 0 15,0-4-3-15,0 0 2 16,0-10-3-16,15-13 4 15,18-19 0-15,4-15 0 16,0-4 0-16,-8-2-2 16,-10 9 2-16,-11 17 1 0,-2 14 1 15,-6 16-1-15,0 7-1 16,0 0-3-16,0 4-1 16,0 24 4-16,-18 13 2 15,-15 17 3-15,-9 6-2 16,5 1-1-16,4 0 0 15,6-8 0-15,2-3-1 16,3-6 2-16,5-14-3 16,9-9 0-16,4-10 1 15,2-8-1-15,2-7 0 16,0 0 0-16,0 0 0 16,0 0-2-16,0 0 1 0,0-4-9 15,0-6-12-15,0-5-1 16,0-8-7-16,0-5-3 15,0-3-18-15,8-6-52 16,8-1-95-16</inkml:trace>
  <inkml:trace contextRef="#ctx0" brushRef="#br0" timeOffset="11344.6788">20518 7099 157 0,'0'0'28'0,"2"0"-18"0,-2 0 22 16,0 0 16-16,0 0-8 16,0 0-7-16,0 0 0 15,0 3-12-15,0 12-4 16,0 7-5-16,0 14 12 15,0 8-1-15,-12 8-11 16,-7 10 2-16,-3 0-3 16,-3 4-3-16,0-3-1 15,4-7 2-15,-1 0 0 16,3-10-6-16,7-9 1 16,1-8 0-16,9-7-4 15,-2-12 2-15,4-8-2 0,0-2 0 16,0 0 0-16,0-5 6 15,0-24-4-15,4-15 6 16,21-14-8-16,6-18 1 16,10-6-2-16,-4-2 1 15,-1 8-4-15,-3 11 2 16,-8 19 2-16,-7 16 0 16,-8 14 1-16,-3 12 2 15,-7 4-3-15,0 0-1 16,0 1-5-16,0 21 5 15,0 18 1-15,-2 15 6 16,-27 11-2-16,-9 7-1 16,-3 0 2-16,0-2-1 0,4-3-2 15,12-10 2-15,2-11-2 16,11-11-1-16,10-13-1 16,2-10-1-16,0-9 0 15,0-4-3-15,0 0-11 16,20-14-14-16,22-16 14 15,11-11-35-15,3-9-7 16,-8-2-60-16,-11 5-27 16</inkml:trace>
  <inkml:trace contextRef="#ctx0" brushRef="#br0" timeOffset="16294.636">19991 9139 108 0,'13'-11'15'0,"5"4"-11"0,5 2 7 15,8-1 4 1,6-6 9-16,-14 6 3 0,-9-2 10 16,-3 5 17-16,-9-2-10 15,2 5-13-15,-4 0-10 16,0 0-12-16,0 0 0 16,0 0-2-16,0 0-4 15,0 0-3-15,0 0 0 16,0 0 8-16,0 0-4 15,0 0 2-15,0 3-3 16,0 2 1-16,0 5 0 16,-4 2 6-16,-9 5 5 15,1 2-4-15,-1 0 2 16,-3 3 1-16,-3 6 1 0,-1 5 1 16,-3 2-4-16,-6 6 2 15,2 2-4-15,2 1 2 16,1-3-7-16,1 0-1 15,4-2 1-15,3 1-2 16,1-4-2-16,9 2 1 16,-4-4-2-16,3-2 0 15,-3-3 0-15,-2-6 0 16,-1-5-1-16,-5-5-4 16,-1-3-14-16,0-8-42 15,3-2-22-15,16-7-173 16</inkml:trace>
  <inkml:trace contextRef="#ctx0" brushRef="#br0" timeOffset="16685.6477">20502 9260 276 0,'0'0'71'0,"0"0"-42"16,0 0 21-16,0 3-12 15,0 10-17-15,-9 7-14 16,-20 11 12-16,-2 5 6 16,0 7-5-16,3-5-4 15,9-3-10-15,13-2-4 0,6-3 1 16,0-3-6 0,0 1 6-16,25-2-3 0,3 1 3 15,-1-3-1-15,2-2-1 16,-4-2 4-16,-6-2-5 15,-7-8 3-15,-8 2-3 16,-4-5 2-16,0 4-2 16,0 0 2-16,-31 7 5 15,-16 0-1-15,-11-3-1 16,0 0-3-16,-2-4-2 16,6-7-2-16,-2-4-8 15,3 0-30-15,3-7-21 16,11-19-40-16,24-11-149 0</inkml:trace>
  <inkml:trace contextRef="#ctx0" brushRef="#br0" timeOffset="16945.6246">20440 9323 339 0,'2'0'21'0,"8"0"-18"16,5 2 13-16,14 6 17 15,6 1 0-15,10 1-9 16,13-2-7-16,8 1-2 0,2-4-4 16,-1-2-10-16,-5 2-1 15,-9-5-2-15,-3 0-7 16,-3 0-13-16,1-5-50 15,2-17-142-15</inkml:trace>
  <inkml:trace contextRef="#ctx0" brushRef="#br0" timeOffset="17321.9901">21434 9081 290 0,'-10'6'98'15,"-3"1"-97"-15,3 3 11 0,-3 3 19 16,1 6-9-16,10 0-16 16,2-2-1-16,0 0 0 15,2-1-1-15,27-5-1 16,2-4-2-16,12 0 10 16,11-7-1-16,2 0-5 15,4-17 1-15,-6-7-2 16,-11-1-1-16,-10-3 1 15,-20 8-4-15,-11-1 2 16,-2 2 4-16,-2 4-4 16,-27-3 2-16,-2 8 2 15,-7 1-2-15,-1 3 6 0,0 5-4 16,-2 1-2 0,-1 0-4-16,5 0-3 0,6 0 0 15,8 4-3-15,9 3-16 16,14 2-29-16,0-3-38 15,12-2-117-15</inkml:trace>
  <inkml:trace contextRef="#ctx0" brushRef="#br0" timeOffset="17651.0463">22199 9017 196 0,'0'7'79'0,"0"2"-76"16,-6 8 20-16,-17 5 35 0,-8 4-6 16,-6 4-24-16,-7 7-3 15,-3 7-3-15,-11 7 2 16,-4 7-4-16,-11 1-6 16,-5 4-2-16,-3-1-3 15,-8 8-1-15,-2-1-1 16,0 1 3-16,1 1-5 15,3-6 1-15,12-6-3 16,11-8-1-16,8-7-2 16,13-6 0-16,2-4 0 0,3-4-7 15,7-3-4 1,3-5-31-16,9-5-15 0,13-12-54 16,6-5-107-16</inkml:trace>
  <inkml:trace contextRef="#ctx0" brushRef="#br0" timeOffset="18003.7976">21357 9962 372 0,'0'0'7'16,"0"11"5"-16,0 6 9 15,-2 5 4-15,-8 6-5 16,8-4-1-16,2-2-5 15,0-4-4-15,0-3-1 0,19-8-7 16,7-3 3 0,16-4 3-16,14 0 2 0,14-11 1 15,4-14-2-15,-8-1-5 16,-16 0-3-16,-17 3 5 16,-14 2-4-16,-11 6 0 15,-8 1 6-15,0 5 1 16,0 2 4-16,-21-2-1 15,-12 0-9-15,2 1-1 16,-2 3-2-16,-6-4-2 16,2 2-14-16,0-8-24 15,1 0-18-15,10-6-39 0,-3-5-181 16</inkml:trace>
  <inkml:trace contextRef="#ctx0" brushRef="#br0" timeOffset="21945.1425">8812 13150 277 0,'-43'-8'60'16,"8"1"-19"-16,10 5 8 15,21 2-3-15,4 0-26 16,0 0-10-16,0 0-4 16,0 0-3-16,0 0-3 15,29 0 0-15,18 0 6 0,21 6 11 16,13-2-8-1,10-4-3-15,-2 0-2 0,-11 0 3 16,-18 4 1-16,-14-1-5 16,-13 1 0-16,-19-1-3 15,-1 5-3-15,-3-1 3 16,-4 5-2-16,0 5 2 16,3 10 1-16,-5 9-1 15,-4 16 6-15,0 6 2 16,-10 15-6-16,-21 12 1 15,-5 6-2-15,-1 5 2 16,4 3-2-16,-12-7 1 16,7 4-2-16,3-9 0 15,15-9 0-15,1-15 1 0,13-12 0 16,6-4-1-16,0-11-2 16,0-6 0-16,0-4-4 15,0-11-21-15,12-8-37 16,9-7-21-16,12-15-121 15</inkml:trace>
  <inkml:trace contextRef="#ctx0" brushRef="#br0" timeOffset="22374.6946">9918 13700 391 0,'-6'0'36'0,"0"0"-26"16,-3 13 7-16,3 11-3 16,-6 13-2-16,12 7-7 15,0-1-3-15,12 3 6 16,21-7-2-16,19-5-5 16,4-8 1-16,4-12-1 15,6-7-1-15,-2-7 4 16,2-2 1-16,6-21 9 15,-1-17-6-15,-13-5 0 0,-11-6-3 16,-24 0 1 0,-21-1 4-16,-2 2-1 0,-25-7-3 15,-24-1-2-15,-7 9-2 16,-8 13-1-16,4 11 6 16,8 13 5-16,-8 5-2 15,8 7-1-15,7 0-3 16,-1 0-6-16,7 4 1 15,2 8-1-15,2 9-1 16,6 1 1-16,10-1-8 16,17-1-9-16,2-5-28 15,0-4-36-15,39-11-49 16</inkml:trace>
  <inkml:trace contextRef="#ctx0" brushRef="#br0" timeOffset="22785.9911">10852 12875 377 0,'0'0'43'0,"-8"4"-42"15,-4 18 4-15,-1 10 4 16,7 12 2-16,6 1-2 15,2-5 1-15,35-3-5 16,15-8 0-16,10-10-1 16,6-9-2-16,11-10 6 15,-3 0-5-15,-3-26 4 0,-9-14-4 16,-11-3 3-16,-21-6-3 16,-22 8-2-16,-10 3 1 15,-19 4-1-15,-30 9 2 16,-24 6-1-16,-5 8 11 15,-7 7-1-15,-6 4-6 16,2 0-2-16,11 4-4 16,11 7 3-16,16-3-3 15,20 2-2-15,4-3 0 16,14-2-10-16,13 6-27 16,0-5-61-16,17-6-160 15</inkml:trace>
  <inkml:trace contextRef="#ctx0" brushRef="#br0" timeOffset="23106.5464">11803 12608 215 0,'0'16'86'0,"0"7"-83"15,0 11 18-15,-29 13 17 16,-10 8-5-16,-15 11-3 15,-6 10-6-15,0 6-7 16,5 2 2-16,5 7-4 16,-8 3-1-16,2 0-3 0,-10 9 0 15,-12 3 0-15,-3 1-3 16,-14 3 3-16,8-6-5 16,-2-2-2-16,11-7-2 15,5-6-2-15,11-6 0 16,6-6-1-16,13-6-1 15,4-17-5-15,18-10-9 16,11-13-14-16,10-18-18 16,0-13-31-16,12-8-76 15</inkml:trace>
  <inkml:trace contextRef="#ctx0" brushRef="#br0" timeOffset="23421.0717">11227 14131 342 0,'-31'31'22'16,"-5"4"1"-16,14 7 20 15,3-4-10-15,13-1-15 16,6-8-12-16,0-4 4 16,16-6-5-16,26-12-2 15,14-7-3-15,18-3 2 16,9-23 3-16,-5-11 1 15,-10-3-3-15,-20-1 1 16,-23 9 0-16,-25 1 0 0,0 9 1 16,-29 6-4-1,-31 7 0-15,-12 6 18 0,-5 3-7 16,-14 3-9-16,0 16-3 16,8 3-1-16,21 3-36 15,7-3-140-15</inkml:trace>
  <inkml:trace contextRef="#ctx0" brushRef="#br0" timeOffset="32198.3895">15177 12776 190 0,'-8'0'60'0,"-5"0"-22"16,7 0 20-16,0 0-2 16,6 0-24-16,0 0-13 15,0 0 6-15,0 0-3 16,-4 0-2-16,4 1-1 15,-2-1-3-15,2 2-3 16,-9 2-6-16,7-4-2 0,-2 4 1 16,2-1-6-1,-8 8-2-15,-11 9 2 0,-2 8 1 16,3 2 0-16,5 2-1 16,9-5 0-16,6 1-1 15,0-1 1-15,0-2-1 16,12 2-3-16,17-6 1 15,2-7 1-15,9-3-1 16,-1-4-3-16,4-7 6 16,3 0 3-16,3-9 3 15,5-13-2-15,-4-5 2 16,-1-9-3-16,-9-2 0 16,-14 2-3-16,-13-5 3 15,-9 12-3-15,-4-4 0 16,0 5 0-16,-23 6-3 0,-8 6 3 15,-6 1-2-15,0 5 2 16,-5 6 0-16,-1 0 2 16,2 4 2-16,-1 0-3 15,1 0-1-15,8 11 0 16,2 4 0-16,-2-1 0 16,8 5-4-16,0 3 0 15,7 0-9-15,5 0-21 16,9-3-12-16,4-5-18 15,0-6-61-15,23-8-77 16</inkml:trace>
  <inkml:trace contextRef="#ctx0" brushRef="#br0" timeOffset="32461.2956">15855 12960 284 0,'2'6'8'0,"2"2"-1"16,4 3 16-16,1 0 5 15,5 0-10-15,3 0-2 16,-3 0-4-16,5-3-1 16,-3 3-1-16,1-5-6 15,-5-2-2-15,-4 0-2 0,-1 0-1 16,-3-3 0-16,-4-1-7 15,0 0-26-15,0 0-70 16,0-1-79-16</inkml:trace>
  <inkml:trace contextRef="#ctx0" brushRef="#br0" timeOffset="33214.0543">16429 12608 201 0,'-10'0'55'15,"6"0"-22"-15,4 0 39 16,0 0-21-16,0 0-25 16,0 0-7-16,0 0 0 15,0 0-6-15,0 0-4 16,0 0-3-16,0 0 0 15,0 0-2-15,0 0-1 16,0 0 1-16,-2 7-2 16,-4 11 0-16,-7 6 9 15,1 6 1-15,0 3-5 16,1 2-1-16,5 4 0 16,0 5 2-16,6 1-3 15,0 2 1-15,0 4-6 0,0-3-1 16,0 12-4-16,0 4-25 15,-2-1-64-15,-31-1-212 16</inkml:trace>
  <inkml:trace contextRef="#ctx0" brushRef="#br0" timeOffset="34795.1133">15299 14379 223 0,'-6'0'53'16,"-15"0"-32"-16,-8 2 29 15,0 4 8-15,2 1-28 16,9 1-13-16,-7 7-5 16,-4 3 2-16,-2 8-5 0,-4 3 1 15,-1 15-2-15,5 3-4 16,7 5 2-16,7 6-4 16,15 5-1-16,2-3 4 15,0-6-5-15,19-6 0 16,12-16 0-16,6-10-3 15,4-9-4-15,1-7 7 16,5-6-1-16,9-4 1 16,10-21 8-16,6-16 0 15,-3-13-5-15,-16-3-3 16,-15 3-1-16,-22 2 1 16,-16 8 0-16,0 8 0 0,0 9-1 15,-33 7 0-15,-4 4 1 16,-2 8 0-16,-9 3 1 15,7 1 1-15,-3 4 2 16,3 0-3-16,6 0 1 16,-2 0-2-16,10 9 0 15,-2 3-1-15,4 0-5 16,-4 2-3-16,0 8-13 16,4 0-32-16,11 0-59 15,14-4-75-15</inkml:trace>
  <inkml:trace contextRef="#ctx0" brushRef="#br0" timeOffset="35057.1801">15778 14931 313 0,'0'3'22'0,"0"5"-18"15,11-1 11-15,5 4 10 16,-1 0-8-16,7 1-9 16,-1-2-2-16,2-3-4 15,-5 0-2-15,5-7-3 0,2 0-27 16,6 0-105-16</inkml:trace>
  <inkml:trace contextRef="#ctx0" brushRef="#br0" timeOffset="35394.1956">16316 14600 404 0,'-48'14'37'15,"5"-1"-32"-15,14 0 16 16,10 5 11-16,11-3-20 16,8 7-10-16,0 4 0 0,19 7-1 15,18 5 3-15,12 0-2 16,7 0-2-16,4 1 3 16,-2-4 0-16,-12-3-1 15,-5-1-1-15,-16-3 4 16,-7-3-4-16,-11-2 3 15,-7 3-3-15,0-2 5 16,-3 0 0-16,-32 1 1 16,-12 0-2-16,-9-6-4 15,-4-5-1-15,0-2-8 16,2-12-33-16,6-4-45 16,13-33-180-16</inkml:trace>
  <inkml:trace contextRef="#ctx0" brushRef="#br0" timeOffset="35567.1032">16330 14699 418 0,'17'-4'38'0,"12"0"-37"16,10-6 12-16,25-1 14 15,11-1-17-15,3 2-10 16,13 6-5-16,-2 4-23 15,-15 18-264-15</inkml:trace>
  <inkml:trace contextRef="#ctx0" brushRef="#br0" timeOffset="37411.564">15338 16486 57 0,'-4'0'47'0,"-2"-3"-12"16,4 0 18-16,-3 2-12 15,5-3 6-15,0 4-12 16,0 0-5-16,0 0 3 16,0 0-2-16,0 0-4 15,0 0-4-15,0 0-4 0,0 0-6 16,0 0-2-16,0 0-6 15,0 14-3-15,0 13 2 16,7 9 16-16,9 12-7 16,-1 3 0-16,1-3-7 15,-1 5-3-15,1 1-3 16,1 1 0-16,-3 3-7 16,-8-7-53-16,-6-3-266 15</inkml:trace>
  <inkml:trace contextRef="#ctx0" brushRef="#br0" timeOffset="41063.2833">18354 13957 182 0,'0'0'52'0,"0"0"3"16,0 0 2-16,0 0-11 15,0 0-18-15,0 0-7 16,0 0-2-16,0 0-1 16,2 0 0-16,-2 0-3 15,0 0 7-15,0 0-3 0,0 0 3 16,0 0-2-1,0 4-4-15,0-3-2 0,-14-1 2 16,-22 3-9-16,-7 1-6 16,0 3-1-16,-5 4-2 15,5 5 1-15,-5 5 1 16,-2 8 0-16,5 8-1 16,2 3 0-16,12 3 1 15,8 3 0-15,10 1-1 16,13-3 0-16,0 4 0 15,19-5-3-15,29-2 0 16,12-3 2-16,12-6 1 16,2-3-3-16,5 0 3 15,-7-2 1-15,-6-2 1 16,-12 5 1-16,-17-2-2 0,-12 7 2 16,-15 4-2-16,-10-1 0 15,0 6 2-15,-6-1 1 16,-27 1-1-16,-6-3 1 15,-13-1-1-15,-4-8 0 16,-4-5-1-16,-4-5 2 16,-2-7-3-16,0-1 1 15,2-8 2-15,12-6-2 16,5 0-1-16,5 0-1 16,11-10 0-16,3-8-17 15,9-4-18-15,17-7-25 16,2-12-34-16,37-14-87 0</inkml:trace>
  <inkml:trace contextRef="#ctx0" brushRef="#br0" timeOffset="41642.1576">18792 14101 38 0,'-8'0'325'16,"2"0"-300"-16,6 0 5 15,0 0 22-15,0 0-21 0,0 0-18 16,0 0-12 0,0 11 1-16,0 8-1 0,0 9 10 15,6 10 0-15,6 6-5 16,1 8 3-16,1 9-3 15,1 2 4-15,-1 5 2 16,5-2-6-16,-1-3 2 16,5-4 0-16,-4-3-5 15,3-9-2-15,-3-9 3 16,0-13-2-16,-7-10-2 16,0-6 0-16,-5-4 0 15,-7-5 0-15,0 0 1 0,0 0 1 16,4-5 0-1,-2-17 2-15,14-22 11 0,5-24-11 16,4-25-4-16,8-14 0 16,-6 2 0-16,-2 9 0 15,-5 15 0-15,-5 18 0 16,-5 9 1-16,-8 10-1 16,-2 7 3-16,0 12-2 15,0-1-1-15,0 4 0 16,0 0 1-16,-6 8-1 15,-2 3 1-15,1 3-1 16,3 5-1-16,2-2 0 16,2 2-5-16,-4 3-6 15,4-3-21-15,0 3-26 16,0 0-21-16,0 0-84 0,0 3-130 16</inkml:trace>
  <inkml:trace contextRef="#ctx0" brushRef="#br0" timeOffset="42361.3436">19518 14721 194 0,'0'0'11'0,"0"0"5"16,0 0 40-16,0 0-5 16,0 0-9-16,0 0-2 15,0-8-3-15,0-14-6 16,6-11-22-16,2-17-1 15,9-10-5-15,-9-14-3 16,2-6 1-16,1 10 1 16,-9 9-2-16,4 20 2 15,-2 16-2-15,-2 12 1 0,-2 7 2 16,0 6-1-16,0 0-2 16,0 0-1-16,4 3-7 15,3 22 8-15,1 13 0 16,4 17 5-16,-1 14 3 15,1 2-6-15,4-5 4 16,-1-7-4-16,8-12-1 16,1-6 1-16,-3-16 0 15,6-7 0-15,-8-10-2 16,-7-8-2-16,2 0-3 16,9 0 5-16,12-23 1 15,9-21 11-15,-1-11-12 0,-1-14 0 16,-5-1-2-1,-12 7 1-15,-3 8 1 0,-7 23 0 16,-9 20 1-16,-2 6 1 16,-4 6-2-16,0 0-3 15,2 3-10-15,6 16 13 16,5 10 0-16,5 14 6 16,-3 9 5-16,4 8-4 15,-1-3-3-15,-1-2 2 16,5-3-2-16,-1-5-1 15,4-3-3-15,2-6 0 16,0-1 0-16,-5-1-5 16,3-3-16-16,-6 0-114 15</inkml:trace>
  <inkml:trace contextRef="#ctx0" brushRef="#br0" timeOffset="44528.6501">14933 10692 179 0,'0'-12'55'0,"-4"1"-6"16,-2 8 9-16,6 1 0 15,0 2-26-15,0 0-6 16,0 0-2-16,0 0 2 15,-3 0-2-15,-1 0 1 16,-14 0-3-16,-9 2-6 16,-19 8-9-16,-20 2-6 15,-10 10-1-15,-9 4 0 0,9 6 0 16,7 1 0-16,20 0 0 16,-3 1 0-16,21 0-2 15,17-3 2-15,5-1 0 16,9-1-6-16,15-1 6 15,22 3-3-15,17-5 2 16,10-1-1-16,6 2 2 16,4-5 0-16,3-1 0 15,-7-1 2-15,-10-4-2 16,-14 3 1-16,-15-5 0 16,-13 5-2-16,-12 0 2 15,-6 3-1-15,0 3 2 0,-24 5 4 16,-14-1-4-1,-13-7 2-15,-3 0-3 0,-2-1 1 16,-4-5-2-16,9-2 0 16,-1-3 0-16,4-7-1 15,17-4-6-15,7 0-17 16,15 0-31-16,9-11-22 16,9-22-163-16</inkml:trace>
  <inkml:trace contextRef="#ctx0" brushRef="#br0" timeOffset="44970.9673">15381 10864 318 0,'-4'0'66'16,"4"0"-49"-16,0 0 12 15,0 0-9-15,0 7-17 16,0 18-1-16,0 20 3 16,0 6 5-16,17 15-1 15,6 4 1-15,-3-3-3 16,5-2 0-16,0-5 1 16,8-10-2-16,-2-13-2 15,2-8 0-15,2-7 0 16,-6-7-2-16,-8-8 1 0,-1-7-1 15,-11 0-2-15,9 0 8 16,17-22 4-16,9-22 4 16,12-18-10-16,2-11-1 15,-15 2-5-15,-6 6 0 16,-6 2 2-16,-8 9-3 16,-7 9 2-16,-13 12-1 15,1 12 0-15,-4 6-1 16,0 8-3-16,0 4 0 15,0-3-20-15,14 3-50 16,11-1-64-16,4 0-158 16</inkml:trace>
  <inkml:trace contextRef="#ctx0" brushRef="#br0" timeOffset="45528.3057">16312 11463 250 0,'0'3'65'0,"4"-3"-49"15,-2 0 41-15,8-8-2 16,9-11-25-16,6-13-17 16,6-8-2-16,4-8 0 15,-4-8-7-15,4-3 1 0,-4-7-4 16,-2 5-1-1,-8 10 3-15,-5 14 0 0,-10 18-2 16,-4 15 3-16,-2 4 1 16,0 0-5-16,0 4 1 15,0 18-3-15,0 15 4 16,0 7 4-16,0 11 1 16,0-7-3-16,0-5-1 15,0-5-1-15,9-10 0 16,3-9 0-16,0-7-2 15,3-9 0-15,1-3 0 16,5 0-8-16,8-12 8 16,8-17 9-16,5-10 2 15,-5-5-10-15,-6-4 0 16,-8 8-1-16,-5 10 2 0,-5 11-1 16,-7 12-1-16,-6 7 0 15,0 0-2-15,4 0-9 16,4 21 7-16,2 12 4 15,3 12 7-15,3 2-1 16,-7 1-1-16,7-8-4 16,-1-5 3-16,7-7-4 15,-7-9-1-15,8-4 1 16,-7-12-6-16,5-3-12 16,10 0-39-16,14-20-67 15</inkml:trace>
  <inkml:trace contextRef="#ctx0" brushRef="#br0" timeOffset="45812.3307">17734 10801 320 0,'-11'0'24'15,"5"0"43"-15,0 0-11 16,2 0-26-16,-11 12-25 15,-9 17-4-15,-14 14 11 16,-7 20-1-16,6 7 7 16,-1 6 4-16,16-2-9 0,9-3-2 15,11-6-6-15,4-6 4 16,0-3-9-16,12-12 0 16,17-3-2-16,2-9-1 15,5-7-6-15,1-3-19 16,10-14-50-16,11-8-103 15</inkml:trace>
  <inkml:trace contextRef="#ctx0" brushRef="#br0" timeOffset="46689.1348">18156 10959 207 0,'-13'-8'24'0,"7"8"10"16,6 0 36-16,0 0-27 0,0 0-20 15,0 0-4-15,0 0-5 16,0 0-5-16,0 0-4 15,0 0 1-15,0 0-3 16,0 0 0-16,0 0 1 16,0 0 0-16,0 0 1 15,0 0-2-15,0 0 0 16,0 0-3-16,0 0 1 16,0 0-1-16,0 0 1 15,0 0-1-15,0 0-2 0,0 0-10 16,0 0-34-1,0 0-106-15</inkml:trace>
  <inkml:trace contextRef="#ctx0" brushRef="#br0" timeOffset="47659.4289">18542 10852 85 0,'-12'0'163'0,"1"0"-128"0,-3 0 17 16,-5 0 5-1,-10 0-24-15,-6 0-21 0,-2 0 0 16,-11 0-2-16,3 12 6 16,-7-2 2-16,-4 5-8 15,-3 3-4-15,-8 12 2 16,5 6-4-16,13 5 1 16,7 3-1-16,18 0-1 15,11 5-1-15,13-3 3 16,0 3-5-16,19-5 4 15,28-2 0-15,9-7-2 16,12-7-1-16,5-9 0 0,-1-5 1 16,5-9-1-1,-9-2-1-15,-6-3-9 16,8 0 4-16,2-19-20 0,3-13-36 16,-1-5-126-16</inkml:trace>
  <inkml:trace contextRef="#ctx0" brushRef="#br0" timeOffset="47897.2043">18862 11020 397 0,'0'2'14'0,"0"2"-12"0,0-1 12 15,13 1-10-15,20-1 4 16,12 3 7-16,7-4-6 16,8 2-5-16,0-4 3 15,0 0-7-15,-10 0-5 16,-13 0-15-16,-8 0-59 16,-23 0-96-16</inkml:trace>
  <inkml:trace contextRef="#ctx0" brushRef="#br0" timeOffset="48092.5454">18902 11268 69 0,'0'7'211'0,"0"-7"-208"16,0 0 12-16,12 0 11 16,23 0 10-16,15 0-13 15,10 0-7-15,12 0-5 16,5 0-5-16,-3-4-6 15,-2 0-5-15,-3-6-18 16,-9-1-57-16,0 1-69 16</inkml:trace>
  <inkml:trace contextRef="#ctx0" brushRef="#br0" timeOffset="48604.6759">19954 11048 125 0,'-6'0'129'16,"2"0"-100"-16,2 0 34 16,2 0-8-16,-5 0-26 15,5 0-14-15,0 0-6 16,-2 5-5-16,-6 8 2 15,0 5 0-15,-11 8 10 16,7 3-7-16,-5 4 1 0,3-3-1 16,10 4-2-1,2 1 0-15,2 1 1 0,0-5-5 16,12-2 2-16,15-7-3 16,8-8 0-16,0-3-2 15,9-8 0-15,3-3 0 16,11-3 3-16,8-22 8 15,0-10-6-15,-12-7 1 16,-11-2-5-16,-14-5-1 16,-14 6 0-16,-15-1-1 15,0 6 1-15,-2 6-3 16,-29 6 0-16,-11 7 2 16,-1 6 2-16,-7 4 7 15,5 3 2-15,6 6-6 16,6 0-2-16,12 0-1 0,2 0-2 15,9 0-2-15,8 0-13 16,2 15-18-16,0-2-47 16,0 0-121-16</inkml:trace>
  <inkml:trace contextRef="#ctx0" brushRef="#br0" timeOffset="48811.841">20642 11176 283 0,'13'6'9'0,"7"2"24"0,-5 3 13 15,3 0 2-15,7 0-22 16,-2 2-4-16,0-3-13 16,-3 1-4-16,-3-5-5 15,-3 2-1-15,3-4-10 16,-1-4-56-16,5 0-199 15</inkml:trace>
  <inkml:trace contextRef="#ctx0" brushRef="#br0" timeOffset="49070.2116">21145 10970 308 0,'0'0'70'0,"0"15"-68"0,0 8 9 16,0 13 15-16,0 8 3 16,0 3-7-16,-2 1-2 15,2-4-1-15,0-3-6 16,0-5-2-16,0-2-6 16,0-12-5-16,0-6 0 15,0-8-1-15,0-7-6 16,0-1-10-16,0 0-42 15,12-20-104-15</inkml:trace>
  <inkml:trace contextRef="#ctx0" brushRef="#br0" timeOffset="49390.1476">21533 10831 264 0,'17'0'23'0,"3"14"-7"16,9 8 26-16,2 4 9 15,0 10-4-15,2 8-12 16,-2 1-16-16,-4 3 0 16,-4 3 3-16,-4 4-7 15,-7-8-2-15,-12 2 0 16,0-1-6-16,0-1 1 0,-25-3-4 15,-12 0 2-15,-11 0-5 16,-1-8-1-16,5-6 0 16,5-11-5-16,8-5-12 15,6-11-35-15,13-3-30 16,12-17-144-16</inkml:trace>
  <inkml:trace contextRef="#ctx0" brushRef="#br0" timeOffset="50117.1068">22587 11319 113 0,'-12'4'232'15,"8"-1"-222"-15,2-3 14 0,2 0 19 16,0 3-18-16,0-3-16 16,0 0-5-16,0 0-4 15,0 0 2-15,0 0-2 16,0 0 0-16,0 0-4 16,0 0-2-16,0-3 1 15,0-1 5-15,0-2 1 16,0 2 5-16,0 2-1 15,-4-1-2-15,-9 0-3 16,1 3 5-16,-1-3 5 0,1 2-3 16,0-2 2-1,5 3-5-15,3 0 0 0,2 0-3 16,-2 0 0-16,-2 0-1 16,-2 4 2-16,1 2-2 15,3 3 0-15,4-2-1 16,0-4 1-16,0-3-4 15,11 0 3-15,16 0-8 16,1 0 5-16,3 0 4 16,-12-3 0-16,-9-4 0 15,-10 3 0-15,0 4 3 16,0-2-3-16,-18 2 2 16,-11 0 0-16,-2 0 4 15,0 0 2-15,6 6-1 16,6-3 3-16,9-2-3 0,10-1-2 15,0 0-5-15,0 0 0 16,0 0-10-16,4 0-12 16,21-8-4-16,8-3-33 15,6 3-178-15</inkml:trace>
  <inkml:trace contextRef="#ctx0" brushRef="#br0" timeOffset="50686.4647">24171 10324 397 0,'-60'-11'20'15,"29"3"-14"-15,-4 5 21 16,-2 3-7-16,-11 16-2 16,3 12-8-16,-7 13-3 15,2 14 4-15,9 11 4 16,10 10-3-16,10 6-4 15,7 2 2-15,14 5-4 16,0-1 1-16,0-4 3 0,16-1-3 16,13-5-2-1,-2-11-1-15,-2-13-2 0,-4-9-2 16,-13-13-1-16,-4-10 0 16,-4-11-5-16,0-7-22 15,-39-4-23-15,-11 0-51 16,-10-22-215-16</inkml:trace>
  <inkml:trace contextRef="#ctx0" brushRef="#br0" timeOffset="50851.2935">23342 11117 318 0,'0'-1'59'15,"14"1"-48"-15,26-3-11 16,18 0 15-16,10 0 4 0,10-2-11 15,9 2-7-15,4-5-1 16,0-3-2-16,0-3-25 16,-6-4-117-16</inkml:trace>
  <inkml:trace contextRef="#ctx0" brushRef="#br0" timeOffset="51038.6935">24324 10978 360 0,'0'22'15'15,"-6"11"-2"-15,-1 11 26 16,5 7-9-16,2-6-3 16,0 1-9-16,0-8-4 0,0-6-4 15,13-9 0-15,-5-6-10 16,2-12-3-16,-3-5-8 16,1 0-36-16,2-22-56 15,3-15-125-15</inkml:trace>
  <inkml:trace contextRef="#ctx0" brushRef="#br0" timeOffset="51205.0629">24355 10842 324 0,'0'0'54'0,"0"0"-53"15,0 0 6-15,0 0 3 0,20 0-3 16,14 0-7-1,9 0-4-15,15 0-42 0,8 0-154 16</inkml:trace>
  <inkml:trace contextRef="#ctx0" brushRef="#br0" timeOffset="51417.4655">24849 10902 260 0,'0'3'116'0,"0"-3"-114"15,8 2 17-15,27 2 13 16,15-3 9-16,26-1-1 0,5 0-17 16,6-5-10-1,-9-6-10-15,-7-3-3 0,-18-7-5 16,-13 2-5-16,-16-3-16 16,-11-5-23-16,-9-5-42 15,-4-2-100-15</inkml:trace>
  <inkml:trace contextRef="#ctx0" brushRef="#br0" timeOffset="51669.2948">25343 10489 38 0,'-19'4'286'16,"-8"18"-277"-16,-6 11 10 16,-4 9 34-16,-6 9-12 15,1 7-13-15,9 8-6 16,-2 8-4-16,4 2 9 0,6 1 0 15,5 1-6-15,11-10-5 16,9-5-5-16,0-11-3 16,0-12 1-16,23-7-5 15,8-11-4-15,8-5-1 16,9-12-10-16,6-5 2 16,8 0-8-16,10-14-30 15,7-13-29-15,10-2-118 16</inkml:trace>
  <inkml:trace contextRef="#ctx0" brushRef="#br0" timeOffset="51978.3639">26259 10493 182 0,'-19'-1'245'0,"5"1"-243"16,-7 5 18-16,-6 25 14 15,-8 14-12-15,-2 21 3 16,2 9-6-16,10 6 1 16,10 1-1-16,9-1-5 15,6-5-5-15,0-10-6 0,2-10-1 16,21-11-2-16,2-10-3 15,2-12-4-15,6-11-13 16,16-11-46-16,30-4-27 16,20-32-181-16</inkml:trace>
  <inkml:trace contextRef="#ctx0" brushRef="#br0" timeOffset="52224.7813">27859 10549 402 0,'2'0'28'15,"12"3"-22"-15,5 18 21 0,8 9 9 16,4 6 0-16,4 5-6 16,-4 6-10-16,-6 5-6 15,-3 8 6-15,-5 6-6 16,-17 10-5-16,0 1-3 15,-46 4-6-15,-53-1-1 16,-54 5-10-16,-51 0-71 16,-38-5-168-16</inkml:trace>
  <inkml:trace contextRef="#ctx0" brushRef="#br0" timeOffset="53737.5443">15195 11858 268 0,'-31'-8'50'0,"7"1"-27"16,5 5 32-1,2-1-13-15,9 3-20 0,-8-2 1 16,-9 2-8-16,-10 0-3 16,-15 0-8-16,-12 4 2 15,-14 10-3-15,1 9-2 16,-3 2 3-16,16-2-3 16,10-1 1-16,15 0-2 15,16-7 0-15,17-2 0 16,4 3-2-16,16 2-3 15,42 4-1-15,27-1 1 16,21-2 5-16,3 0 7 0,-12 0-5 16,-16-2-2-1,-25-2 2-15,-17-1-2 0,-18-3 0 16,-11 0 0-16,-10 4 0 16,0 0 4-16,-17 11-4 15,-24-4 11-15,-9 0-9 16,-5-3 2-16,1-2-4 15,-2-5 0-15,-2-5 0 16,15-7-8-16,10 0-28 16,12-11-20-16,21-20-138 15</inkml:trace>
  <inkml:trace contextRef="#ctx0" brushRef="#br0" timeOffset="54073.1602">15547 12016 242 0,'4'15'11'0,"-2"11"12"15,2 4 29-15,-2 5-7 16,-2 6-9-16,6 3-16 16,5 1-3-16,3-5-1 15,9-7-5-15,2-8-4 16,6-10-3-16,-2-3 1 15,2-9-5-15,-2-3 0 16,6-3 2-16,-2-21 5 16,2-11 4-16,0-9-8 0,-8-5 0 15,-8-4 0-15,-3 0-1 16,-5 5-2-16,-5 8 1 16,-4 9-1-16,2 6-3 15,2 8 0-15,2 2-7 16,9 0-20-16,8 4-28 15,10 3-92-15</inkml:trace>
  <inkml:trace contextRef="#ctx0" brushRef="#br0" timeOffset="54942.9105">16527 12268 177 0,'14'-3'26'16,"9"-14"-21"-16,-2-5 15 15,1 0 32-15,-5 2-23 16,-5 2-13-16,-4 5 8 16,-8 1 5-16,0 8-3 15,0 0-1-15,0 4-11 16,-6 0-10-16,-8-2 12 15,-7 2-5-15,0 0 2 16,-1 0-5-16,-3 0-1 0,2 2 1 16,5 6-1-1,3-1-6-15,9-3 2 0,2-3-2 16,4-1-1-16,0 0-1 16,0 2-2-16,0 5 3 15,0-3 0-15,0 0 3 16,0-1-3-16,0-1 0 15,0-2 1-15,0 0 0 16,0 0 1-16,0 0 2 16,0 0 2-16,0-2 3 15,0-9 0-15,0-11 2 16,0-14-6-16,0-11-3 16,4-4-1-16,8-5 0 15,-3 8-1-15,1 6 0 16,-2 11-2-16,2 9 2 0,1 12 1 15,-5 5-1-15,-6 5 0 16,0 0 0-16,0 0-1 16,2 0-4-16,8 8-5 15,3 17 5-15,-1 13 5 16,1 8 6-16,-5 12-4 16,4 2 1-16,5-5 1 15,-1-7-4-15,3-12 1 16,6-3 1-16,0-11-2 15,-1-6 0-15,1-7 0 16,0-7 0-16,2-2-3 16,6-8 1-16,15-25 2 0,5-15 8 15,7-11-8-15,-8-3-3 16,-7 4 1-16,-12 12 2 16,-8 15-5-16,-8 12 5 15,-11 17 2-15,-2 2-2 16,-4 0-3-16,0 2-8 15,0 20 11-15,0 8 1 16,0 14 7-16,0 3-2 16,8-3-3-16,9-6 2 15,-3-6-3-15,5-7-1 16,4-7-1-16,-5-8 0 16,-1-5-1-16,-3-5-2 15,-1 0-8-15,7 0-20 0,7-11-25 16,15-14-59-16,7-5-190 15</inkml:trace>
  <inkml:trace contextRef="#ctx0" brushRef="#br0" timeOffset="55209.372">18019 11774 284 0,'-6'0'89'0,"-11"0"-76"15,-5 11 32-15,-5 14-8 16,-8 15-19-16,-3 13-3 16,7 11 1-16,9 0 2 15,13-2-5-15,9-7-3 0,0 0-4 16,19-10 0-16,20-1-6 16,13-8 0-16,0-6-3 15,5-11-3-15,-5-9-16 16,0-10-13-16,2 0-22 15,-3-12-53-15,9-20-93 16</inkml:trace>
  <inkml:trace contextRef="#ctx0" brushRef="#br0" timeOffset="55478.4685">18821 11800 254 0,'-25'0'93'0,"-6"0"-81"16,-8 0 42-16,-4 10-17 16,-11 9-10-16,2 15-15 15,-6 5 1-15,9 5 0 16,7 1-3-16,11 2 1 16,13-3-6-16,12-4 0 15,6-3-2-15,4-2-2 16,33-8-2-16,13 0 0 15,5-7-4-15,9-7-4 16,3-13-5-16,7 0-10 16,0-7-41-16,5-24-78 0</inkml:trace>
  <inkml:trace contextRef="#ctx0" brushRef="#br0" timeOffset="55674.6545">19373 11914 234 0,'0'0'183'16,"-4"0"-171"-16,4 0 8 15,0 0 1-15,0 0-16 16,23 3-4-16,8 1 0 16,10-4-1-16,2 0-2 15,1 0-13-15,-5 0-65 0,-14 0-168 16</inkml:trace>
  <inkml:trace contextRef="#ctx0" brushRef="#br0" timeOffset="55853.5837">19266 12141 359 0,'0'3'4'15,"0"-3"-2"-15,6 0 14 16,33 0-6-16,13 0-2 15,8-3-4-15,10-7-4 16,-2-6-27-16,-8 1-91 16,6 2-102-16</inkml:trace>
  <inkml:trace contextRef="#ctx0" brushRef="#br0" timeOffset="56168.5658">20035 11934 195 0,'-7'0'129'16,"-3"16"-122"-16,-4 9 26 16,-5 9 12-16,9 3-18 15,3 3-10-15,7-7-5 16,0-4-1-16,23-5-2 16,8-11-4-16,6-4-5 15,5-9 0-15,7 0 0 16,7-21 2-16,-2-15-2 0,-7-8-4 15,-18-3-10-15,-16 1-12 16,-13-1 7-16,0 8 9 16,-23 9 10-16,-18 9 2 15,1 8 12-15,5 4 3 16,6 9-7-16,9 0-10 16,7 0-2-16,9 0-10 15,4 0-59-15,0 9-114 16</inkml:trace>
  <inkml:trace contextRef="#ctx0" brushRef="#br0" timeOffset="56349.2893">20568 12035 249 0,'0'11'68'15,"6"-4"-52"-15,11 5 21 16,-5-6-5-16,9 2-12 15,3-1-12-15,5-6-8 16,9-1-13-16,5-5-78 16,9-17-206-16</inkml:trace>
  <inkml:trace contextRef="#ctx0" brushRef="#br0" timeOffset="56657.9764">21116 11851 347 0,'0'7'37'16,"0"5"-27"-16,-7 10 25 16,-1 7 2-16,4-3-16 15,4 2-9-15,0 3-4 16,0-2-2-16,10-4 3 16,11 1 0-16,6-8-3 15,-2 0-3-15,-7-3 0 16,-5-8 2-16,-7 4-2 15,-6-4-1-15,0-3 3 16,0 5-2-16,-19 1 3 0,-22 1 0 16,-13 0-2-16,-2 0-3 15,1-4-1-15,3-6 0 16,2-1-7-16,9 0-19 16,8-15-27-16,10-12-76 15</inkml:trace>
  <inkml:trace contextRef="#ctx0" brushRef="#br0" timeOffset="56837.4075">21060 11818 304 0,'29'0'13'15,"2"0"17"1,6 0 10-16,4 0-18 0,1 0-14 15,1 0-8-15,0-8-23 16,-1 1-109-16</inkml:trace>
  <inkml:trace contextRef="#ctx0" brushRef="#br0" timeOffset="57120.6928">21721 11638 207 0,'11'0'24'16,"-3"15"-17"-16,8 4 19 0,3 6 2 15,-2 7 4-15,3 2-6 16,3 10 10-16,-4 7-4 16,-1 4 4-16,-5-3 1 15,-9 3-17-15,-4-1-6 16,0-2-3-16,-6-1 5 15,-34-7-4-15,-5-6-11 16,-13-10-1-16,6-6-6 16,5-10-33-16,12-10-55 15,10-2-170-15</inkml:trace>
  <inkml:trace contextRef="#ctx0" brushRef="#br0" timeOffset="57520.4819">22540 12104 325 0,'-6'0'58'0,"-3"8"-56"16,5 2 20-1,4 5 1-15,0-8-7 0,0 4-10 16,6-7-1-16,19-4-5 16,6 0 1-16,11-4-1 15,-5-14 0-15,-8-1-8 16,-17-2 5-16,-12 10 3 15,0-1 1-15,0 6 4 16,-25 3 1-16,-6 3 10 16,7 0-5-16,1 0-11 15,10 0 0-15,7 0-3 16,6 0-22-16,0 6-55 16,13-6-158-16</inkml:trace>
  <inkml:trace contextRef="#ctx0" brushRef="#br0" timeOffset="57973.0285">24121 11469 290 0,'-31'-7'40'16,"11"7"-9"-16,1 0 26 15,-2 0-29-15,-1 1-7 16,-1 12-8-16,-8 9-6 15,0 9 2-15,0 5 0 16,-4 1 3-16,10 11 6 16,6-4-10-16,3 7 1 15,7 7 0-15,5 4-1 16,4 4 0-16,0-3 2 16,0-8-6-16,0-4 0 0,13-7-2 15,-3-4-2-15,-4-13 0 16,-6-5-1-1,0-12-5-15,0-10-13 0,-10 0-18 16,-21 0-32-16,-13-14-138 16</inkml:trace>
  <inkml:trace contextRef="#ctx0" brushRef="#br0" timeOffset="58157.9283">23431 11984 231 0,'0'0'156'0,"0"0"-150"16,18 0-6-16,24 0 18 0,18 0 7 16,8 0-7-1,6 0-6-15,9 0-9 0,-4 0-3 16,-5 0-3-16,-4-6-15 16,-12-3-70-16,0-2-168 15</inkml:trace>
  <inkml:trace contextRef="#ctx0" brushRef="#br0" timeOffset="58328.688">24245 11921 309 0,'0'13'39'15,"0"15"-17"-15,0 4 13 16,0 1-3-16,0 3-6 16,0-6-8-16,0-5-9 15,0-6-1-15,4-4-7 16,3-8-1-16,-7-7 0 0,6 0-25 15,4-6-80-15,9-21-106 16</inkml:trace>
  <inkml:trace contextRef="#ctx0" brushRef="#br0" timeOffset="58503.3945">24239 11767 308 0,'0'0'29'0,"0"0"-25"16,0 0-4-16,0 0 6 16,6 11-6-16,13-4-1 0,4 0-10 15,1-7-76-15,7 0-91 16</inkml:trace>
  <inkml:trace contextRef="#ctx0" brushRef="#br0" timeOffset="58705.2421">24524 11841 117 0,'0'7'208'0,"11"-1"-201"15,5 3 16-15,9-2 10 16,8 0 8-16,13-4-7 16,5-3-10-16,3 0-12 15,-4 0-10-15,-5 0-2 16,-6-15-6-16,3-3-12 0,-7-4-30 15,-15-3-114-15,-13 3-72 16</inkml:trace>
  <inkml:trace contextRef="#ctx0" brushRef="#br0" timeOffset="58944.6228">24892 11635 172 0,'-6'0'108'16,"-4"6"-105"-16,-5 13 27 15,-7 15 24-15,-9 6-1 16,0 11-16-16,-5 7-7 0,7 5-7 16,9-2-4-1,1-5 1-15,13-8-7 0,2-4-2 16,4-6 0-16,0-6-8 16,10-6-3-16,15-8-2 15,0-7-8-15,10-11-12 16,15 0-22-16,12-15-24 15,16-14-112-15</inkml:trace>
  <inkml:trace contextRef="#ctx0" brushRef="#br0" timeOffset="59207.5876">25752 11712 33 0,'-29'0'339'0,"4"0"-332"16,1 0 8-16,-9 22 23 16,-5 7-4-16,1 11-11 15,2 8-2-15,4 4 4 16,6-2-8-16,7 6 1 16,11-8-10-16,3-5-3 15,4-2-4-15,0-7-1 16,0-6-6-16,13-10-19 15,14-6-19-15,6-8-60 16,20-4-182-16</inkml:trace>
  <inkml:trace contextRef="#ctx0" brushRef="#br0" timeOffset="59581.7376">26240 11767 189 0,'-6'0'187'0,"6"0"-185"16,0 14 4-16,0 12 17 15,10 10 13-15,11 8-4 16,8 5-8-16,0-5-3 16,-2 0-4-16,-3-8-8 15,-1-3 1-15,-4-8-9 16,-7-12-1-16,-6-7-4 15,-2-6-11-15,3 0-32 16,11-15-122-16</inkml:trace>
  <inkml:trace contextRef="#ctx0" brushRef="#br0" timeOffset="59792.8198">26614 11753 369 0,'-35'14'44'16,"-6"11"-35"-16,-11 11 24 16,-12 6-3-16,4 5-8 15,8-2-15-15,7-1-6 16,12-8 1-16,10-3-2 16,6-8-4-16,11-3-14 15,6-7-45-15,0-11-91 0</inkml:trace>
  <inkml:trace contextRef="#ctx0" brushRef="#br0" timeOffset="59957.0257">26707 12141 339 0,'-14'12'29'0,"-3"-2"-27"15,7-3-2-15,4-7-21 16,6 0-120-16</inkml:trace>
  <inkml:trace contextRef="#ctx0" brushRef="#br0" timeOffset="60188.4702">27162 11825 243 0,'17'22'13'16,"-3"4"34"-16,9 0 3 16,-7-4-7-16,3-3-13 15,-5-6-25-15,3-4-5 0,-5-4-2 16,7-5-36-16,4 0-175 15</inkml:trace>
  <inkml:trace contextRef="#ctx0" brushRef="#br0" timeOffset="60646.7311">28222 11631 183 0,'-10'4'60'0,"8"2"-16"15,-2 3 2-15,4 1-1 0,0-2-5 16,0 1-19-16,0 0-5 15,-2 2 4-15,2-4-3 16,-4 1-6-16,2 3-1 16,-5-4-7-16,1 4-1 15,-6 1-2-15,-5-2-1 16,-1 2-6-16,-11 1-40 16,-2 2-118-16</inkml:trace>
  <inkml:trace contextRef="#ctx0" brushRef="#br0" timeOffset="62044.5776">24218 13084 123 0,'0'-14'11'16,"0"10"12"-16,0 0 29 16,0 4 17-16,0 0-7 15,0 0-19-15,0 0-14 16,0 0 2-16,0 0-7 16,-10 5-1-16,-17 4-5 15,-20 4-8-15,-17 4-6 16,-11 10-3-16,-3 2 0 15,3 7 1-15,-1 1 0 16,14 0-2-16,14-6 1 0,21-1-1 16,19-3-3-1,8-5 2-15,21 3-4 0,41-3 1 16,24 0 3-16,22 0 1 16,8 0 3-16,-3-4-1 15,-9 4 1-15,-19 0-2 16,-26-3 3-16,-21 3-2 15,-20-5 1-15,-16-4-2 16,-2 1 0-16,0 0 1 16,-27 8 7-16,-30 0-2 15,-12-3-1-15,-3-1-4 16,10-7-1-16,12-7-1 0,5-4-5 16,12 0-31-1,6-15-31-15,27-18-147 0</inkml:trace>
  <inkml:trace contextRef="#ctx0" brushRef="#br0" timeOffset="62558.7962">24777 13194 282 0,'0'0'60'15,"0"0"-57"-15,0 4 1 16,0 18 15-16,0 12 4 15,6 15 15-15,8 8-12 0,15 5 0 16,2-7-7 0,13 0-1-16,1-3-1 0,-2-16-9 15,-5-6-2-15,-9-11-4 16,-9-10 1-16,-3-1 0 16,-7-8-1-16,-4 0 0 15,1 0 2-15,5-4 3 16,9-22 12-16,1-2-10 15,1-5-4-15,-8 11 0 16,-11 6 0-16,-2 8-2 16,-2 3 1-16,4 1-2 15,-4 4 3-15,0 0-4 16,0 0 0-16,0 0-1 16,0 0 0-16,0 0 0 0,0-2 1 15,2-8-1-15,8-11-2 16,5-9 1-16,7-7 1 15,-3-11 0-15,4 0 0 16,-5-7 0-16,1 5 0 16,-4 2 0-16,-3 11-2 15,-2 14 2-15,-4 5 0 16,-1 11 0-16,-5 0 0 16,0 7-3-16,0 0-2 15,0 0-8-15,6 0-28 16,2 0-69-16,-2 0-269 15</inkml:trace>
  <inkml:trace contextRef="#ctx0" brushRef="#br0" timeOffset="63120.5342">25816 13628 330 0,'0'0'83'0,"6"0"-47"16,1 0 17-16,7-11-19 16,1-15-28-16,3-11 3 15,11-7-2-15,0-4-3 0,4-7 0 16,2 0-4-16,-4 8 0 15,-2 6 0-15,-8 14 0 16,-9 13 0-16,-8 11 0 16,-4 3 0-16,0 0-5 15,0 22 3-15,0 12 2 16,0 9 7-16,0 8-2 16,0-3 1-16,0-7-4 15,13-9-1-15,10-7 3 16,1-9-4-16,9-8-1 15,9-8-2-15,14 0 3 16,16-24-1-16,7-15 1 16,-1-5-6-16,-14-4-12 0,-14 7 7 15,-17 8 6-15,-12 11 5 16,-9 11 2-16,-10 11 2 16,-2 0-1-16,4 0-3 15,-2 15 0-15,4 8 1 16,7 6 12-16,3 5-4 15,3-6-3-15,0-3 0 16,3-6-6-16,5-4-3 16,6-4-2-16,4-7-9 15,13-4-48-15,12-22-162 16</inkml:trace>
  <inkml:trace contextRef="#ctx0" brushRef="#br0" timeOffset="63292.9398">27524 13173 331 0,'8'25'19'16,"2"12"14"-16,9 6 18 15,-13 2-9-15,7 6-16 16,-5 0-11-16,2 1-9 16,-6 0-6-16,-4 1-5 15,0-4-34-15,-10-2-278 16</inkml:trace>
  <inkml:trace contextRef="#ctx0" brushRef="#br0" timeOffset="63925.966">24456 14849 349 0,'-16'-10'89'16,"3"3"-79"-16,1 7 30 15,-1 0 1-15,-7 0-21 16,-13 7-18-16,-17 14 0 15,-12 16 2-15,-8 4 1 16,8 3 2-16,12-1-2 16,19-9-4-16,21-1-1 0,10-8-1 15,4 0-1-15,39-3 0 16,13 1 1-16,14-5-2 16,5 1 3-16,-7 0 2 15,-4 2-1-15,-14-2 1 16,-15 2-1-16,-14 1 3 15,-11 5-4-15,-10 1 2 16,0 7 5-16,-23 0 0 16,-24 1-2-16,-9-1-1 15,-4-4-3-15,-2-9-1 16,6-6 0-16,-2-12-3 16,8-4-9-16,9-11-40 0,16-30-47 15,13-7-337-15</inkml:trace>
  <inkml:trace contextRef="#ctx0" brushRef="#br0" timeOffset="64271.0658">24644 15048 270 0,'0'7'102'16,"0"11"-101"-16,6 13 15 15,7 7 25-15,5 8-5 16,5 7-5-16,6 1-4 16,2-1-8-16,6-4 9 15,1-8-14-15,-1-9-5 0,0-7-5 16,-8-11-3-16,-11-9-1 16,-1-5-1-16,-3 0-1 15,20-29 2-15,15-15 12 16,5-19-6-16,2-14-5 15,-7-3-1-15,-5 3-4 16,1 6-2-16,-8 9 1 16,-6 15-1-16,-6 14-3 15,-6 6-2-15,-9 10-17 16,3 9-8-16,-5 5-36 16,13 3-123-16</inkml:trace>
  <inkml:trace contextRef="#ctx0" brushRef="#br0" timeOffset="64757.4515">25692 15389 221 0,'0'3'215'0,"0"-3"-208"15,0 0 27-15,2-7 25 16,29-19-33-16,17-16-14 15,12-15-10-15,2-4-2 16,-2 1 1-16,-13 6-3 16,-9 5 1-16,-14 17 1 0,-11 11 0 15,-9 12 3-15,-4 9-3 16,0 0 0-16,0 0 0 16,0 26 1-16,0 7 0 15,6 10 9-15,2 7-5 16,3-6-1-16,5-5 0 15,5-10 1-15,-3-10-4 16,5-4-1-16,-2-11-2 16,6-4-3-16,16-12-2 15,13-21 7-15,8-18-5 16,-6 0-12-16,-13 7-3 16,-18 17 10-16,-10 10 10 0,-9 12 2 15,-4 5 3-15,-4 0-4 16,2 8 0-16,2 11 5 15,-2 9 4-15,5-5-1 16,-3-1-5-16,2-3 2 16,4-4-3-16,-1-8-3 15,7-1-6-15,5-6-20 16,14 0-79-16</inkml:trace>
  <inkml:trace contextRef="#ctx0" brushRef="#br0" timeOffset="65100.846">27319 14843 29 0,'81'-2'211'0,"10"0"-171"16,-2 2 53-16,-21 0-32 15,-17 10-29-15,-26 6-11 16,-19 4 4-16,-6 7 0 15,0 3-6-15,-31 10 2 16,-26 3-3-16,-10 5-3 16,-13 5-7-16,1-2 3 15,7-4-3-15,16-3-3 16,15-11-4-16,22-11-1 16,17 0 0-16,2-11-6 15,19 0-2-15,49 0 6 0,35-8 2 16,42 1 6-16,18-4-5 15,13 0-2-15,-5 0-3 16,-1-3-14-16,-7-4-39 16,-22 3-100-16</inkml:trace>
  <inkml:trace contextRef="#ctx0" brushRef="#br0" timeOffset="65798.3813">24700 16574 440 0,'-27'-3'3'0,"-58"3"-1"15,7 3 16-15,-17 19-1 16,-4 11-9-16,-3 8 3 16,15 2-5-16,17 3 5 15,25 1-7-15,18-8-2 0,25-5-2 16,2-3-4-16,41-6 2 16,31-7 2-16,21-4 0 15,11-6 7-15,-1 2-5 16,-8 1 9-16,-27-3-9 15,-24 2 0-15,-26-1-1 16,-13-3 3-16,-5 5 1 16,-17 9 2-16,-33 8 11 15,-16 6-2-15,-6-5-12 16,6-4-1-16,14-6-3 16,5-8-1-16,11-4-5 15,12-3-11-15,11-4-34 0,13 0-53 16</inkml:trace>
  <inkml:trace contextRef="#ctx0" brushRef="#br0" timeOffset="66286.3844">24867 16876 280 0,'3'0'53'0,"3"1"-51"15,6 16 32-15,7 10 16 16,3 4-16-16,7 2-2 16,-4-4-5-16,-10-5-3 0,7 0-1 15,-3-5-7 1,-2-6-1-16,-3-4-8 0,-4-5-5 16,-1-1-2-16,-3-3 0 15,-2 0 0-15,6 0 1 16,11-17 1-16,16-18 16 15,9-12-13-15,-3-7-1 16,-6-3-4-16,-6 7 0 16,-2-2-2-16,0 8 2 15,-4 3-3-15,-11 2 3 16,-1 5 3-16,-7 5-3 16,-2 0 0-16,-4 7 0 0,0 7 0 15,0 0 0-15,0 9 0 16,0 2 0-16,0 4 0 15,0 0 3-15,0 0-3 16,0 0-1-16,0 0-1 16,0 0 2-16,0 0-3 15,0 0-2-15,0 0 1 16,0 0-10-16,0 0-22 16,2 0-30-16,9 7-52 15,-9 11-215-15</inkml:trace>
  <inkml:trace contextRef="#ctx0" brushRef="#br0" timeOffset="66863.184">25729 17007 222 0,'0'11'45'15,"7"0"6"-15,-1-2 0 16,0-5-2-16,4-4-17 16,-3 0-12-16,-1 0-5 15,6 0-5-15,13-17 0 16,12-16 11-16,13-16-8 0,-3-8-10 16,-3-6-3-1,-5 0 0-15,-8 5 0 0,-4 8-3 16,-2 13 1-16,-9 9 2 15,-5 17 1-15,-9 9 2 16,-2 2-3-16,0 0-4 16,0 0-5-16,6 15 9 15,0 11 0-15,6 7 6 16,5 3-1-16,-3 1 1 16,9-1-3-16,0-2-1 15,8-5-2-15,0-7 1 16,10-6-1-16,-1-10-7 15,7-6 5-15,7-3-5 16,2-23 0-16,4-8-3 16,-11 2 2-16,-9 3-1 0,-20 13 9 15,-7 7 0-15,-7 7 4 16,-6 2 0-16,4 0-4 16,2 11 0-16,7 11 3 15,3 8 10-15,3 0-1 16,1 0-4-16,3-2 0 15,2-6-4-15,0-3-4 16,-3-8 0-16,5-6-4 16,6-5-16-16,7-2-48 15,7-19-244-15</inkml:trace>
  <inkml:trace contextRef="#ctx0" brushRef="#br0" timeOffset="67268.4272">27582 16565 363 0,'47'0'9'15,"17"-1"37"-15,11 1-1 16,3 0-19-16,-10 0-10 16,-8 0 2-16,-16 7-8 15,-19 4-3-15,-21 3-3 16,-4 8 2-16,-17 5-2 15,-35 5 13-15,-20 4-4 16,2-3-1-16,12-3-2 0,17-5-5 16,12 2-5-1,14-5-1-15,11 0 0 0,4 4-2 16,0-3-1-16,35 5 1 16,9-3 0-16,3 2-3 15,5-3 4-15,0 0 2 16,-9-1 0-16,-8-1 0 15,-8-1 1-15,-15-4 0 16,-12-1 0-16,0-2 0 16,-8 3 1-16,-39-1 2 15,-22 1-3-15,-15 2-1 16,-12-7-12-16,12-5-55 0,11-7-122 16</inkml:trace>
  <inkml:trace contextRef="#ctx0" brushRef="#br0" timeOffset="69001.2051">29122 12930 208 0,'-40'0'9'16,"-11"15"-5"-16,-5 6 23 16,2 31 22-16,-12 25-16 15,27-7-3-15,6 2-9 16,14-1-1-16,13-1-3 15,6-3-6-15,0-2-1 16,16-2-8-16,15-5 0 16,4-11-4-16,3-6-2 0,3-8-7 15,-2-8-55-15,9-14-96 16</inkml:trace>
  <inkml:trace contextRef="#ctx0" brushRef="#br0" timeOffset="69796.727">29940 13111 95 0,'-12'-12'126'16,"10"2"-93"-16,-2 1 26 0,2 6 9 16,2 2-17-16,0 1-15 15,0 0-17-15,0 0-5 16,-5 0-7-16,5 12-6 16,0 13 0-16,0 23-1 15,0 14 7-15,0 4 4 16,0 5-2-16,17-8-4 15,4-9-2-15,8-6 0 16,2-11-3-16,-3-11-2 16,-1-13 2-16,2-5-1 15,8-8-1-15,15-3 2 16,6-24 2-16,2-12 3 0,-2-6-3 16,-9-5-2-1,-5 1 0-15,-7-2 0 0,-2 3 0 16,-10-4-4-16,-2 1 2 15,-5 11 2-15,-9 14 0 16,-3 11 0-16,0 15 0 16,-6 0-6-16,6 4-10 15,11 18 14-15,6 11 2 16,-3 5 4-16,5 0-2 16,2 3-1-16,-2-7 5 15,6 3-5-15,0-8 3 16,6-4 0-16,-2-7-4 15,-6-5 2-15,-8-7 0 16,-5-2-2-16,-8-4-2 16,-1 0 1-16,3 0 0 0,11-8 1 15,6-10 11-15,4-8-10 16,-5 5-2-16,-3-5 0 16,0 0-7-16,-4-7-15 15,5 3-27-15,5 2-79 16</inkml:trace>
  <inkml:trace contextRef="#ctx0" brushRef="#br0" timeOffset="70110.6343">31559 13510 192 0,'-6'0'155'15,"-1"3"-150"-15,-5 13-3 16,-13 9 14-16,-4 3 7 15,-6 2-11-15,4-3-8 16,4-5-3-16,0-1-1 0,15-9-7 16,10-2-27-16,2-10-92 15</inkml:trace>
  <inkml:trace contextRef="#ctx0" brushRef="#br0" timeOffset="70599.7268">32042 12991 147 0,'9'16'44'0,"7"21"-26"16,-1 8 15-1,-3 5 19-15,-2 5-15 0,-3 1-3 16,-3-1-3-16,-2 0-8 15,4-8-4-15,-2 0-2 16,-4-10-4-16,0-6-5 16,0-9-3-16,0-9-1 15,0-8-3-15,0-5 1 16,0 0 1-16,0 0-1 16,0-2 3-16,0-18-5 15,0-7-9-15,6-1-2 16,13 5-3-16,2 1 0 15,8 14 14-15,6 1 0 16,4 7 0-16,13 0 0 16,-7 0 4-16,-3 0-2 0,-5 8-1 15,-12 6-1-15,-3 1 0 16,-5 0 2-16,-17 3-1 16,0 0 1-16,-11 1 6 15,-32 3 2-15,-11-3 0 16,-6-8-5-16,11 0-3 15,7-11-2-15,11 0-1 16,7 0-9-16,5-7-36 16,7-15-89-16</inkml:trace>
  <inkml:trace contextRef="#ctx0" brushRef="#br0" timeOffset="72279.2637">29223 14792 155 0,'-6'-6'31'16,"2"6"8"-16,1 0 41 16,-3 0-25-16,0 0-16 15,2 0-9-15,-2 0-10 16,-9 2-5-16,-18 20-11 16,-10 9 1-16,-5 13 0 0,3 5 2 15,-3 2 0-15,11 5 4 16,2-2-1-16,10 2-3 15,9-5 3-15,7-7-3 16,9-4-5-16,0 0 0 16,0-10-1-16,0-5-1 15,9-6-2-15,3-3 0 16,7-10-8-16,1-5-25 16,5-1-47-16,6 0-108 15</inkml:trace>
  <inkml:trace contextRef="#ctx0" brushRef="#br0" timeOffset="72908.7425">29314 14839 333 0,'-6'0'20'0,"6"0"-3"16,-4 7 9-16,-3 18-17 15,1 13 15-15,0 5-4 0,4 5-4 16,2-1 4-16,0-2-4 15,0-4-3-15,21-4-4 16,7-13-3-16,1-5-1 16,-2-8-3-16,2-4 2 15,0-6-4-15,8-1 1 16,7-8 0-16,9-22 9 16,1-11-10-16,2-2-1 15,-13-8-6-15,-5 3-1 16,-7 1 3-16,-11 12-6 0,-7 7 5 15,-11 17 6 1,-2 6 3-16,0 5-3 0,0 0-4 16,0 19 1-16,0 15 3 15,0 2 5-15,0 8 0 16,0-3-2-16,0-5 3 16,23-11-4-16,8-6 3 15,0-5-5-15,4-9 0 16,8-5 1-16,5 0-1 15,7-19 2-15,-1-9 10 16,-12-3-9-16,-9-5-3 16,-9 3 0-16,-1-4 0 15,-6 5 2-15,-5-1-2 16,-4 9-5-16,-1 4-3 16,3 7-24-16,2 10-36 0,5 3-176 15</inkml:trace>
  <inkml:trace contextRef="#ctx0" brushRef="#br0" timeOffset="73133.9049">30672 15100 88 0,'-12'11'305'0,"5"4"-299"15,-5 3-1-15,-5-1 14 16,1 5 6-16,-3-3-11 0,1 0-12 16,-1-2-2-16,3-1-2 15,1-6-12-15,11-2-55 16,4-4-145-16</inkml:trace>
  <inkml:trace contextRef="#ctx0" brushRef="#br0" timeOffset="73598.8474">31220 14693 364 0,'0'9'30'15,"0"18"-28"-15,0 8 6 0,0 11 17 16,-6 7-4-16,-1 7 5 15,-1-1 2-15,4-5-8 16,4-5 5-16,-2-5-5 16,2-12-12-16,0-6 2 15,0-14-9-15,0-6 0 16,0-6-1-16,0 0 2 16,0 0-2-16,0-11-8 15,2-13-10-15,29-7-5 16,4 3 11-16,-4 5 11 15,-6 8-4-15,-7 11 3 16,1 1 2-16,0 3 0 16,8 0-4-16,-7 14 3 0,3 1 1 15,-2 4 7-15,-7 3-3 16,-1-3 3-16,-7-2-4 16,-6 2 3-16,0-8 2 15,0 0-2-15,0-5 1 16,-13-4 1-16,-9 1-6 15,3-3-2-15,-6 0-14 16,2-8-31-16,15-14-32 16,8-8-141-16</inkml:trace>
  <inkml:trace contextRef="#ctx0" brushRef="#br0" timeOffset="73809.1407">31873 14799 231 0,'14'18'17'16,"9"6"26"-16,-4 6 15 16,-1 3-4-16,-7 5-14 15,-5 3-6-15,-4 3-13 16,2 2-5-16,-4 7-2 16,0 1-11-16,-45 9-3 15,-19 2 0-15,-19 5-21 16,-8-5-78-16,-15 3-238 15</inkml:trace>
  <inkml:trace contextRef="#ctx0" brushRef="#br0" timeOffset="74208.5707">29062 16303 225 0,'-38'8'159'15,"5"6"-158"-15,-6 7 13 16,0 10 26-16,-7 4-17 16,3 10-4-16,6 9 1 15,8 0 0-15,8 4-1 16,9-4-5-16,8-3-3 16,4 0-8-16,0-7-2 15,0-3-1-15,6-6 0 16,17-7-4-16,10-14-24 15,12-6-28-15,15-8-64 16,8-8-137-16</inkml:trace>
  <inkml:trace contextRef="#ctx0" brushRef="#br0" timeOffset="74739.3062">29580 16464 211 0,'0'0'127'0,"0"0"-126"15,0 16 8-15,0 12 23 16,0 2 0-16,0 6 5 16,0-1-10-16,3-4-7 0,9-4-4 15,0-8-2-15,1-3-5 16,-3-7-3-16,-4-5-3 15,5-4-3-15,3 0-1 16,23-7 1-16,27-21 6 16,15-12-6-16,6-7-9 15,-7 3-9-15,-20 6-2 16,-12 7 9-16,-22 12 11 16,-9 11 1-16,-11 8 3 15,-4 0 1-15,0 0-3 16,0 11-1-16,0 11 5 15,0 5 4-15,0 5 1 16,0-3-4-16,0-7 0 0,0-7-3 16,0-3-1-16,8-6 2 15,15-6-5-15,12 0 1 16,11-11 3-16,14-18 8 16,6-7-11-16,-4-1-1 15,-11 0 0-15,-7 0 0 16,-15 7 1-16,-9 2 0 15,-3 6 0-15,-9 10-1 16,-2 2-3-16,-1 6-11 16,-5 4-14-16,2 0-45 15,8 0-150-15</inkml:trace>
  <inkml:trace contextRef="#ctx0" brushRef="#br0" timeOffset="75464.6765">31393 16212 383 0,'0'0'36'0,"0"0"-28"16,0 0 10-16,0 6-8 16,0 16-3-16,0 11 7 0,0 12 6 15,0 9 1-15,0 5 1 16,0-4 0-16,-6 1-3 15,-4-5-8-15,-1-14-2 16,5-5-3-16,0-14-3 16,0-9-3-16,6-7 0 15,0-2 0-15,0 0-1 16,0-2-3-16,0-20-14 16,12-5-13-16,23-9-2 15,3 6 20-15,7 5-1 16,-8 9-5-16,-6 10 10 15,-6 3 8-15,-2 3 1 0,-2 0 2 16,1 9-2-16,-5 10 6 16,-5 7-3-16,-10 5 3 15,-2 0 4-15,0-4 7 16,-8-3-4-16,-21 0 5 16,-2-6 0-16,-4-5-5 15,4-2-6-15,2-6-1 16,8-5-6-16,1 0-1 15,-1 0-18-15,2-14-42 16,7-6-57-16,12-9-255 16</inkml:trace>
  <inkml:trace contextRef="#ctx0" brushRef="#br0" timeOffset="75705.1816">32148 16288 248 0,'10'23'32'16,"-2"6"-1"-16,3 14 41 15,-11 2-19-15,0 6-10 16,0 0-7-16,-13-3-5 16,-11 0-3-16,-1-11-11 15,-4-5-10-15,-8-6-6 16,-5-1-1-16,-11-9-7 15,-7-5-16-15,-2-8-48 16,-7-3-90-16</inkml:trace>
  <inkml:trace contextRef="#ctx0" brushRef="#br0" timeOffset="76664.9091">30267 15250 301 0,'-6'-4'41'0,"1"4"-15"16,5 0 32-16,-2 0-20 15,2 0-13-15,-4 0-13 16,4 0-8-16,0 0 2 16,0 8-6-16,0 6 5 15,0 1 0-15,-2 3-3 16,2-7-2-16,0-4 0 16,-4 0 0-16,2-7 1 15,2 1 1-15,0-1-2 0,0 0 0 16,0 0 0-16,0 0 3 15,0 0-2-15,0 0 3 16,0 0 0-16,0 0 1 16,0 0-2-16,0 0 2 15,0 0-1-15,0 0 2 16,0-4-5-16,0-3-1 16,0-1-5-16,6 1 5 15,2 3 0-15,9 1-1 16,0 3 1-16,1 0 0 0,1 0 0 15,-5 0 0 1,3 0-5-16,-5 3 0 0,1 16 5 16,-7 2 3-16,-6 1-2 15,0 1 3-15,0 2-4 16,-35 0 4-16,-3-3 0 16,5-3 1-16,0-7-2 15,13-5-2-15,9-4 1 16,5 1 1-16,6-4-3 15,0 0 0-15,0 0-2 16,0 0 0-16,0 0-5 16,25 1 3-16,8-1 4 15,10 0-2-15,7 0 1 16,-3 0-4-16,9 0 1 16,6-1-21-16,9-11-22 0,-3 3-62 15,-4 7-135-15</inkml:trace>
  <inkml:trace contextRef="#ctx0" brushRef="#br0" timeOffset="77152.9601">31633 15389 261 0,'-2'0'58'0,"2"0"8"15,0 0 2-15,0 0-29 16,0 0-18-16,0 0-13 15,0 0-7-15,0 0-1 16,15 0 4-16,13 8 9 16,8-2-4-16,-5 5 4 15,-2-3-5-15,-11-1-2 16,-10 2-3-16,-3-4-1 0,-5 3-2 16,0 6 0-1,-31 6 4-15,-11 1 1 0,-5 4-4 16,9-1 0-16,10-4 2 15,9-4-3-15,11 2-2 16,4-7 1-16,4 4-3 16,0-1 2-16,6-2-4 15,23 2-4-15,12 1-7 16,4-4-10-16,9-3-15 16,-4 2-47-16,-9 5-126 15</inkml:trace>
  <inkml:trace contextRef="#ctx0" brushRef="#br0" timeOffset="77738.7564">30120 16684 190 0,'0'0'53'15,"0"5"-32"-15,21-3-8 16,8 6 15-16,0-5-6 16,2 6 3-16,-7-2 0 15,-1 3-9-15,-10-1-5 16,-7 0-2-16,-4-3 0 16,-2 1-1-16,0-1-1 15,0 5 3-15,0 4-4 16,0-8-5-16,0 5-1 15,0-2-1-15,0-2-2 0,0 0-1 16,12 6-2-16,11 0 4 16,-2 1 1-16,5 0 0 15,-1-1 1-15,0-1-1 16,-10-2 2-16,-5 0 0 16,-10 3 0-16,0-1 4 15,0 2 1-15,-35 4 5 16,-9-3 10-16,-5 0-5 15,-1-5-3-15,5 0-8 16,14-3-5-16,0-5-3 16,8 2-12-16,15-5-35 15,8 0-114-15</inkml:trace>
  <inkml:trace contextRef="#ctx0" brushRef="#br0" timeOffset="78630.6747">31997 16651 210 0,'0'0'77'16,"0"0"-48"-16,0 0 32 15,0 0-17-15,0 0-15 16,0 0-9-16,0 1-5 15,0 2-4-15,12 0 1 0,9 1-5 16,-2 1-1-16,-1 1-1 16,1 1 0-16,-7-1-5 15,-10-1 0-15,-2 6-2 16,0 0-4-16,-37 9 6 16,-25 1 2-16,-14 4-2 15,1-3 0-15,7-3 1 16,16-4 1-16,21-4-2 15,13 1 0-15,11-3-4 16,7 1-2-16,0-1 0 16,0 3-3-16,7-5-4 15,15-2 3-15,3 6 5 16,0-5 3-16,-2 2-1 16,-9-1 6-16,3 0 0 15,-11 1-1-15,0-2-1 0,-6-2 0 16,0 3 4-16,0 4-3 15,-6-4 3-15,-29 5 1 16,-9-2 1-16,-9 1-7 16,3-7 0-16,-4 0-5 15,7-4-25-15,8 0-87 16,-1-15-141-16</inkml:trace>
  <inkml:trace contextRef="#ctx0" brushRef="#br0" timeOffset="79310.0092">31226 13484 249 0,'-8'7'74'0,"1"1"-73"15,7 3 1-15,0 4 6 16,0 9 10-16,0 6 0 16,0 3 1-16,0 5 2 15,-10 2-2-15,2-7-2 16,-7 1-6-16,3-6-8 0,-2-5 0 16,1-1-3-16,3-2-1 15,4-4-12-15,6-8-64 16,0-4-157-16</inkml:trace>
  <inkml:trace contextRef="#ctx0" brushRef="#br0" timeOffset="79561.5003">32197 13800 104 0,'-6'11'0'0,"6"-3"-18"15</inkml:trace>
  <inkml:trace contextRef="#ctx0" brushRef="#br0" timeOffset="94316.3507">2042 8340 388 0,'-53'0'31'0,"-7"-12"-20"15,18 0 12-15,28 8 15 16,1 1 0-16,7 3-1 16,6 0-8-16,0 0-10 15,0 0-9-15,0 0-2 16,0 0-3-16,0 0 0 16,0 7-5-16,-6 17-4 15,6 25 4-15,0 22 6 16,6 28-6-16,31 16 1 15,11 2 0-15,16 3-1 16,8-10 3-16,11-14-2 16,-4-23-1-16,-7-19-2 0,-4-19-1 15,-8-13 1-15,-21-15-3 16,1-7-1-16,-16-14 6 16,3-42 5-16,6-27 0 15,-12-24-4-15,-11-9 0 16,-10 0-2-16,0 9 0 15,-18 19-2-15,-1 22 2 16,3 33 1-16,16 26 1 16,0 7-1-16,0 7-10 15,0 26-5-15,35 22 12 16,4 16 3-16,19 8 4 16,8-5-3-16,2-4 0 0,7-7-1 15,7-12 1-15,-3-12-1 16,-7-9 0-16,-3-16-1 15,-7-14-1-15,2-6 2 16,8-38 5-16,-10-18 4 16,-2-16-7-16,-23-9 1 15,-14-1 0-15,-23 4-1 16,0 9-2-16,-21 13 0 16,-6 15-1-16,3 14-1 15,-9 11-10-15,14 6-15 16,11 6-33-16,8 1-23 15,0 0-154-15</inkml:trace>
  <inkml:trace contextRef="#ctx0" brushRef="#br0" timeOffset="94870.3583">3919 8044 261 0,'4'24'71'16,"3"7"-71"-16,-1 18 25 0,2 13-2 16,9 9 10-1,12 1 0-15,4 12-20 0,6-2 6 16,4 6-2-16,-5 1-7 15,3-3 3-15,-8-8 0 16,6-5-6-16,-14-10-3 16,-11-11 0-16,3-16 3 15,-9-9-4-15,-2-15-1 16,-1-12-1-16,-5 0 1 16,0-7 1-16,0-36 13 15,0-12-2-15,0-14-14 16,0-5 2-16,22 8-2 15,9 7 0-15,23 12-2 16,8 9 3-16,10 16-1 16,7 12 0-16,0 10-3 0,-7 0 2 15,-14 4-1-15,0 17-1 16,-19 4 2-16,0 8 1 16,-20 4 2-16,-11 12 2 15,-8 2-3-15,-2 3 4 16,-39 1-1-16,-13-2-3 15,-12-6 1-15,-7-5-2 16,-3-11-6-16,-9-9-23 16,0-11-36-16,7-11-36 15,6 0-157-15</inkml:trace>
  <inkml:trace contextRef="#ctx0" brushRef="#br0" timeOffset="95478.3878">2567 9843 184 0,'-27'11'84'0,"9"-6"-62"15,5-2 40-15,7-3 5 16,6 0-23-16,0 0-14 16,0 0-11-16,0 0-7 15,0 0-8-15,0 0-4 16,6-8-5-16,28-10 5 16,30-4 12-16,20-11-7 15,26-11-1-15,14-4 4 16,25 0-2-16,-15 5 0 15,-8 2-6-15,-22 12 0 16,-20 7-6-16,-26 5-3 16,-12 4-30-16,-28 6-133 0</inkml:trace>
  <inkml:trace contextRef="#ctx0" brushRef="#br0" timeOffset="95786.9954">3832 10119 441 0,'7'-7'15'15,"7"-2"-8"-15,13-8 0 16,12-8 6-16,19-5 0 16,12-6-4-16,21-5-1 15,7-3 1-15,13 0-7 16,-1 1 0-16,-7 2-2 16,-10 6-4-16,-8 6-21 15,-21 0-91-15</inkml:trace>
  <inkml:trace contextRef="#ctx0" brushRef="#br0" timeOffset="96430.001">2274 9877 214 0,'-6'4'123'15,"6"-4"-113"-15,0 0 11 16,0 0 5-16,2 0-13 16,27 0-9-16,12-12 11 15,9-2-3-15,18-8-2 16,8-4 2-16,15-3 3 16,8-5-6-16,3 6-8 0,-3 1-1 15,-4 9-7-15,-10 4-23 16,-13-1-154-16</inkml:trace>
  <inkml:trace contextRef="#ctx0" brushRef="#br0" timeOffset="96807.2445">3756 10225 306 0,'25'-14'7'16,"14"-12"-3"-16,13-4 20 16,20-10 7-16,17-2-7 15,14-8-1-15,17 0-1 16,8-7-8-16,3 7-1 16,5-2-6-16,-18 8-7 15,-11 8-2-15,-10-1-16 0,-22 7-53 16,-9 4-132-16</inkml:trace>
  <inkml:trace contextRef="#ctx0" brushRef="#br0" timeOffset="102055.255">3171 5017 70 0,'-6'-2'22'0,"0"0"-9"16,-1-1 3-16,1-1-4 16,0 1-1-16,-2 1 1 15,1 0-2-15,1 1-3 16,4-1 6-16,-2 1-9 16,-2-2 0-16,6 3 1 15,-2 0 0-15,-4 0 5 16,1 0-3-16,3 0 5 15,-4 0 3-15,2 0 1 16,2 0-2-16,2 0-5 16,-6 0-5-16,6-1-1 15,0 1-3-15,0 0 0 0,0 0-3 16,0 0-3-16,0 0 3 16,0 0-12-16,0 0-1 15,0 0-4-15,0 0-21 16,0 0-17-16</inkml:trace>
  <inkml:trace contextRef="#ctx0" brushRef="#br0" timeOffset="102707.1703">3146 4937 70 0,'-16'-4'31'0,"3"3"-4"16,-3 0 3-16,1-4 2 15,-3 5-8-15,-1-2 5 16,-8 2 2-16,0 0-1 16,-4 0-10-16,-4 0-7 15,-8 0 3-15,1 7 1 16,-1 2-6-16,-5 4 2 16,5-1 2-16,-5 0-7 15,5 3 0-15,4 4-4 16,2 0-2-16,10 6-1 15,-6 4-1-15,14 7 3 0,11 5-2 16,4 5 1 0,4 0-1-16,4 2 1 0,37-2-2 15,2-3 2-15,17-2-1 16,-2-3 0-16,6-3-1 16,9-4 0-16,-1-7-2 15,3-5 2-15,-1-8-2 16,-4-6 0-16,-4-5 2 15,-4-1-16-15,-2-27-73 16,-16-4-178-16</inkml:trace>
  <inkml:trace contextRef="#ctx0" brushRef="#br0" timeOffset="103391.0117">3502 4937 222 0,'-2'6'40'16,"-2"-1"-31"-16,4-2-2 15,0-3 4-15,0 3-2 0,0 0 1 16,20-1 0-16,5 4-1 16,8-2 1-16,13-3-2 15,-1 2-5-15,7-3-3 16,-1 0-13-16,-11 0-114 16</inkml:trace>
  <inkml:trace contextRef="#ctx0" brushRef="#br0" timeOffset="103569.9902">3665 5234 156 0,'25'0'4'0,"14"-3"1"16,-2-8-5-16,11-4 3 15,-11 4-3-15,11 2 0 16,-3 3-2-16,-6 1-7 15,-1 1-109-15</inkml:trace>
  <inkml:trace contextRef="#ctx0" brushRef="#br0" timeOffset="107294.7987">2100 7121 28 0,'-14'0'36'0,"1"0"-30"0,9 0-2 16,4 0 3-16,0 0 11 15,0 0 2-15,0 0 1 16,0 0-4-16,0 0-4 16,0 0 3-16,0 0 0 15,0 0-3-15,0 0 1 16,0 0 2-16,0 0 7 15,0 0-8-15,0 0 3 16,0 0-9-16,0 0-2 16,0 0-1-16,0 0-3 15,0 0 6-15,6 0-2 0,11 0 3 16,4 0-1-16,5 0 0 16,-1 0-3-16,2 0 1 15,6 0-3-15,-8 0 2 16,8 0 1-16,6-2 1 15,-8-3 2-15,9 1-3 16,-1-4-2-16,-2 1 4 16,4-5 0-16,-3-1-1 15,9-2-2-15,-7-4 0 16,5-1 3-16,-8-3-3 16,7-8-1-16,3-1-2 15,-3-5 2-15,5-3-1 0,-5-1 0 16,1 7 1-1,-14-1 0-15,4 1-1 0,-10-3 1 16,2-1 2-16,-2-3-3 16,2-1-1-16,-7-1-1 15,3 3 0-15,-9-1 3 16,7 0-2-16,-2-1 0 16,-7 0 0-16,3-5-3 15,3 1 2-15,9-4-1 16,-2-4-1-16,-4-1 1 15,10-1-1-15,2 1 2 16,0 0-2-16,6 0 3 16,-8 0-3-16,0-1 0 15,4 1 1-15,-10 0 1 16,0 4-1-16,0 4 0 0,-3 2 0 16,3 6-1-16,-4-1 1 15,8 1-1-15,6-1 0 16,-4 4 0-16,10 3 0 15,-8 3 0-15,4 2 0 16,3 1 0-16,-1 5 0 16,6 4 0-16,-5-3 1 15,5 5-2-15,-5-1 1 16,5 4 0-16,-6 4-1 16,5 4 0-16,-3-1-1 15,-4 6-3-15,3 0 1 16,-9 0 2-16,0 0-5 0,4 4 4 15,-2 6 2-15,12 5 1 16,-6 0 0-16,7 2 0 16,-7 4 1-16,-4 2 3 15,7-1-2-15,-9 4-2 16,0 0-1-16,-2 2 0 16,-6 5 1-16,-5 0 0 15,7 1 2-15,-2 2-1 16,0 4 1-16,0 2-2 15,4 5 3-15,-9 3-2 16,5 3-1-16,2 5 0 16,-8-3 0-16,1 4 0 15,3-3 2-15,6 1-1 0,-4 4 3 16,2 4-2-16,4-2 0 16,2 3 0-16,-6 2-1 15,4 0 2-15,8 3-1 16,-12-1 3-16,4 0-2 15,2-6-2-15,-6 1-1 16,2-4 2-16,6-4-2 16,-4 8 1-16,10-6 1 15,-8-4 0-15,8-7-2 16,3 0 0-16,-1-7 1 16,3-4-1-16,-1-2 0 15,1-8 0-15,-9-1 0 0,-2-4-1 16,-2 0-1-1,-2-3 2-15,2-2 0 0,-12-3-1 16,2-2 1-16,-5-2 0 16,-3-2 0-16,-1-3 0 15,-8 1-1-15,-6-5-2 16,7 1-4-16,-7-1-6 16,0-1-9-16,0 0-14 15,0 0-18-15,-7-8-130 16</inkml:trace>
  <inkml:trace contextRef="#ctx0" brushRef="#br0" timeOffset="108284.2784">2183 7430 75 0,'-25'0'21'0,"6"1"-4"16,-7 1 14-16,11 0 10 16,-1-1-3-16,7-1 4 15,5 0 2-15,2 0-11 16,2 0-2-16,0 0-8 16,0 0-10-16,0 0-13 15,0 0 0-15,27 0 0 16,31 0 3-16,20 3 8 15,26-2-2-15,5-1 2 16,13 0-4-16,23 6 2 16,2-1-1-16,12 2 6 15,8 4-6-15,-3 4-5 16,-9 2 3-16,2-2-3 0,4 0 0 16,-4-4 2-16,2 1-4 15,0 4 1-15,15-4 0 16,4 0-1-16,2-4-1 15,-5-2-1-15,-20 3 0 16,-6-7-1-16,-14 5 2 16,-9-3-1-16,-27 2 1 15,-8-1-1-15,-15 0 0 16,-18-2-2-16,-12 1-6 16,-19-4-9-16,-11 3-31 15,-14-3-116-15</inkml:trace>
  <inkml:trace contextRef="#ctx0" brushRef="#br0" timeOffset="108636.3879">5691 7347 403 0,'0'9'0'0,"0"5"2"16,0 4-2-16,33 3 7 15,12 5-1-15,13-3-1 0,12 7-1 16,7-5 0-16,2 3 2 16,-7-1-4-16,-12-1-1 15,-11-1 0-15,-18 4 2 16,-14-2-3-16,-17 1 0 15,0 3 1-15,-33 2 2 16,-19 2 1-16,-26-4-4 16,-7-1-2-16,-6-8-12 15,0-5-38-15,8-10-70 16,11-7-70-16</inkml:trace>
  <inkml:trace contextRef="#ctx0" brushRef="#br0" timeOffset="109932.0356">4475 4897 68 0,'-6'-8'15'16,"0"1"-4"-16,0 0 13 16,6 5 17-16,-6-1 3 15,6 3-16-15,0 0-5 16,0 0 4-16,0 0 7 15,0 0 4-15,0 0-7 16,0 0-13-16,-7 0-4 16,7 0-8-16,0 4-2 15,0 4-4-15,0 7 1 16,-6 7 3-16,6 12 3 0,-6 5-1 16,6 6-2-16,0 10 5 15,0 6-4-15,0 15 2 16,0 5-1-16,0 11 4 15,12 12-4-15,7 3 3 16,-5 3-1-16,9-1-3 16,6-6 0-16,2-1 0 15,0-1 1-15,4 0-6 16,-4-3 4-16,-4-1-2 16,0 2 1-16,-8-5-2 0,-5 3 1 15,3-1-1 1,-9 1 0-16,-2-4 0 0,4-6 0 15,-10-5-1-15,2-3 1 16,-2-8-1-16,0 2 0 16,0-14 0-16,0-10-1 15,0-8-1-15,0-17 2 16,0-5-1-16,0-12-2 16,-2-7-8-16,-4 0-16 15,-4-15-10-15,-3-17-89 16,-5-20-59-16</inkml:trace>
  <inkml:trace contextRef="#ctx0" brushRef="#br0" timeOffset="110577.9525">3653 5959 29 0,'0'0'76'0,"-2"0"-47"16,2 0 7-16,0 0 4 16,0 0 5-16,0 0 1 15,-5 0-10-15,3 0-5 16,-8 0-3-16,-4 0-11 15,-5 9-5-15,-14 2-8 16,0 4 4-16,-13 6 3 16,7 0-3-16,-9-1-4 15,7 5 0-15,8-3 1 0,-2-3-5 16,10 3 4-16,7-3-3 16,-1-1-1-16,2 1 0 15,5-2 0-15,8-5 0 16,4-1-1-16,0 0-2 15,0-1 3-15,10-2 0 16,19 3 0-16,2-3-1 16,6 2 1-16,11-2 4 15,-3-1-2-15,7 0 0 16,-2 0-1-16,-3-2 0 16,-10 1 0-16,-1-2-1 15,-16 0-3-15,-3-4-1 16,-5 0-6-16,-6 0-13 0,-4 0-34 15,3 0-44-15,-5-11 2 16</inkml:trace>
  <inkml:trace contextRef="#ctx0" brushRef="#br0" timeOffset="111137.0068">3458 6139 220 0,'-2'-2'18'0,"-2"2"14"16,4-3 16-16,0 3-19 0,0 0-22 15,4-2-2-15,29-2-1 16,19 1 9-16,14 0-5 16,2 0 5-16,11 0-6 15,2-2 0-15,7 4 3 16,3-6-2-16,7 1-3 15,1-2 5-15,-2 2-5 16,6 0 3-16,1 0-3 16,1 1-3-16,-8-2 1 15,-12 3 0-15,-11 1 0 16,-8-1-1-16,-12 1 0 16,-8 0-2-16,-7 0 1 15,-12 0 0-15,-2 2-1 16,-3-1 1-16,1-1 0 15,-4 1-1-15,-11 0 0 0,9 1-1 16,-5-1 1-16,2 2 0 16,7-1 0-16,4 1 0 15,-4-2 1-15,8 1-1 16,6 1 0-16,-11-4 0 16,3 4 0-16,6 0 0 15,-14-2-1-15,2 2 1 16,-3 0 0-16,-5 0 0 15,1 0 0-15,-14 0-3 16,0 0 0-16,0 0-1 16,0 0 2-16,0 0-7 15,-6 0-10-15,-27-1-43 16,2-1-28-16,-6-4-19 0</inkml:trace>
  <inkml:trace contextRef="#ctx0" brushRef="#br0" timeOffset="111577.0752">4905 5906 208 0,'0'0'25'0,"0"0"-15"0,0 0 12 15,0 0-6-15,0 0-7 16,13 0-1-16,11 5 7 16,10-1 2-16,11 1-2 15,-2 2-5-15,7 1 2 16,0 3-3-16,-5-3-4 16,-6 2-1-16,1-2 0 15,-20 2-4-15,9 2 5 16,-6-5-3-16,2 4-2 15,-11-8 4-15,-3 5-1 16,-5-3 2-16,-6-3-1 16,0 0 2-16,0 2-1 15,0 2 1-15,0 6 5 0,-25 0 1 16,-6 5-7-16,-14-1-2 16,-1 3-1-16,-1 0-2 15,-3 0-2-15,-8 3-12 16,-2 0-32-16,-4-4-76 15,-2-4-86-15</inkml:trace>
  <inkml:trace contextRef="#ctx0" brushRef="#br0" timeOffset="121458.8276">21045 3039 202 0,'40'-17'53'16,"-5"1"-33"-16,-19 2 23 15,-16 2-1-15,0 5-27 16,-8-15 22-16,-13 3-8 0,-8-2-2 15,-12 3-12-15,-4-2 0 16,-7 0-2-16,-6 0-9 16,-8-1 4-16,-6 1-7 15,-11-1 5-15,-2 4-3 16,-4-2 5-16,-16 2 1 16,-1 4-7-16,-22 8-1 15,-16 5-1-15,-7 0 2 16,-2 0-2-16,4 10-1 15,8 6-1-15,1 3 1 16,-7 4 0-16,-14 7 0 16,-3 8 1-16,1 7-3 0,2 7 2 15,6 7 1-15,10 3-1 16,11 3 1-16,10 1-1 16,10-2 1-16,7 4 0 15,16-2 0-15,12 4-2 16,11 3 3-16,6 2-2 15,4 2 1-15,6-4-1 16,13 0-1-16,27-2 1 16,12 2-2-16,0-1-2 15,45-2 1-15,17-2 2 16,19 1 1-16,16 0 1 0,23-2-4 16,24 0-1-1,28-10 4-15,29-8-6 0,22-6 7 16,12-11-2-16,20-6 2 15,18-11 0-15,12-7 0 16,12-8 0-16,-9-3 1 16,-11-21-1-16,-17-9 0 15,-24-12 0-15,-17-12 0 16,-23-9 0-16,-28-12-1 16,-28-5-7-16,-20-1 4 15,-27-4 4-15,-20 0 1 16,-13-2 2-16,-19-1-2 15,-16 4 3-15,-13-2-4 16,-12 3 4-16,0 2 3 0,-16 2-2 16,-34 4 0-1,-16 4-4-15,-13 9 6 0,-5 5-7 16,-3 8 0-16,-4 9-1 16,6 12-2-16,2 9 0 15,15 9-3-15,19 8-9 16,11 0-7-16,18 2-19 15,5 3-26-15,-14 3-32 16,-20 25-96-16</inkml:trace>
  <inkml:trace contextRef="#ctx0" brushRef="#br0" timeOffset="455876.5808">21473 2785 125 0,'-51'-22'28'0,"-1"-3"-4"16,0 5 8-16,1 2 8 15,-5 5-5-15,0 0-11 16,-2 1-10-16,-4 1-1 16,-6 0 2-16,-11 1-5 15,-12 4-7-15,-10 0-2 16,-11 2-1-16,-8 2-1 15,-1-1 1-15,-12 3 5 0,-11-2 2 16,-9 2 1 0,-7 0-3-16,-3 2 6 0,-11 16-3 15,-7 11-4-15,-16 6 2 16,-14 11-6-16,-2 6 2 16,3 3 0-16,13 5 0 15,17 12-2-15,27 6 3 16,25 9-2-16,25 1-1 15,20 7 0-15,17 9 0 16,27 6 0-16,18 10 0 16,21-2 2-16,0-3-2 15,41-11 0-15,42-11 0 16,27-8-2-16,41-9 2 16,37-12-1-16,25-9 1 0,31-14 0 15,16-17 3-15,9-13-3 16,8-11 1-16,4-7 4 15,-2-31-3-15,-6-16 5 16,-7-16-6-16,-11-13 2 16,-13-8 1-16,-7-9-2 15,-22-2-1-15,-29-2 2 16,-29 1 3-16,-39 1-2 16,-44 0-2-16,-37 4 4 15,-33 1-6-15,-2 7 1 16,-62 3-1-16,-33 8-1 15,-20 15-1-15,-30 16-3 16,-12 22 4-16,-9 11-4 0,-3 12-3 16,16 3-1-16,8 12 0 15,25 17-31-15,23 7-82 16</inkml:trace>
  <inkml:trace contextRef="#ctx0" brushRef="#br0" timeOffset="456280.6602">21878 6408 33 0,'-55'-15'0'15</inkml:trace>
  <inkml:trace contextRef="#ctx0" brushRef="#br0" timeOffset="456524.5577">21424 6360 14 0,'-91'-1'27'16,"0"1"14"-16,-2 0 1 16,-2 0-11-16,2 8-20 15,-2 12-2-15,4 5-9 0,10 9 4 16,4 8-1 0,9 3-1-16,2 10 2 0,6 7-1 15,6 8 4-15,9 8-7 16,12 5 0-16,18 2-4 15,15-4-4-15,0-4 1 16,31 0 0-16,25-4 1 16,21-3 5-16,20-10-4 15,12-6-2-15,11-10 3 16,4-5-9-16,4-10-2 16,-3-9-19-16</inkml:trace>
  <inkml:trace contextRef="#ctx0" brushRef="#br0" timeOffset="464247.9814">22798 4284 165 0,'2'0'14'16,"-2"0"-11"-16,0 0 1 16,0 0 22-16,0 0-5 15,0 0-11-15,0 0-3 16,4 0-1-16,-4 0 3 16,0 0-2-16,3 0-2 0,-3 0 0 15,0 0 0-15,6 0 0 16,0 0 1-16,13 0 0 15,5 0-1-15,11 0-1 16,3 0 5-16,3-4-4 16,2-3 1-16,5 1 6 15,0-3 2-15,1-4-3 16,7-4 3-16,8-6 2 16,8-5 2-16,3-6-5 15,-1 0-5-15,-3-4 0 16,-3-6-3-16,-6-6 2 15,4-5-1-15,-2-6-1 16,2-5 3-16,-4-1-5 0,-2-9 2 16,-4-3-3-16,-7-2 2 15,-5-2 2-15,1 0 1 16,-1-6-2-16,5-5-4 16,15 0 2-16,1 2-3 15,13 3 2-15,11 4-1 16,14 2-1-16,9-3 4 15,8 9-4-15,2 4-1 16,-6 7 1-16,3 10-2 16,-3 7 0-16,4 7 1 15,2 4 1-15,4 7-1 16,-2 4-2-16,0 7 3 0,-12 6-1 16,-9 4 0-1,-1 2-1-15,-5 6-2 0,0 1 4 16,0 1-3-16,-6 0 0 15,-6 3-1-15,-7 18 1 16,-5 6 0-16,-3 10 1 16,0 7 0-16,-2 7-3 15,-1 3 5-15,-5 4-1 16,-3 3 1-16,-1 4 2 16,-8 2-1-16,-9 1-2 15,-10 2 2-15,-4-3-1 16,-4 2 1-16,0 4-1 15,4 6 4-15,1 2-3 0,8-5 0 16,3-2 2 0,6-8-3-16,5-2 1 0,0 2 1 15,-1-3 0-15,9 1 0 16,-2-6 0-16,0-1 6 16,2-4-7-16,-9-4 0 15,5-5 1-15,-9-1 0 16,3-2-1-16,0-3-1 15,-1-4 2-15,-1-1-1 16,-1-5-1-16,-2-3 0 16,-5-4 1-16,-3-6-1 15,-4-1 0-15,0-3 0 16,-6-2 0-16,-3-2 0 16,-3-1 0-16,-3-2 0 0,-7-2 0 15,-3-1-1-15,-2-1 1 16,-2 0 1-16,-2 0-1 15,4 0-3-15,-4 0 3 16,2 0-4-16,-2 0 1 16,0 0-4-16,0 0-10 15,-6 0-71-15,-37-3-218 16</inkml:trace>
  <inkml:trace contextRef="#ctx0" brushRef="#br0" timeOffset="465012.6198">21703 4298 139 0,'0'-11'0'0,"0"2"-6"15,-13 4 6-15,3 3 10 16,8-2 16-16,-2 3-7 16,4 1-12-16,0 0-3 0,0 0 2 15,0 0-1-15,0 0-5 16,0 0 0-16,0 0-5 15,0 0 4-15,0 0 1 16,0 0 4-16,0 0-3 16,27-1 5-16,4-4-1 15,12-2-4-15,-2-1-1 16,-1 1-22-16,-11-4-58 16</inkml:trace>
  <inkml:trace contextRef="#ctx0" brushRef="#br0" timeOffset="469319.0257">23243 3249 31 0,'18'-16'17'0,"1"2"4"15,-3 2 2-15,-9 3 10 16,-1 4 1-16,-4 2 10 16,-2 3-6-16,0 0-9 15,0 0-1-15,0 0-3 16,0 0-3-16,0 0 1 0,0 0-7 16,0 0-4-1,0 0-1-15,0 0-1 0,0 2 0 16,-25 18 3-16,-35 17-3 15,-31 19-1-15,-37 17 0 16,-35 21-3-16,-38 12 3 16,-34 19-2-16,-22 12-1 15,-26 18-4-15,-8 11 1 16,-7 6-1-16,-8 6 2 16,10-2-3-16,1-5 0 15,3-5 2-15,17-5 0 16,-4-1-1-16,0 1-2 0,2-4-2 15,9-5 2-15,13-17 1 16,36-18 0 0,33-12 0-16,37-23 1 0,38-21 0 15,32-20-2-15,34-18 0 16,22-9 0-16,17-9-5 16,6-5 2-16,0 0-2 15,0 0-4-15,6 0-7 16,48-25-16-16,26-23-28 15,34-26-163-15</inkml:trace>
  <inkml:trace contextRef="#ctx0" brushRef="#br0" timeOffset="469918.2668">23454 4097 250 0,'0'-3'27'0,"-11"3"-26"16,-30 0 8-16,-5 6 10 15,-26 19 0-15,-25 13-6 16,-29 20 2-16,-25 16 7 15,-37 21 3-15,-31 12-7 16,-36 19 1-16,-36 15-8 16,-32 8-3-16,-26 15-2 15,-21-1 0-15,-6 8 1 16,-2 1 4-16,10 4 0 0,22-7-3 16,34-14-5-1,46-25-1-15,47-19 1 0,45-24 2 16,46-17-5-16,26-10 4 15,30-13-3-15,16-10-1 16,15-6-1-16,14-9 0 16,8-7-2-16,13-6 2 15,6-2-5-15,0-7-2 16,0 0-2-16,0 0-2 16,0 0-3-16,0 0-21 15,0 0-60-15,13-7-31 16</inkml:trace>
  <inkml:trace contextRef="#ctx0" brushRef="#br0" timeOffset="471791.7434">23286 4862 68 0,'-31'6'105'0,"6"-6"-74"0,7 0-19 15,11 0 14-15,7 2 16 16,0-2-7-16,0 1-15 16,0 1-9-16,3 0-6 15,32 7 8-15,18-2-1 16,20 1 5-16,26-1-4 16,23-4 6-16,27-3-7 15,20 0 1-15,13 0-3 16,15 0 0-16,13 0-3 15,16 0-1-15,9-1 2 16,16-3-2-16,3 0-5 16,2 1 1-16,9 2-1 15,3 1 1-15,5 0-2 16,-6 0 0-16,6 1 0 16,-9 10 1-16,-18-2-1 0,-18-2 1 15,-34 0-2-15,-22-1 0 16,-19-3 1-16,-11-2 0 15,-14 1 0-15,-6-1 0 16,-12-1 0-16,-13 0 2 16,-12 0-2-16,-19 3 0 15,-23-3 0-15,-18 0 0 16,-14 0-2-16,-11 0-4 16,0 0-3-16,-5 0-14 15,-19-3-70-15,-20-8-163 16</inkml:trace>
  <inkml:trace contextRef="#ctx0" brushRef="#br0" timeOffset="472174.1963">28762 4692 402 0,'0'6'0'0,"0"-1"6"16,27 3-6-16,12 1 11 15,11 2-1-15,10 7-3 16,6 0-3-16,6 4 2 0,-4 2 0 16,1 0-3-16,-5 3 2 15,-15-2-1-15,-5-3-3 16,-15 0 1-16,-11-1 0 15,-10-1 3-15,-8 2-2 16,0 5 5-16,-24 2-1 16,-36 2 2-16,-17 0-2 15,-5-4-3-15,1-4-4 16,9-2 0-16,1-4-4 16,7 1-5-16,0-5-4 15,-2-1-10-15,-2-4-47 16,0-1-133-16</inkml:trace>
  <inkml:trace contextRef="#ctx0" brushRef="#br0" timeOffset="472773.9152">24353 4635 225 0,'-17'-10'52'15,"11"10"-46"-15,6 0-4 16,0 0 12-16,0 16-8 16,0 13 12-16,0 13 4 15,4 10-2-15,4 2 7 16,3 1-10-16,-1-2-4 15,-4-2-5-15,-4-4-2 16,-2-3-3-16,0-4-1 16,0-3-2-16,0-5-1 15,0-4-3-15,0-8-6 16,0-7-5-16,0-6-5 0,0-7-51 16,0-3-212-16</inkml:trace>
  <inkml:trace contextRef="#ctx0" brushRef="#br0" timeOffset="473060.5901">25341 4548 199 0,'2'0'43'0,"4"15"-41"15,-2 9 22-15,-2 7 14 16,2 2-9-16,-4 5-5 16,3 3-7-16,3 1-6 15,0 1-4-15,4-1 2 16,1-2-9-16,-3-2 0 16,4-3-1-16,1-1-2 15,-1-2-4-15,0-6-6 16,5-4-14-16,6-7-64 15</inkml:trace>
  <inkml:trace contextRef="#ctx0" brushRef="#br0" timeOffset="473254.5853">26908 4511 36 0,'-9'32'0'0</inkml:trace>
  <inkml:trace contextRef="#ctx0" brushRef="#br0" timeOffset="473938.7248">24171 6827 205 0,'-13'0'66'0,"3"0"-47"16,8 0 28-16,2 0 12 16,0 0-16-16,0 0-20 15,0 0-6-15,2-5-7 16,31-10-6-16,19-5 2 0,12-2-2 15,10 2-2 1,-1 4 2-16,-7 4-4 0,-10 5 2 16,-9 7-2-16,-10 0 0 15,-1 2 0-15,-10 17 1 16,3 8 2-16,-6 8 0 16,-4 10 5-16,-5 7 2 15,-1-2-3-15,-1 4-2 16,5-5-3-16,5-2 1 15,3 2 0-15,2-1-3 16,2 1 3-16,0-2-1 16,2-5-1-16,4-4 1 15,-2-6-2-15,8-5-2 0,3-3 2 16,-5-9-1 0,0-3-2-16,-4-5-4 0,-4-7-5 15,-2 0-11-15,-8-8-13 16,-4-16-51-16,-5-13-192 15</inkml:trace>
  <inkml:trace contextRef="#ctx0" brushRef="#br0" timeOffset="474213.6442">25401 6559 271 0,'-33'0'44'0,"0"0"-31"16,-5 14 23-16,-15 16-3 16,-18 13 2-16,-9 12-9 15,-15 12 0-15,2 10-5 16,-2 7-4-16,14-1-2 16,7-3-8-16,14-4-5 15,8-2-2-15,9-4-2 16,9-2-2-16,8-6-2 15,5-7-8-15,11-6-8 16,1-9-35-16,9-18-202 16</inkml:trace>
  <inkml:trace contextRef="#ctx0" brushRef="#br0" timeOffset="474664.8087">27331 6519 182 0,'0'0'261'0,"0"0"-261"16,0 0 4-16,0 3-4 16,0 11 7-16,0 6 1 15,0 2-1-15,13-1-3 16,-3-2-3-16,3 0-1 16,-1-2-7-16,-6 0-6 0,-4 0-20 15,-2 0-206-15</inkml:trace>
  <inkml:trace contextRef="#ctx0" brushRef="#br0" timeOffset="474933.7962">27112 6944 309 0,'-18'24'17'0,"5"2"-4"15,1 1 9-15,2-1 11 0,1 4-7 16,-1-2-2-16,4 3-5 16,0-4-3-16,-1 3 0 15,1-3-7-15,2 1-6 16,2-5-3-16,2-4-2 16,0-6-1-16,0-2-3 15,0-6-7-15,0 0-13 16,0-5-54-16,6 0-195 15</inkml:trace>
  <inkml:trace contextRef="#ctx0" brushRef="#br0" timeOffset="475303.4725">28210 6790 162 0,'0'0'128'0,"0"22"-127"16,-4 7 12-16,-11 5 16 15,-1 3 6-15,1 2-11 0,5 3-9 16,0-6 7-16,1-1-7 16,3-3 0-16,2-4-10 15,2 1-2-15,2-7-3 16,0-4 0-16,0-2 0 16,0-5-5-16,0-1-5 15,0-1-8-15,0-3-23 16,2-6-154-16</inkml:trace>
  <inkml:trace contextRef="#ctx0" brushRef="#br0" timeOffset="475753.5405">29291 6859 99 0,'0'0'118'0,"0"0"-101"0,0 0 4 16,0 0 18-16,0 0 1 16,0 8-10-16,0 8-5 15,0 1 2-15,4 1-8 16,-2 8-2-16,2 0-7 16,-1-2 3-16,-3 3-7 15,4-1 1-15,-4 0-2 16,2-4 0-16,-2-3-3 15,0-1-2-15,0-4-2 16,0-3 0-16,0 0-3 16,0-7-1-16,0 2-4 15,0-5-12-15,0-1-38 16,-6 0-200-16</inkml:trace>
  <inkml:trace contextRef="#ctx0" brushRef="#br0" timeOffset="475992.2387">29283 6335 305 0,'-6'0'64'0,"6"0"-64"15,0 7 0-15,0 4 9 0,0 5 1 16,0-1-10-16,8 2-1 16,17 0-9-16,4-1-22 15,12 0-76-15</inkml:trace>
  <inkml:trace contextRef="#ctx0" brushRef="#br0" timeOffset="476652.2545">30517 6789 375 0,'-2'-24'9'0,"-17"-2"-7"16,3 5 14-16,-3-2-11 16,0-1-4-16,-3 7 0 15,7 2 3-15,3 13 10 16,-1 2 11-16,-3 0-12 16,-15 13-10-16,-17 18-3 15,-5 9 0-15,1 7 2 16,17 1 2-16,12 3-3 15,17-3-1-15,6-4-1 0,0-8 1 16,23-9 0-16,8-5 0 16,10-11 1-16,2-8-1 15,17-3 3-15,13-19 4 16,13-15-6-16,16-20-1 16,1-7-3-16,0-11-2 15,-5-11 1-15,-5-8-7 16,-4-8-6-16,-9-4-18 15,-3-1-21-15,-13 9 39 16,-13 11 7-16,-11 13 7 16,-13 18 3-16,-15 16 9 15,-6 17 10-15,-6 11 3 16,0 5 10-16,0 4-3 0,0 0-11 16,0 13-10-16,-10 24-6 15,-27 15 8-15,-11 19 2 16,-2 4-9-16,3 3-1 15,4 7 5-15,1 1-2 16,11 3-1-16,2-8-2 16,11-4-2-16,5-6 0 15,7-9-2-15,6-4-6 16,0-7-5-16,0-9-7 16,0-6-45-16,-12-8-211 15</inkml:trace>
  <inkml:trace contextRef="#ctx0" brushRef="#br0" timeOffset="477702.094">26848 7742 31 0,'0'-4'247'0,"0"4"-233"16,0 0-8-16,0 0 14 16,0 0 1-16,4 0-14 15,2 0 0-15,0 10 4 16,7 5-2-16,-1-1-1 15,5 0 3-15,7-2-9 16,1-1 0-16,6-1-1 16,0-9 4-16,2-1-5 15,-6 0-1-15,8-1 1 16,-6-17 0-16,-10-3-1 0,-11-1-3 16,-8 2 4-16,0 0 0 15,-27 4 0-15,-18 6 3 16,-1 3 3-16,-7 7 1 15,3 0 3-15,2 0 0 16,11 7 4-16,4 6-2 16,8-2-6-16,13 4-4 15,4-3-2-15,8 0 0 16,0-2-2-16,0 0 0 16,6-5-2-16,19-3 2 15,12-2 2-15,10 0 0 16,7-14 0-16,4-11-4 0,-6 3-5 15,-19 3-4 1,-15 9 4-16,-11 1 9 0,-7 6 0 16,0 3 4-16,-9 0 3 15,-22 0-1-15,-6 19-1 16,-2 0-2-16,8 1 3 16,10-5-1-16,11-6-5 15,4-6-2-15,6 1 2 16,0-4-8-16,0 0 4 15,35 0 2-15,8-16-3 16,11-8-1-16,-4-3-14 16,-9 5-13-16,-20 5-13 15,-11 6-1-15,-10 7 47 0,0 4 1 16,-10 0 15 0,-21 10 1-16,-11 9 3 0,3 3-3 15,6 0-4-15,8-3-9 16,11-4-4-16,7-2-1 15,7-4-21-15,0-6-37 16</inkml:trace>
  <inkml:trace contextRef="#ctx0" brushRef="#br0" timeOffset="479074.7585">28363 6567 157 0,'-15'-15'22'15,"3"4"-2"-15,2 3 42 16,6 5-5-16,2-1-18 16,-5 3-7-16,3-2 2 15,2 3-2-15,2 0-8 16,0 0-12-16,-4 0-7 0,4 0-1 16,-2 0-3-16,-2 11-1 15,-2 5 0-15,-1 2 0 16,7-4 0-16,0-2-1 15,0-5-3-15,0-2 4 16,0-4-5-16,7 3 0 16,9-4 2-16,-1 0-1 15,7-4 0-15,-3-7 4 16,-3-3 0-16,-7 3 0 16,-9-1 0-16,0 6 3 15,0 1 0-15,0 2 3 16,-9 3-1-16,-9 0 0 0,-1 0-2 15,-3 0 0 1,-1 7-3-16,8-2 0 0,5 0 1 16,8-3-1-16,2-2-1 15,0 0-3-15,0 0 1 16,0 0-4-16,0 0-6 16,2 0-3-16,23-4 9 15,4-6-17-15,-4-2-29 16,-9 4-10-16,-10 1-6 15,-6 7 0-15,0 0-18 16</inkml:trace>
  <inkml:trace contextRef="#ctx0" brushRef="#br0" timeOffset="481324.0964">28022 7624 119 0,'-4'-1'20'15,"2"-3"0"-15,-2 4 20 16,1 0 15-16,3 0-17 16,0 0-7-16,0 0-4 15,0 0 3-15,0 0-5 16,0 0-9-16,0 0-8 15,0 0-1-15,0 0-5 16,-4 0-1-16,4 0 1 0,0 5-2 16,0 5 0-1,0 1 0-15,0-5 0 0,0-1-5 16,17-4 3 0,10-1-2-16,14 0 4 0,7-1-9 15,1-15 8-15,-1-5-7 16,-17 4-4-16,-15 1 1 15,-16 3 2-15,0 1 9 16,0 8 0-16,-31 1 9 16,-10 3-5-16,-9 0 0 15,-7 19 1-15,1 0 0 16,8-3 0-16,17-5 2 16,13 0-4-16,11-4-3 15,7-3-1-15,0 0-1 16,0-3 0-16,29-1 1 0,23 0 1 15,14-6-5-15,4-10-2 16,-8-1 3-16,-18 2-7 16,-19 5 7-16,-19 3 4 15,-6 7 6-15,0 0 5 16,-19 0-3-16,-14 0 1 16,-12 0-3-16,5 11-5 15,11 0-1-15,7-1 0 16,13 0-6-16,5-1-15 15,4 1-36-15,0-5-219 16</inkml:trace>
  <inkml:trace contextRef="#ctx0" brushRef="#br0" timeOffset="482635.8115">30035 6477 83 0,'-6'-17'29'16,"-4"3"-27"-16,-3 1 2 15,-3-2 4-15,-9 5 10 16,-2-1-7-16,-4 3 3 16,-8-2 1-16,2 6-5 15,1-1-1-15,-1 2-7 16,4 0-2-16,-6-1-7 16,2 4 5-16,2 0 2 15,1 0 2-15,6 4 9 16,-3 11 9-16,0 18-4 15,-7 11-1-15,-1 17 3 0,2 10 3 16,0 2-5-16,2 9-4 16,8-1 3-16,4-8-2 15,13-4-4-15,7-14-5 16,3-15-2-16,0-9 1 16,3-9 2-16,17-9 0 15,1-6-4-15,8-7 0 16,6 0 1-16,10-22 4 15,15-22-2-15,0-19-4 16,-4-12-5-16,-12-10 1 16,-22 1 0-16,-9-1-12 15,-13 14 5-15,0 15 11 0,0 22 0 16,-6 19 11-16,-9 14 17 16,-6 1-1-16,-12 16-19 15,-14 28-8-15,-19 15 6 16,4 6 1-16,-2 4-1 15,18-5-2-15,17-2-1 16,13-7-3-16,13-10-1 16,3-9-1-16,0-11-3 15,13-3 0-15,22-10-13 16,11-11-16-16,7-1-127 16</inkml:trace>
  <inkml:trace contextRef="#ctx0" brushRef="#br0" timeOffset="483321.3688">30380 7270 16 0,'0'0'0'0,"0"0"1"16,0 0-1-16,0 0 1 16,3 1-1-16,1 1 2 15,-2-1 7-15,-2 5 6 16,0-3 3-16,0 3-6 0,0 0-9 16,4 2 0-16,-2-4-3 15,4 4-3-15,11-4-5 16,1-1 0-16,17-3-6 15,-4 0-11-15</inkml:trace>
  <inkml:trace contextRef="#ctx0" brushRef="#br0" timeOffset="484586.7513">24127 4658 56 0,'15'0'37'0,"-9"0"-35"16,-6 0 2-16,4 0 16 15,-4 0 14-15,0 0-3 16,0 0-10-16,0 3-9 16,0-3-4-16,0 3-5 15,2-2-3-15,2 3 0 16,3 0-3-16,-1 2-4 15,0-2 0-15,6 2-14 0,1-1-12 16,3-1-31-16</inkml:trace>
  <inkml:trace contextRef="#ctx0" brushRef="#br0" timeOffset="484783.4235">24394 4636 50 0,'0'17'14'15,"0"6"-9"-15,0 3-3 0,0 2-2 16,12 6-1-16,13-5-17 16,6-4-21-16</inkml:trace>
  <inkml:trace contextRef="#ctx0" brushRef="#br0" timeOffset="486517.197">24280 4475 7 0,'-16'0'88'0,"10"0"-63"16,6 0-12-16,0 0 10 15,0 0 10-15,0 0-2 16,0 0-11-16,0 0-5 15,0 0-2-15,0 0 1 16,0 0-4-16,0 0-7 16,-2 9 1-16,-5 6 7 15,3 7-4-15,-4 9 1 16,2 5 1-16,-5 12 3 16,5 11-4-16,4 8-3 15,-2 1-3-15,4 2 0 16,0-5 0-16,0-6-2 0,0-6 0 15,12-10 0 1,1-3 0-16,-1-11-1 0,-1-7 1 16,-3-6-4-16,0-9-2 15,0-5-1-15,9-2-9 16,8-9-12-16,8-22-110 16</inkml:trace>
  <inkml:trace contextRef="#ctx0" brushRef="#br0" timeOffset="492953.7759">11623 6628 208 0,'27'0'137'15,"-14"0"-122"-15,-13 4-11 16,-11 18 4-16,-36 19 6 16,-28 31-3-16,13-8 1 15,-4 12-8-15,-4 7-1 0,6 3-6 16,0 1 3-16,8 1-8 15,8-10-16-15,17-3-58 16</inkml:trace>
  <inkml:trace contextRef="#ctx0" brushRef="#br0" timeOffset="493621.4168">15140 6367 199 0,'0'0'32'0,"-2"0"12"16,-7 0 4-16,-3 8-8 15,-9 18-18-15,-16 22-5 16,-15 11 0-16,1 11 0 15,-22 10-5-15,-9 8-1 16,-16 19-3-16,-7 2-6 16,-7 9-2-16,15-8-7 15,23-7-23-15,24-16-76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48:00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8884 6682 3 0,'-6'-32'65'0,"0"9"-45"15,6 2 0-15,0 4 10 16,0 5 0-16,0 8 0 16,-6-2 3-16,6 2 4 15,0 4-1-15,-8 0-1 16,8 0-3-16,0 0-11 16,-2 0-6-16,2 0-2 0,0 0-3 15,0 0-2-15,0 0 3 16,0 0-1-16,-5 0 0 15,3 0 5-15,-2 0-2 16,2 0 1-16,-2 0 3 16,-4 0-7-16,-9 0-2 15,-3 0-6-15,1 0-1 16,-14 0 2-16,0 7-1 16,-6 0 0-16,-5 5 0 15,-6 1-2-15,-3 3 1 16,3 3 2-16,7-2-3 15,12 1 0-15,4 8 0 0,19 0-3 16,8 6 1-16,0 2 0 16,14 2-3-16,34 1 1 15,12-3-2-15,6-1 5 16,6-1 1-16,0-3 1 16,1-3 1-16,1 4-2 15,-8-3 3-15,-6 1 0 16,-10-3-3-16,-15-2 0 15,-21 2 2-15,-7-2-2 16,-7 5 5-16,0-2-2 16,-42 11 3-16,-16-1 0 15,-14-2-3-15,-11-1-3 16,-3-5 0-16,7-6 2 0,3-6-3 16,14-5 1-1,8-8-4-15,15-3-2 0,14 0-10 16,8-3-30-16,17-18-75 15</inkml:trace>
  <inkml:trace contextRef="#ctx0" brushRef="#br0" timeOffset="402.2039">9188 6829 338 0,'0'0'30'16,"0"0"-12"-16,0 0 9 0,0 12-6 16,0 14-15-16,0 15 2 15,0 12 3-15,0 2 4 16,0-1-9-16,15 0 2 16,12-2-5-16,0-1 1 15,2-4 0-15,2-4-2 16,-7-9 1-16,1-3-2 15,-2-13 1-15,-5-4-1 16,-1-10-1-16,-11-2 0 16,0-2 1-16,-4 0 11 15,5-13 12-15,3-24 7 16,4-14-16-16,3-12-12 16,-3-8-3-16,1-2-2 15,-3-3 0-15,1 6-1 0,1 5 0 16,3 9-6-16,-5 13 4 15,-6 9-6-15,5 8 0 16,-5 1-17-16,6 1-33 16,15 0-65-16</inkml:trace>
  <inkml:trace contextRef="#ctx0" brushRef="#br0" timeOffset="1085.4763">9953 7096 99 0,'0'18'63'0,"0"-2"-11"15,0-5-2-15,0-6-3 16,0-2-14-16,2-3-6 16,2 0-6-16,7 0-3 15,1-8 15-15,9-25 3 16,20-17-7-16,9-15-29 15,-7-6 2-15,-10 4-1 16,-14 5 2-16,-11 9-3 16,-4 12 0-16,-2 13 2 15,-2 15 10-15,0 5-5 16,0 8 6-16,0 0-2 0,0 0-11 16,0 6-3-1,4 14-3-15,5 9 6 0,3 12 6 16,9 7-5-16,-9 3 0 15,-4-1 2-15,9-5-2 16,2-5 3-16,-5-10-4 16,7-11 0-16,-9-4 0 15,1-8-1-15,-7-6 0 16,0-1 1-16,0 0 1 16,-4 0 5-16,4-1-1 15,5-21 2-15,1-12-4 16,5-13-3-16,1-8 0 0,3-4-1 15,-2 3-6 1,-1 2 6-16,-3 6-4 0,-3 11 3 16,-10 19 0-16,2 9 2 15,-4 7 2-15,2 2-2 16,-2 0 0-16,4 0-2 16,3 2-1-16,1 10 0 15,11 8 3-15,5 5 4 16,3 4-2-16,-2-3-1 15,-4 8 1-15,1-3-2 16,1 0 1-16,-8 2-1 16,-3-1 0-16,0-3 0 15,-1-3 0-15,-3 2-1 16,2-5-5-16,-8-2-9 0,7-4-23 16,-3-7-69-16,-6-3-215 15</inkml:trace>
  <inkml:trace contextRef="#ctx0" brushRef="#br0" timeOffset="1251.1415">10968 6962 162 0,'0'19'28'0,"6"5"10"16,3 0 9-16,-3 5 13 15,0 5-23-15,0 1-22 16,-4 6-15-16,-2 10 0 15,0 1-15-15,-20 3-48 0</inkml:trace>
  <inkml:trace contextRef="#ctx0" brushRef="#br0" timeOffset="3500.9704">7762 10174 42 0,'-35'-3'59'16,"12"-1"-27"-16,11-4 18 16,10 6 9-16,-2-7-21 15,4 8-3-15,-3-2-3 16,3 0 1-16,0 3-3 15,-6-4-2-15,6 4-6 16,-6 0-6-16,-15-2-3 0,3 0-9 16,-13 2 6-16,-13 0-2 15,-11 0-7-15,-16 11 2 16,-9 4-3-16,-5 7 2 16,0 0 4-16,11 3-4 15,8 3-1-15,12-6-1 16,19 0 0-16,14-1-3 15,7-7 2-15,12-3-6 16,2 1 4-16,0 1 2 16,0 0-3-16,28-1 1 15,16 1 3-15,16 5 0 16,12 1 1-16,19 4-1 0,-6 1 2 16,-5 1-2-16,-5 5 0 15,-21-5 1-15,-11 1-1 16,-16-8 2-16,-8-2-4 15,-19 2 2-15,0-3 0 16,0 5 5-16,-13 0-1 16,-34 2 2-16,-9 0-1 15,-10 0-3-15,-17-4-2 16,4 1 0-16,7-8 1 16,14-4-1-16,11-3-2 15,16-4-1-15,6 0-2 16,10 0-5-16,15-14-8 15,4-10-79-15,46-8-101 0</inkml:trace>
  <inkml:trace contextRef="#ctx0" brushRef="#br0" timeOffset="3932.2939">7774 10431 147 0,'0'0'117'0,"0"0"-94"16,0 0 15-16,0 0 0 16,0 0-22-16,0 0-10 15,0 0-3-15,7 11-3 0,5 14 6 16,7 9 9 0,1 9-1-16,7 3 0 0,-2 3-3 15,6-3-2-15,4-4-1 16,-2-4-5-16,2-2 3 15,1-6-5-15,-5-5 2 16,-7-10-2-16,-1-3 1 16,-11-5-2-16,-3-5 2 15,-9-2-2-15,4 0 5 16,-4 0 3-16,0 0 4 16,0-24 9-16,8-18 2 15,5-23-22-15,9-10 1 16,1-1-2-16,-9 3-2 15,-1 14 0-15,-3 12 0 16,-2 14-2-16,-3 9 0 0,1 8-6 16,0 1-5-16,0 3-9 15,17 2-27-15,-2 7-65 16</inkml:trace>
  <inkml:trace contextRef="#ctx0" brushRef="#br0" timeOffset="4977.7454">8649 10779 67 0,'0'8'37'0,"2"-5"-4"16,2-3-1-16,-4 0 26 15,2 0 2-15,11-7 3 16,7-15 0-16,7-15-30 15,8-14-20-15,0-10-5 16,-14-2-5-16,-4 3 1 16,-3 5-4-16,-8 11 2 15,-2 19-1-15,-2 9-1 16,-2 10 4-16,0 6 1 16,0 0-5-16,5 0 0 15,5 11-8-15,8 15 7 16,3 9 1-16,8 6 0 15,6 3 2-15,-10-4 0 16,6 1 1-16,-2-5-1 0,-2-6-2 16,-2-8 1-16,-3-5 1 15,1-4-2-15,-10-6 0 16,-1-3 0-16,0-4-2 16,-5 0 0-16,-1 0 0 15,0 0 2-15,0-2 1 16,-4-4 0-16,4 3-1 15,-6 3 0-15,0 0-1 16,9 0 0-16,-3 0-3 16,0 11 4-16,9 6 1 15,1 2-1-15,3-4 1 0,-1 3 1 16,-1-2-2 0,1-2 1-16,-5-3 0 0,-1 0-1 15,-6 0 0-15,1-5 1 16,-5-5-1-16,-2 2 1 15,0-3-1-15,0 0 0 16,0 0 3-16,0 0 2 16,0 0-1-16,0 0 0 15,0-7 0-15,0-7-4 16,-13-5-2-16,1-6 1 16,0-8-2-16,3-4 3 15,-3-7-2-15,-3-4 0 16,9 4 2-16,0 3 0 0,0 5 0 15,4 1 1 1,2 3 0-16,0 2 0 0,0 7-1 16,0 1 1-16,0 3 0 15,2 3 4-15,4 2-3 16,-2 3 0-16,-2 5-1 16,2-2 0-16,-2 7 1 15,-2 1-1-15,0 0 3 16,0 0 0-16,0 0-4 15,0 0-1-15,5 0-6 16,5 9 4-16,4 5 3 16,9 11 1-16,-4 2 2 0,1 1-2 15,7 9 1 1,-8 0 1-16,6 3-1 0,-1 4-1 16,7-2-1-16,-2 1 0 15,2-2 2-15,0-5-2 16,-6-7 1-16,-2-3-1 15,0-8 0-15,-11-6 0 16,-4-3 0-16,-1-4 0 16,-3-5 0-16,-2 0 0 15,-2 0 1-15,4 0-1 16,-4 0-1-16,0 0 1 16,0 0-4-16,0 0-8 15,0-11-33-15,0-4-209 16</inkml:trace>
  <inkml:trace contextRef="#ctx0" brushRef="#br0" timeOffset="5315.549">10046 10633 277 0,'15'0'8'0,"3"0"-3"15,13 0 18-15,17 0-2 16,1 3-1-16,5 5 6 16,-8 3-3-16,-7 3-7 15,-12 3-9-15,-9 7 1 0,-13 2-2 16,-5 6-1-16,0 1 3 16,-31 1 2-16,6-2-4 15,2-10 2-15,11-4-7 16,7-3-1-16,5-8 0 15,0 5 0-15,13-8 0 16,28-4 0-16,25 0 2 16,21-4 3-16,17-22-5 15,9 1 0-15,3-4-8 16,-13 7-26-16,-20 3-214 16</inkml:trace>
  <inkml:trace contextRef="#ctx0" brushRef="#br0" timeOffset="6253.6952">7789 12952 240 0,'10'-22'83'16,"-8"3"-53"-16,-2 9 10 16,0 7 6-16,0 3-17 15,0 0-8-15,0 0-5 16,0 0-1-16,-18 7-2 15,-24 21-1-15,-22 16-4 16,-18 12-6-16,1 2 0 16,4-2 0-16,26-5-2 15,9-10-1-15,20-8 0 16,22-5-5-16,0-1 0 16,35-5-1-16,33-1 4 15,21-6 2-15,10 0 0 16,9-8-1-16,1-3 1 15,-1 7-1-15,-21-4 2 16,-15 7 0-16,-18 2 0 0,-23 2-2 16,-19 8 2-1,-12 3 4-15,-6 8 0 0,-44 6 3 16,-22 6-4-16,-11-6 2 16,3-6-3-16,3-4-2 15,13-11 0-15,4-7-1 16,6-4-3-16,11-11-4 15,2 0-14-15,18-26-87 16</inkml:trace>
  <inkml:trace contextRef="#ctx0" brushRef="#br0" timeOffset="6718.609">8378 13228 77 0,'21'26'41'16,"4"9"10"-16,1 6 9 15,5 3-11-15,9 11-11 16,-1-3-10-16,6 2-1 16,-5-1-4-16,5-10-1 15,-12-2-9-15,4-9-5 16,-8-10-4-16,-4-7-1 15,-12-8 0-15,-3-3-1 0,-10-4 3 16,0 0 5-16,2-15 18 16,8-22 13-16,-1-18-30 15,11-17-5-15,-18-10-5 16,5-6-1-16,3-4-3 16,2 9 1-16,3 9 1 15,-3 15 0-15,-2 19 1 16,-7 17 1-16,5 9-1 15,-8 11 1-15,0 3 1 16,0 0-2-16,0 0-2 16,6 0-4-16,0 0-4 15,9 14 4-15,7 5 5 0,3 3 1 16,-2 6-7-16,-2 5-8 16,-5-2-32-16,-14 2-223 15</inkml:trace>
  <inkml:trace contextRef="#ctx0" brushRef="#br0" timeOffset="7295.3822">9294 13777 5 0,'0'0'244'0,"0"0"-173"16,4-22 39-16,15-14-72 0,3-11-19 16,9-10-7-16,2-4-8 15,2-2-4-15,-4 12 2 16,-6 12 0-16,-4 16-1 16,-9 8-1-16,-12 12 1 15,0 3 0-15,0 0-1 16,0 0-6-16,2 25 2 15,11 12 4-15,3 10 12 16,-1 6-9-16,3-4 0 16,3-3 1-16,-2-10-4 15,-5-7 1-15,3-10-1 16,-5-7 0-16,-6-10 0 0,5-2 0 16,-11 0 0-16,12-18 5 15,13-23 3-15,8-9-8 16,14-12 0-16,-5-1-2 15,-7 5 1-15,-14 9-7 16,-3 13 8-16,-7 17 3 16,-9 11-1-16,-2 8 5 15,0 0-7-15,4 0-1 16,2 8-6-16,2 14 7 16,13 7 5-16,-7 2-3 15,9 0 1-15,-2-1-1 16,6-4-2-16,-9-1 0 15,-5 0 0-15,5-6-3 0,-5-5 0 16,-5-1-2 0,2-6-10-16,-4-3-12 0,11-4-88 15,-11 0-216-15</inkml:trace>
  <inkml:trace contextRef="#ctx0" brushRef="#br0" timeOffset="7696.813">10499 13469 194 0,'29'0'5'0,"4"0"25"15,10 0 18-15,9 0-7 0,-9 0-15 16,-5 4-9-16,-9 4 1 16,-11-1-1-16,-10 8-2 15,-8 4 3-15,0 3-1 16,-2 7 2-16,-27-1-4 15,5-1-8-15,9-2-6 16,3-9 0-16,12 1-1 16,0-6 0-16,0 0-4 15,12 0-2-15,25-4 6 16,17 2-1-16,-4-3 1 16,3 1 0-16,-3 0 2 15,-13 1-2-15,-8 0 0 16,-14-2 1-16,-9 2 1 0,-6 3 1 15,0 8 3 1,-39 3 10-16,-21 10-9 0,-13 2-4 16,-1-5-3-16,-5 1-4 15,9-5-8-15,8-3-5 16,6-7-47-16,3-5-272 16</inkml:trace>
  <inkml:trace contextRef="#ctx0" brushRef="#br0" timeOffset="8798.8895">7801 6811 245 0,'0'-6'56'0,"0"3"-27"15,-18 3 17-15,-24 0-3 16,-13 0-9-16,-26 3-1 0,11 4-8 16,-15 1-3-16,-8-1 1 15,-21 3-2-15,-16 2-9 16,-13 6-7-16,-10 0-5 16,-6 2 0-16,4 4 0 15,4-2 0-15,21 0 0 16,27-2 0-16,12-6-2 15,31-4 1-15,23-2-3 16,10-4-5-16,18-4-4 16,9 0-10-16,0 3-21 15,0-3-67-15,17 0-156 16</inkml:trace>
  <inkml:trace contextRef="#ctx0" brushRef="#br0" timeOffset="9151.1877">6392 6628 138 0,'-52'0'159'0,"0"11"-147"16,-14 8 9-16,-6 4 9 15,-7 5-5-15,-10 8-8 16,2 4 0-16,7 4-1 15,1 2-3-15,3 1 1 0,16-1-6 16,14-4-1-16,11-6-3 16,12-5 0-16,17-3-4 15,6-3 0-15,0-2-1 16,25-4-2-16,14-1 2 16,7-3 0-16,6 0 1 15,3-1 0-15,1-6 0 16,2-1-3-16,-8-4 3 15,-3 3-11-15,-10-6-6 16,-12 2-14-16,-17-2-68 16,-8 0-213-16</inkml:trace>
  <inkml:trace contextRef="#ctx0" brushRef="#br0" timeOffset="9878.674">2722 6412 10 0,'2'-3'63'0,"3"-1"-41"15,-3 0 26 1,-2 4 5-16,0 0 2 0,0 0 5 15,0 0-12-15,0 0-5 16,0 0-6-16,0 0-6 16,0 0-6-16,-27 0-7 15,-25 16-15-15,-20 9-2 16,-11 11 0-16,-22 8-1 16,1 5 3-16,-1 4-2 15,4 5 2-15,10 3-3 16,16 3 0-16,19-1-1 15,21-3 1-15,19-7 0 0,14-4-1 16,2-7 0-16,8-8-4 16,37-3 5-16,1-9 1 15,12-4-1-15,14 0 0 16,3-8 0-16,3-5 2 16,-4-1-1-16,3-4-1 15,-11 0-5-15,-10-9 1 16,4-8-9-16,-8 3-12 15,-7 1-56-15,-12-1-178 16</inkml:trace>
  <inkml:trace contextRef="#ctx0" brushRef="#br0" timeOffset="10402.5028">3301 6735 119 0,'6'-1'149'0,"-1"1"-122"16,-3 0 3-16,12 0-2 16,5-3-5-16,12-1-8 0,10 0 4 15,2 1-4-15,-3-4-8 16,1 6-7-16,-4-2 0 15,3-1-2-15,-20 4-7 16,-7 0-16-16,-7 5-26 16,-6 16-128-16</inkml:trace>
  <inkml:trace contextRef="#ctx0" brushRef="#br0" timeOffset="10590.2929">3287 6977 136 0,'0'0'13'0,"14"0"-5"0,25 0 26 16,7 0 3-16,12-4-1 16,8-3-11-16,-4-4-13 15,6 0-10-15,9-3-1 16,-5-5-1-16,-2-2-14 16,1-5-14-16,-11 0-22 15,-11 0-63-15</inkml:trace>
  <inkml:trace contextRef="#ctx0" brushRef="#br0" timeOffset="10905.5989">4149 6683 183 0,'-29'18'31'16,"2"5"4"-16,-12 11-2 0,8 6-3 16,10 0-12-1,9 1-7-15,5-6 5 0,7-9-3 16,0-5-4-16,21-9-4 15,8-4-3-15,6-6 1 16,-2-2 1-16,9-10 5 16,-1-17 7-16,-4-12-5 15,-8-4-6-15,-10 3 2 16,-19 3-3-16,0 8 3 16,0 5 0-16,-13 7 3 15,-10 2 2-15,-5 8-1 16,1 5-3-16,-2 0-5 15,10 2-3-15,3 0 0 16,9 0-5-16,7 0-12 0,0 4-20 16,0 6-52-16</inkml:trace>
  <inkml:trace contextRef="#ctx0" brushRef="#br0" timeOffset="11071.2151">4603 6926 132 0,'17'14'49'16,"2"4"-8"-16,-7-5-15 15,7-3-14-15,1-3-12 16,7-5-16-16,-2-2-20 16,2-6-15-16</inkml:trace>
  <inkml:trace contextRef="#ctx0" brushRef="#br0" timeOffset="11287.3576">5002 6580 254 0,'0'0'123'16,"0"0"-116"-16,0 3-5 16,0 17 8-16,0 14 13 15,0 11-10-15,7 8 1 16,-7 17 0-16,6 0-1 15,0 6-7-15,6-2-6 0,1-4-1 16,-1 3-9-16,1 1-4 16,-3 3-15-16,-10 4-88 15</inkml:trace>
  <inkml:trace contextRef="#ctx0" brushRef="#br0" timeOffset="11991.4291">6545 10453 290 0,'-38'-4'36'0,"1"3"-15"16,-10-1 25-16,-3 2 4 0,-10 0-19 15,-12 0-9-15,-11 0-8 16,-14 10 4-16,-9 3-5 15,-9 1-4-15,-11 4 5 16,-7 3-9-16,-5-3-2 16,10 4 2-16,12 0-5 15,23-6 0-15,23-2 2 16,16 1-2-16,8-5-3 16,15 5-2-16,-4-3-2 15,17 5-7-15,5-1-8 16,7-1-5-16,6-2-36 15,0-8-170-15</inkml:trace>
  <inkml:trace contextRef="#ctx0" brushRef="#br0" timeOffset="12373.5076">5366 10424 280 0,'-45'0'30'16,"5"0"-29"-16,-13 0 14 15,3 3 22-15,-10 12-6 0,-4 2-8 16,0 3-13 0,-2 5 2-16,0 1-3 15,0 6-2-15,4 1-4 0,2 5 1 16,10-7-3-16,11-3 0 15,12-10-1-15,14-4 3 16,7 1-1-16,0 0-2 16,6-4 0-16,0 6 0 15,0-1-1-15,6-2-2 16,15 0 1-16,14-5-2 16,13-2-1-16,7-1 3 15,14-6-4-15,7 0 4 16,3 0-3-16,-7-6-9 15,-14-5-19-15,-6 4-131 16</inkml:trace>
  <inkml:trace contextRef="#ctx0" brushRef="#br0" timeOffset="12869.9107">2055 10508 214 0,'-19'-3'69'0,"-2"3"-36"16,-3 0 4-16,3 0 11 15,-18 0-20-15,-5 0-9 16,-5 9-12-16,-13 13 0 16,-9 8-1-16,-7 7 2 15,-3 14-5-15,-1 1 2 16,11 2-5-16,17-9 0 15,17-5 3-15,21-5-3 0,16-4-2 16,0-1 1 0,35-1-3-16,23-1 4 0,14-8 1 15,11-5 1-15,4-4-2 16,-3-11 1-16,5 0-2 16,-4 0 1-16,-6 0-3 15,-9-2-1-15,0-9-9 16,-10 0-14-16,-10-1-59 15,-9-4-220-15</inkml:trace>
  <inkml:trace contextRef="#ctx0" brushRef="#br0" timeOffset="13080.321">2540 10692 220 0,'7'-4'71'0,"5"-4"-63"16,17 2-4-16,4-7 4 15,11-1-6-15,9 6-2 16,-1 1-4-16,-7 0-16 16,-9 7-26-16,-14 0-147 15</inkml:trace>
  <inkml:trace contextRef="#ctx0" brushRef="#br0" timeOffset="13268.7624">2607 10860 184 0,'0'0'20'16,"0"0"-17"-16,24 0 7 16,30-12 24-16,16-9-8 15,13-2-22-15,2-5-4 16,-7 1-1-16,-5-1-10 15,-7-5-4-15,-23 8-12 16,-5-6-32-16,-16 2-36 16</inkml:trace>
  <inkml:trace contextRef="#ctx0" brushRef="#br0" timeOffset="13552.4545">3256 10544 49 0,'0'-4'79'0,"0"4"8"16,0 0-25-16,0 0-31 0,0 16-22 15,0 12-3-15,0 10-1 16,12 1 0-16,9-4 1 15,10-10-3-15,2-3 1 16,-2-7-4-16,4-8 3 16,-4-7 0-16,0 0 5 15,4-16-1-15,-2-23 2 16,-4-7-5-16,-6-4-3 16,-17-2-1-16,-6 12 2 15,-6 4-1-15,-35 9-1 16,-9 10 3-16,-16 9-1 15,-7 8 5-15,3 0 1 0,6 4-7 16,6 11 1-16,19 2-2 16,16-1-5-16,17 2-18 15,6-4-32-15,0 4-224 16</inkml:trace>
  <inkml:trace contextRef="#ctx0" brushRef="#br0" timeOffset="13718.062">3760 10641 61 0,'19'6'60'0,"3"2"-9"16,-1 0-6-16,2-2-22 0,4 1-20 16,6-6-3-1,-6 2-21-15,-3-3-33 0</inkml:trace>
  <inkml:trace contextRef="#ctx0" brushRef="#br0" timeOffset="14031.8275">3956 10343 245 0,'21'-8'78'15,"6"-3"-75"-15,21-3 36 16,18-2 5-16,6 3-12 0,0 1-18 15,-16 9-6 1,-8 3-7-16,-23 0 0 0,-13 17 1 16,-12 18 0-16,0 9 6 15,-31 3-6-15,-15 0 3 16,13-10-2-16,9-3-2 16,5-9-1-16,19-7 0 15,0-4-3-15,0-3 1 16,12-3-3-16,21-5 0 15,19-3-1-15,6 0 5 16,12 0-6-16,3 0-8 16,-11 0-66-16,-13 11-213 15</inkml:trace>
  <inkml:trace contextRef="#ctx0" brushRef="#br0" timeOffset="15352.7957">4496 10178 152 0,'-25'-11'47'0,"5"2"-4"15,1 3-4-15,9 2 5 16,10 4-12-16,-5 0 0 15,5 0-2-15,-2 0-4 0,2 0-5 16,-4 0-3-16,2 0-9 16,-4 0-5-16,-11 21 0 15,-3 6-1-15,-5 11 0 16,-4-3-1-16,6 3 3 16,9-2-4-16,1-3 5 15,1 6-5-15,2-5 2 16,3 3 0-16,7-8-1 15,0-4-2-15,0-3-2 16,23-3-3-16,16-1 5 16,26-3 0-16,7 0 0 15,19-1 2-15,-8-2-2 0,-1-1 1 16,-9 0-1-16,-13 4 2 16,-21 3-2-16,-6 0-2 15,-8 3 2-15,-19 1 3 16,-6 5-2-16,0 6 3 15,-25 6 0-15,-33 3 0 16,-14 2-2-16,-15 4 2 16,-4-4-2-16,-6-1-2 15,6-6 0-15,6-11 0 16,7-7 0-16,9-9-2 16,-9-10-4-16,8 0-5 15,3-10-9-15,10-20-24 16,5-11-86-16</inkml:trace>
  <inkml:trace contextRef="#ctx0" brushRef="#br0" timeOffset="15607.791">4256 10300 340 0,'0'-4'23'16,"0"2"6"-16,0-1 8 16,0-5-21-16,25-3-14 15,14-2 1-15,19-9 4 16,15 3-2-16,5 1-5 0,-1 3 0 16,5 1-6-16,-9 6-7 15,-7 3-9-15,-8 5-29 16,-11 0-210-16</inkml:trace>
  <inkml:trace contextRef="#ctx0" brushRef="#br0" timeOffset="16470.021">6853 12925 171 0,'0'0'76'0,"0"0"-1"16,0 0-18-16,0 0-13 0,0 0-13 15,0 0-1 1,-7 2-6-16,-5 1-1 0,-17 0 0 16,-14 9-15-16,-17 3-5 15,-19 6-2-15,-16 2 0 16,-17 5 0-16,-10 2-1 15,-14 6 1-15,0-1 2 16,3-3-3-16,11-2 3 16,15-8-2-16,22-4 0 15,25-11-1-15,27-1-1 16,21-6-3-16,12 0-4 16,0 0-12-16,0 0-12 15,12-6-42-15,21-16-110 16</inkml:trace>
  <inkml:trace contextRef="#ctx0" brushRef="#br0" timeOffset="16816.9326">5962 12821 265 0,'-17'0'53'0,"-4"0"-39"15,-14 10 19-15,-8 12-4 16,-17 8-10-16,-19 7-9 16,-12 3 3-16,-12 4-3 15,2 6 2-15,10-2-3 0,16-3 2 16,20-1-5-16,9-12-3 16,19-5 1-16,15-7-4 15,12-1 0-15,0 0-6 16,8 0 5-16,29-2-4 15,17-4 2-15,10-3 1 16,11-3 1-16,9-3 1 16,1-3 0-16,-4-1 0 15,-11 0-8-15,-18 0-9 16,-11 0-29-16,-18 0-112 16</inkml:trace>
  <inkml:trace contextRef="#ctx0" brushRef="#br0">1528 13077 24 0,'0'0'129'16,"0"0"-66"-16,0 0-23 15,-11 18-8-15,-3 11-4 16,-11 9-13-16,2 4 0 16,1 4 0-16,7 1-7 15,9 0-2-15</inkml:trace>
  <inkml:trace contextRef="#ctx0" brushRef="#br0" timeOffset="17684.4974">2497 13228 218 0,'6'0'6'15,"19"-5"-2"-15,6-1 22 16,23-5 4-16,18-8-1 0,13-3-5 15,-2-4-2 1,8 4-11-16,-15 4-8 0,-14 3-3 16,-19 8-3-16,-9 7-12 15,-22 0-5-15,-12 0-44 16,0 21-122-16</inkml:trace>
  <inkml:trace contextRef="#ctx0" brushRef="#br0" timeOffset="17872.867">2760 13403 29 0,'62'-2'142'0,"20"-11"-80"0,5-5-28 16,4 0-12-16,-2-1-13 15,-10 2-9-15,-11 1-3 16,-8 5-11-16,-7 0-22 15,-13 3-69-15</inkml:trace>
  <inkml:trace contextRef="#ctx0" brushRef="#br0" timeOffset="18719.9337">2588 12949 130 0,'-29'0'75'0,"4"0"-52"15,0 0 31-15,-10 0-8 16,4 0-5-16,0 6-8 15,-8-1-3-15,6 1-4 16,-12 2-1-16,5 3-4 16,-18 3-2-16,0 9-5 15,-12 3-1-15,-4 10-5 16,3 8-2-16,14 1 1 0,-3 5-3 16,22-1-1-16,16-2-1 15,9 0-2-15,13-2-1 16,0 6-2-16,42 0 1 15,13 5 1-15,14-8 1 16,13-1 1-16,5-7 0 16,8-9-2-16,-10-9 1 15,0-8-6-15,-13-7 2 16,-4-4-5-16,-6-3-2 16,-4 0-4-16,0-10-14 15,12-9-39-15,3-3-63 16</inkml:trace>
  <inkml:trace contextRef="#ctx0" brushRef="#br0" timeOffset="19184.4942">3698 12842 318 0,'0'0'39'0,"0"0"6"16,0 0-9-16,0 0-21 16,0 0-15-16,6 19 1 15,7 9 3-15,1 13 7 16,9 3-3-16,-2 4 0 0,5 0-2 15,1 3-1 1,4 4-2-16,9-3-2 0,-7-4-1 16,6-1 0-16,-2-3-5 15,-4-4-6-15,6-4-14 16,-14-13-109-16</inkml:trace>
  <inkml:trace contextRef="#ctx0" brushRef="#br0" timeOffset="28114.8754">11942 4563 49 0,'-48'-8'26'0,"13"-2"-24"16,16-2 1-16,13-2 5 16,6 2-2-16,0 6 11 15,0 2 5-15,-2 0 3 0,-2 0 0 16,2 0 13-16,2 3-1 15,0-1-7-15,-6 2-5 16,6 0-5-16,0 0 8 16,0 0-4-16,0 0 0 15,0 0-4-15,0 0-8 16,0 0 0-16,0 0-1 16,0 0-6-16,0 0 3 15,0 3-8-15,0 15 2 16,0 10 2-16,0 13 5 15,0 10 0-15,-15 12 1 16,3 6-1-16,0 3-3 16,-1-3-1-16,5-6-2 15,-2-8-2-15,7-10-1 16,3-8 0-16,0-10-2 0,0-5-3 16,0-6 1-16,0-8-7 15,0-5 0-15,0-3-13 16,0-8-24-16,0-20-254 15</inkml:trace>
  <inkml:trace contextRef="#ctx0" brushRef="#br0" timeOffset="28518.091">12560 4462 243 0,'-46'22'109'0,"1"9"-98"16,-9 4 12-16,0 2 16 15,5 1-6-15,12 4-12 16,8 0-8-16,18-2-4 16,11-2-2-16,11-2-3 15,30-4-3-15,15 0-1 16,6-4 2-16,2-6-2 15,-6 3 1-15,-7-6 0 16,-11-1 0-16,-7-2 2 16,-19 1-1-16,-10-4 1 0,-4 1 0 15,0 1 4 1,-12 1 6-16,-23 3-3 0,-15 3 1 16,-10-3-9-16,-4-5 2 15,2-2-4-15,2-11-3 16,0-1-4-16,2 0-7 15,7-20-14-15,14-10-20 16,18-11-109-16</inkml:trace>
  <inkml:trace contextRef="#ctx0" brushRef="#br0" timeOffset="28729.7808">12428 4490 261 0,'0'0'71'16,"0"0"-69"-16,6 0 5 16,6 0 2-16,13 0 4 15,12 0-3-15,15 0 5 16,0 2-7-16,5-2-8 16,1 0 0-16,6 0-4 15,5-7-11-15,1-5-17 16,-8-8-79-16</inkml:trace>
  <inkml:trace contextRef="#ctx0" brushRef="#br0" timeOffset="29070.8007">13211 4229 227 0,'-23'22'20'15,"-2"7"0"-15,7 4 11 16,5 4 1-16,11-4-16 15,2-4-3-15,0-8-5 16,19-2-4-16,14-11-2 16,8-5 8-16,-3-3 6 15,1 0-3-15,-12-3 0 16,2-16-2-16,-9-3 0 16,-3-4-1-16,-13 0-2 15,-4-3-3-15,0 4 3 16,-33 3-5-16,-6 7 0 0,-13 8-2 15,2 3 5-15,-3 4 7 16,1 0-13-16,-2 0-3 16,5 7-2-16,7 5-2 15,11-2-9-15,19 2-13 16,12-5-14-16,0-1-103 16</inkml:trace>
  <inkml:trace contextRef="#ctx0" brushRef="#br0" timeOffset="29363.1933">13643 4368 207 0,'-50'41'24'0,"-3"3"20"15,-5 4 6-15,-2 6-6 16,-4 3-13-16,6 7-12 15,-6 2 0-15,8 0 2 16,2 8-6-16,5-3-8 16,1-3-2-16,5-3-4 15,1-1 0-15,1-3-1 16,-5-1 0-16,5-6-3 16,4-10 3-16,6-9-8 15,10-13-7-15,9-9-8 0,10-10-15 16,2-3-107-16</inkml:trace>
  <inkml:trace contextRef="#ctx0" brushRef="#br0" timeOffset="29665.2034">13254 5163 133 0,'0'16'57'15,"0"7"2"-15,-2 5-14 16,-10-2-6-16,0 0-15 15,7-4-8-15,5-4-5 16,0-7-7-16,17 0 0 0,16-8 0 16,8-3-3-1,9 0 6-15,2-7-2 0,-1-11 3 16,-5-3-7-16,-15 2 1 16,-8 6-1-16,-17 3 1 15,-6-2 2-15,0 3 4 16,-23 0-6-16,-14 3 4 15,-15 3-6-15,-10 3-3 16,-6 0-5-16,-4 0-7 16,7 5-27-16,16 3-90 15</inkml:trace>
  <inkml:trace contextRef="#ctx0" brushRef="#br0" timeOffset="30342.8316">12696 7986 56 0,'-2'0'33'0,"-2"0"-1"16,4 0-7-16,0-3-15 0,0 3-3 16,-2 0-4-16,-2 0 3 15,2 0 6-15,-4 0-4 16,1 0-6-16,3 4-2 16,2 2-29-16,0-2-12 15,0 1-57-15</inkml:trace>
  <inkml:trace contextRef="#ctx0" brushRef="#br0" timeOffset="38163.7521">17668 5703 5 0,'0'4'34'16,"0"0"-2"-16,0 1-4 15,0 0 3-15,0-2-4 16,0-2 6-16,0-1 0 15,0 0 2-15,0 0-2 16,2 0 1-16,10 0 8 0,11-5-2 16,14-14-2-1,7-8-10-15,-3-5-17 0,-6-1-7 16,-16 2 3-16,-7-1-3 16,-10 1 1-16,-2 0 1 15,0 1-1-15,-6 8 4 16,-19 5 1-16,-2 3-3 15,-6 4-3-15,-6 7 1 16,-9 1 1-16,-1 2-5 16,-9 0 0-16,2 4 0 15,8 10-1-15,9 0 0 16,10 3 0-16,19 2-1 16,10 0-6-16,0 3 0 15,23 0 1-15,24 0 2 16,7 0-1-16,4 0 2 0,2 0 3 15,-2 0 0-15,-13-1 3 16,-6 5-3-16,-14 1 0 16,-17-1 2-16,-8 6 0 15,0 3 2-15,-12 3 2 16,-25 5 1-16,-7-3-3 16,-3-1-3-16,6-2 2 15,3-6 0-15,7-6-3 16,9-6 0-16,3-7-3 15,11-2-1-15,2-5-6 0,6-4-1 16,0-1-7 0,0-5-30-16,6-17-127 0</inkml:trace>
  <inkml:trace contextRef="#ctx0" brushRef="#br0" timeOffset="38548.6505">18344 5609 257 0,'-31'4'27'15,"0"14"6"-15,-11 8-5 16,-1 6-1-16,2 4-11 16,10-1-1-16,12-4-5 15,13-2-4-15,6-5-2 0,0-4 0 16,10-7-2-1,23-2 1-15,8-6-1 0,9-5 5 16,8 0 1-16,4-13 9 16,-6-12-4-16,-5-3-3 15,-17-3-6-15,-16-2 5 16,-12 0-2-16,-6 1-1 16,0 1 0-16,-33 6 2 15,-12 5-1-15,-7 6-4 16,-6 4 1-16,0 6-3 15,-2 3-1-15,15-2-2 16,18 2-4-16,15-1-1 0,12-6-10 16,0-7-30-16,33-8-95 15,25-15-77-15</inkml:trace>
  <inkml:trace contextRef="#ctx0" brushRef="#br0" timeOffset="38875.5987">18761 5092 271 0,'-18'0'18'16,"-5"14"-1"-16,4 3 7 15,5 1-1-15,8-6-8 16,6 2-8-16,0-2-3 16,8-5-3-16,37-3 0 15,13-4 6-15,21 0-6 16,5-20 3-16,-1-5 2 0,-25 0-3 15,-19 4-2-15,-30 1 3 16,-9 2 9-16,-9 0-1 16,-42 3 2-16,-18 2-4 15,-9 4 0-15,-9 6-2 16,4 1-8-16,5 2 1 16,18 0 3-16,16 0-3 15,20 0-1-15,15 0-5 16,9-2-7-16,0-1-28 15,31-6-73-15,29-5-124 16</inkml:trace>
  <inkml:trace contextRef="#ctx0" brushRef="#br0" timeOffset="39107.4971">19266 5225 251 0,'-87'61'76'0,"-10"7"-40"16,-5 6-11-16,-1 12-4 15,-2 8-10-15,-3 1-9 16,9-7-2-16,14-10-2 16,21-16-2-16,31-12-8 15,16-16-1-15,17-7-13 0,0-14-27 16,29-13-209-16</inkml:trace>
  <inkml:trace contextRef="#ctx0" brushRef="#br0" timeOffset="39408.2761">18780 5972 158 0,'-31'32'44'0,"8"-3"-5"16,9-8 4-16,9-3-11 15,5-4-21-15,0-1-5 16,27-4 3-16,19-6 14 0,20-3 4 16,17-8-7-1,1-17-7-15,-7-3-8 0,-19 3 2 16,-25 3-4-16,-23 1 6 16,-10 7 1-16,0-4 1 15,-37 5-3-15,-17 4-3 16,-12 2-3-16,-6 3-2 15,-1 4-1-15,7 0-3 16,8 0 1-16,11 0-14 16,12 14-25-16,4 1-184 15</inkml:trace>
  <inkml:trace contextRef="#ctx0" brushRef="#br0" timeOffset="41280.2946">18015 8783 165 0,'-15'0'57'15,"5"0"-15"-15,4 0 3 16,6 0-15-16,0 0-6 15,0 0-3-15,0 0-1 16,0 0 5-16,0 0-5 16,0-1-3-16,12-16 0 15,32-9-5-15,20-14 5 16,4-7-9-16,-2 1-8 0,-29 6 1 16,-20 7 2-1,-15 4-2-15,-2-1 2 0,0 5-3 16,-29 3 0-16,-10 8 2 15,-5 5 2-15,-9 7-3 16,-7 2 3-16,-2 0-1 16,2 4 0-16,6 10 0 15,11 3-2-15,12-2-1 16,10 0 0-16,13-3-3 16,8 2 1-16,0-3-3 15,8 0 0-15,27 0 1 16,2 0-1-16,11-4 5 15,1 4 0-15,-1 4 0 16,-7 4 1-16,-10 7-1 16,-12 7 2-16,-13 6 3 0,-6 5 0 15,0 7 2-15,-6-3-4 16,-19-3 5-16,-6-1-7 16,0-3 0-16,-4-2-1 15,0-3 0-15,4-6-1 16,6-8-1-16,13-6-5 15,1-8-5-15,9-8-8 16,2 0-15-16,0-16-54 16,8-17-280-16</inkml:trace>
  <inkml:trace contextRef="#ctx0" brushRef="#br0" timeOffset="41620.5205">18439 8709 169 0,'18'-3'86'0,"1"2"-73"16,16-5 45-16,6-1 9 16,-8-1-26-16,-2 8-26 15,-8 0-7-15,-6 0-3 16,-5 0-3-16,-6 17 2 16,-6 2 2-16,0 11-3 15,0 6 6-15,-24 5-3 16,-16-1 0-16,1 0-2 15,0-2-1-15,6-6-3 16,8-1 2-16,4-6-2 0,13-10 0 16,4-6-2-1,4-4 0-15,0-5 1 0,6 0-5 16,29 0-3-16,6-3 2 16,15-16 4-16,4-4-5 15,-4-1 1-15,-2-2-24 16,-13 4-51-16,-8 0-139 15</inkml:trace>
  <inkml:trace contextRef="#ctx0" brushRef="#br0" timeOffset="41990.8926">18918 8453 257 0,'-16'-1'54'0,"7"1"-23"16,-1 0 14-16,4 0-12 16,-2 16-24-16,-3 6-4 15,9 3-3-15,2-3 1 16,0-4-3-16,9-3 0 16,19-8 5-16,8-3-5 15,1-4 0-15,0 0 1 16,0-11 3-16,-12-7 2 15,-6-3-1-15,-13-1 3 16,-6 0-2-16,0-1 0 16,-25 0-3-16,-12 5 1 0,-11 3 0 15,9 4-2-15,-6 7 2 16,14 0-4-16,10 2-2 16,8 2-2-16,9 0-4 15,4 0-13-15,0 0-38 16,19 0-40-16,24 0-123 15</inkml:trace>
  <inkml:trace contextRef="#ctx0" brushRef="#br0" timeOffset="42237.6451">19344 8465 182 0,'-6'39'74'0,"-21"9"-26"16,-6-1-7-16,0 9-9 15,-8-2-7-15,-3 6 2 16,-5 2-13-16,-5 4-7 16,0 1-1-16,0 2-2 15,11-8-4-15,8-10 0 16,14-9-2-16,15-10-3 16,6-10-4-16,0-11-15 15,8-10-16-15,27-1-24 16,9-15-38-16,5-14-39 15</inkml:trace>
  <inkml:trace contextRef="#ctx0" brushRef="#br0" timeOffset="42558.4189">19292 9065 123 0,'0'8'42'16,"0"14"36"-16,0 7-24 16,-16 4-7-16,3-4-12 15,9-2-14-15,4-5-9 16,0-4-3-16,0-4 0 15,11-2-3-15,7-8-3 16,7-4 4-16,4 0 4 16,2 0-3-16,6-11 11 15,-2-5-3-15,-4-5-6 16,-8 2-5-16,-10 0 1 0,-11 1 2 16,-2 0 0-1,0 3 0-15,-2 2-1 0,-23-3-1 16,-4 3 5-16,0 0-10 15,-2-2-1-15,2 8 0 16,4-3-2-16,0 5-9 16,1 2-4-16,-5 3-15 15,-2 6-28-15,-7 16-47 16,-11 9-241-16</inkml:trace>
  <inkml:trace contextRef="#ctx0" brushRef="#br0" timeOffset="44052.2316">17721 11664 105 0,'0'0'58'15,"0"0"-20"-15,0 0 2 16,0 0 2-16,0 0 7 16,0 0-5-16,0 0-1 15,0 0-7-15,9-11-3 16,13-11-6-16,5-7-4 16,8-3-18-16,-12-3 1 15,-4-2-3-15,-11 5-3 16,-4-1 0-16,-4 3 2 15,0 5-2-15,0 7 0 16,-16 6 1-16,-9 6 2 0,-12 5-2 16,-5 1 4-1,-5 0-5-15,-3 7 0 0,-4 12 1 16,5 6 0-16,1 2 0 16,15 1-2-16,8-2 1 15,11-1 0-15,14-3 0 16,0-3-1-16,16-5-5 15,22 1 1-15,3-8 2 16,2 1 3-16,1 0 0 16,-3 3-1-16,-4 0 2 15,-12 4-1-15,-2 3 2 16,-7 4-2-16,-7 9 2 0,-9 4 0 16,0 5 0-1,0 0 3-15,-15 7-3 0,-3-5 0 16,-5-2-2-16,0-3 0 15,5-4 0-15,3-4-1 16,3-11-5-16,5-4-4 16,3-6-10-16,4-8-15 15,0 0-20-15,4-17-95 16</inkml:trace>
  <inkml:trace contextRef="#ctx0" brushRef="#br0" timeOffset="44388.2749">18356 11570 99 0,'0'0'66'15,"0"10"-27"-15,0 7 44 16,0 2-22-16,-6 3-33 16,4-3-7-16,2 6-5 15,0-3-3-15,0 8 2 16,0-1-9-16,0 0 2 15,14 0 1-15,3 1-3 16,-1-4-2-16,-3 0 3 16,-1-8-3-16,-10-3 0 15,2-4-2-15,-4 0-1 16,0 3 2-16,0-2 2 16,-16 1 4-16,-17-1-3 0,-9 2-1 15,-5-6-5-15,-9 3 0 16,-4-4-3-16,-2-7-5 15,2 0-10-15,2-7-26 16,19-16-153-16</inkml:trace>
  <inkml:trace contextRef="#ctx0" brushRef="#br0" timeOffset="44606.1416">18251 11570 153 0,'14'0'81'16,"1"0"-51"-16,11 0 41 0,10 0-21 16,5 0-12-1,4 0-17-15,7 0-11 0,0-2-1 16,6-8-7-16,-3 0-2 16,-7 0-1-16,-7 0-10 15,-10-1-10-15,-10 3-30 16,-4 1-125-16</inkml:trace>
  <inkml:trace contextRef="#ctx0" brushRef="#br0" timeOffset="44949.3312">18883 11316 245 0,'0'0'74'15,"0"0"-47"-15,0 0 12 16,0 0-15-16,0 10-17 15,0 9-5-15,0-1 6 16,10-5-5-16,15 0-2 16,6-6 0-16,7 0 3 15,7-7 2-15,-2 0-3 16,-1 0 3-16,-5-18 1 16,-10 0 4-16,-7-4-2 15,-11 0-3-15,-9 0-1 16,0 3 2-16,-6 5-1 15,-25 3-3-15,-7 3 4 16,-7 5-2-16,-1 3-5 16,1 0 2-16,6 0-2 0,10 0-1 15,10 11-2-15,9-5-13 16,10 2-12-16,0 0-24 16,0-8-115-16</inkml:trace>
  <inkml:trace contextRef="#ctx0" brushRef="#br0" timeOffset="45234.2285">19429 11330 156 0,'-19'30'87'0,"-1"10"-36"15,-9 4-5-15,-2 7-13 16,-7 7 1-16,-3 5-5 15,0 6-3-15,-7 8-7 16,-1 4-11-16,-5 10 0 16,0 2-3-16,2-8-5 15,1-5 0-15,14-13 0 16,12-12-2-16,8-11-1 16,9-11-9-16,4-12 0 15,4-6-15-15,0-12-48 16,6-3-194-16</inkml:trace>
  <inkml:trace contextRef="#ctx0" brushRef="#br0" timeOffset="45562.4967">19241 12141 44 0,'0'0'196'0,"0"7"-160"16,-2 8 12-16,-5 6-5 15,1 2-22-15,2 6 7 16,4 0-12-16,0 2-2 16,0-6 0-16,0-4-4 15,10-2-5-15,15-8 1 16,6-6-3-16,7-5 0 0,9 0 2 16,1-16 6-1,-5-5-5-15,-12-5-2 0,-6 4-1 16,-19 0 4-16,-6 0 0 15,0 0-1-15,-6 7-2 16,-21-2 4-16,-12 7-2 16,1 1-4-16,5 0-2 15,-6 5-6-15,8 1-19 16,-10 3-47-16</inkml:trace>
  <inkml:trace contextRef="#ctx0" brushRef="#br0" timeOffset="55341.2023">25920 8455 92 0,'10'-9'52'0,"-4"-4"-13"16,-2 7 0-16,-4 3 3 16,0-2 7-16,0 2-8 15,0 2-7-15,0 1-3 16,0-2-5-16,0 0-4 16,0-1-5-16,-14-1-6 15,-17-3 1-15,-15 3-5 16,-14 0 1-16,-12 4-5 15,-7 0 8-15,-3 0-9 16,-5 4 1-16,2 11-1 16,-6 12-1-16,0 8 1 15,-8 7-2-15,-6 12 5 0,5 13-5 16,16 5 0-16,22 0 1 16,22 0-1-16,32-3 0 15,8-5 0-15,0-6 0 16,35-7 1-16,15-10-1 15,16-8 0-15,15-4 0 16,3-7 0-16,12-4 0 16,-6-11 0-16,-3-4 0 15,-2-3-8-15,-4-2 6 16,3-13-8-16,-5-7-12 16,-3 0-16-16,-9 0-46 15,-22 0-154-15</inkml:trace>
  <inkml:trace contextRef="#ctx0" brushRef="#br0" timeOffset="55606.2745">26025 8765 319 0,'0'0'46'16,"2"0"-44"-16,4 0 8 16,13 0 7-16,12 0 6 0,21 0-11 15,10-1 2 1,6-2-5-16,-2 2-6 0,-2-2-3 16,-8 3-1-16,-15 0-12 15,-10 0-18-15,-12 0-51 16,-19 4-157-16</inkml:trace>
  <inkml:trace contextRef="#ctx0" brushRef="#br0" timeOffset="55828.9641">25901 8944 51 0,'0'0'57'0,"29"1"-29"16,19-1 22-16,5 0 9 0,9 0-19 15,11 0-13-15,5 0-6 16,-3 0-2-16,3-1-6 16,-3-5 0-16,-3 1-10 15,-2 1-3-15,-4-2-9 16,-10-2-14-16,-6 3-22 16,-9-4-242-16</inkml:trace>
  <inkml:trace contextRef="#ctx0" brushRef="#br0" timeOffset="56169.8647">27226 8404 244 0,'-8'0'95'0,"8"9"-95"15,-6 21 1-15,-3 14 18 16,-1 6 11-16,-2 11-7 16,10 0-6-16,-3 0-5 15,5-1 7-15,0-2-10 16,0-3 2-16,0-3 0 16,0-4-6-16,7-6-2 15,-1-5-1-15,4-5-1 0,-8-3 0 16,2-5 1-16,-4-3-2 15,0-9-1-15,0 3 0 16,0-7-7-16,0-2-4 16,0-2-15-16,0 4-36 15,0-1-144-15</inkml:trace>
  <inkml:trace contextRef="#ctx0" brushRef="#br0" timeOffset="56949.9042">25221 10075 280 0,'-15'-11'42'0,"3"11"-34"16,-2 0 15-16,-7 0 12 15,-16 0-11-15,-27 4-7 16,-21 14-6-16,-18 11 1 16,-9 1 4-16,-2 5-4 15,17 0 3-15,12 0-7 0,23-2-3 16,11-3-2-16,20-4 0 16,12-4-1-16,13 0-2 15,6-3 0-15,6 3 0 16,37-4 0-16,15 0 2 15,11-3 1-15,13 2-3 16,1-1 4-16,8 3-3 16,0 6 3-16,-13 1-3 15,-5 2 1-15,-20 2-1 16,-15 0 1-16,-9-4-2 16,-17-1 0-16,-12-3 1 15,0 4 2-15,-29 4 2 0,-27-1-1 16,-10-1-2-16,-15-2-1 15,5-8-1-15,8-2 0 16,0-4-1-16,16-7-1 16,6-1-4-16,5-4-1 15,12-4-14-15,17-18-30 16,12-7-63-16,6-7-136 16</inkml:trace>
  <inkml:trace contextRef="#ctx0" brushRef="#br0" timeOffset="57383.6119">25432 10302 196 0,'2'0'82'16,"-2"0"-68"-16,0 0-3 15,4 5 6-15,4 12 9 16,5 10 7-16,3 2-10 15,7 3-4-15,2 5-1 16,2 0-5-16,2 4-5 16,6 3 1-16,-4-3-3 15,0-6 3-15,-6-2-5 16,-3-7 0-16,-1-5 0 16,-5-9 0-16,-3-1 0 15,-3-3-1-15,-4-8-1 16,1 0 0-16,-5 0 2 0,4 0 1 15,4-15-1-15,11-14 8 16,8-16-7-16,6-7-2 16,-4-3-3-16,-6-2 2 15,-2 1-2-15,-9 5 0 16,-2 4 2-16,-1 5-4 16,-5 5 4-16,-2 11-2 15,-4 5 0-15,0 6 0 16,0 1-2-16,0-1-10 15,0 5-13-15,6 2-41 16,3 8-101-16</inkml:trace>
  <inkml:trace contextRef="#ctx0" brushRef="#br0" timeOffset="57988.7551">26246 10629 190 0,'4'0'143'0,"-4"0"-124"15,7 0 2-15,1-17 35 16,10-14-18-16,16-6-21 16,5-7-9-16,6-3-2 15,-1-8-2-15,3 3-3 0,-8-3 0 16,-3 11-1-1,-7 8 1-15,-15 14-1 0,-4 11 2 16,-8 10-1-16,-2 1-1 16,0 0 0-16,0 3-4 15,5 16 4-15,-3 14 6 16,4 11 2-16,-2 1-3 16,2 5 0-16,-4-5-4 15,9-1 1-15,-3-7-2 16,6-7 4-16,5-8-4 15,-5-9 0-15,3-4 1 16,2-7-2-16,-1-2-3 16,11-5-2-16,4-23 5 15,2-8 1-15,3-8-2 16,-3-4-5-16,-6 4 0 0,-5 5-3 16,-3 4 4-16,-2 10 2 15,-5 15 4-15,-8 7 0 16,-4 3 0-16,9 0 0 15,1 22 0-15,3 10 10 16,1 9-5-16,-1 1 0 16,-1 2-1-16,1 0-3 15,1-3 1-15,3-1 4 16,6-7-5-16,-7-3-2 16,1-11 0-16,-3-8-4 15,-3-3-5-15,-7-8-9 16,2 0-41-16,5-8-122 0</inkml:trace>
  <inkml:trace contextRef="#ctx0" brushRef="#br0" timeOffset="58777.1065">27679 10549 188 0,'-2'0'30'0,"2"0"13"0,-4 0 18 16,4 0-14-16,0 0-14 15,0 0-15-15,0 0-9 16,0 0 0-16,0 0-2 16,0 0-5-16,0 3 8 15,20 1 0-15,5-1 0 16,2 4 1-16,2-2 1 16,2 2-7-16,-8-1-2 15,-5 3-2-15,-10-2 1 16,-3 5-1-16,-5 1 1 15,0 9-2-15,-19 5 7 16,-24 4-2-16,-11 3-1 16,-6-8-3-16,16-1 4 0,9-6-3 15,13-8-1 1,15-5-2-16,7-5 1 0,0 6-2 16,0-2-1-16,17-2 1 15,12 3-4-15,8-2 3 16,4 4 3-16,3-7 0 15,-1 5 2-15,1-2-2 16,-3 5 0-16,-12-4 1 16,-8 6-1-16,-11-2 3 15,-8 1-1-15,-2 2 2 16,0 6 1-16,-27 4 2 16,-20 8 0-16,-15-1-2 15,-9-4-4-15,-1 1-1 16,0-8-2-16,3 0-3 0,7-3-6 15,4-11-12-15,9-1-31 16,12-3-72-16</inkml:trace>
  <inkml:trace contextRef="#ctx0" brushRef="#br0" timeOffset="59830.5606">28404 8587 185 0,'-56'-35'23'16,"-3"-5"3"-16,5 3 4 15,4 0 25-15,-1 5-11 0,-1-2-5 16,-2 2-12-16,-6 0-7 15,-6-3-3-15,-6 1-4 16,-13-5-9-16,-14 1 1 16,-23-3-5-16,-11 2 3 15,-5 1-3-15,-3 6 0 16,1 6 0-16,-9 5 0 16,-8 6 0-16,-4 4 0 15,-15 3 1-15,-6 7-1 16,-12 1 0-16,-7 0 3 15,3 0-2-15,6 9 1 16,8 9-1-16,10 4 3 16,6 8-2-16,5 14-2 0,8 7 0 15,2 20-1 1,-6 8 1-16,-2 12 1 0,4 7-1 16,14-1 0-16,19-1 3 15,25-4-2-15,14 3-1 16,19 4 0-16,16 5 0 15,15 13 1-15,10 18-1 16,9 3 1-16,3 11-1 16,5 5 1-16,8 0-1 15,0 4 1-15,8-9 0 16,40-8-1-16,12 2 0 16,18-12 0-16,7-5 0 15,12-1 0-15,15-12 0 16,12-2 0-16,19-8 0 0,14-8-1 15,10-9 1-15,17-11 0 16,10-6 0-16,13-10 1 16,14-14 0-16,13-9-1 15,26-10 1-15,24-8 18 16,19-12-12-16,5-6-3 16,-4 0 0-16,-4-22-1 15,-11-6 0-15,-14-8 2 16,-14-5-2-16,-21-4 1 15,-21-8 1-15,-17-10-2 16,-14-7 1-16,-14-11 1 16,-17-14-3-16,-16-8-1 15,-21-3-1-15,-21-8 1 0,-17-7 2 16,-13-1-3-16,-7-6 0 16,-11 3 0-16,-13-4 0 15,-14-2 0-15,-17-2-2 16,-7 1 1-16,-11 5 0 15,-32 5 1-15,-11 12-2 16,2 11 1-16,-1 14-1 16,5 12-1-16,1 3 0 15,7 8-5-15,1-4-2 16,0 3-4-16,4 1-17 16,-3 2-51-16,-5 2-233 15</inkml:trace>
  <inkml:trace contextRef="#ctx0" brushRef="#br0" timeOffset="85080.8573">10943 15482 221 0,'4'3'26'0,"-4"-3"-23"15,0 0 14-15,0 0 24 16,0 0-12-16,0 0-11 16,0 0-2-16,0 0 0 15,0 0-3-15,0 2 4 16,0-2-4-16,0 0-3 16,0 0 2-16,0 2-1 15,0 1-4-15,0 8-1 16,0 8-4-16,0 14 1 15,-16 14-1-15,4 4 0 16,-1 8-2-16,5 4 2 0,-9 5 0 16,5 7-1-1,0 6 1-15,-1 9 1 0,1 10-2 16,-1-1 2-16,7 0-3 16,6 0 1-16,-6 0 0 15,6-4 0-15,0-2 0 16,0 6 0-16,0-4-1 15,0 7 0-15,0-1 0 16,6-2-1-16,-6-6 1 16,2-5-1-16,2-6 1 15,-2-5 0-15,5-2 0 16,-1 0 0-16,0-9 0 0,4-6-4 16,-1-5 4-1,-3-8 0-15,4-5 0 0,-2-3 0 16,1-5 0-16,-3-8 0 15,0 5-1-15,2-1 0 16,-1-4-2-16,-1-1 1 16,-2-8-1-16,-2-1-4 15,2-5 0-15,-2-5-4 16,2-1-2-16,-4-5-20 16,2 0-31-16,5-4-93 15</inkml:trace>
  <inkml:trace contextRef="#ctx0" brushRef="#br0" timeOffset="86712.745">10947 15972 94 0,'-12'-3'45'16,"0"-1"-12"-16,8 2 3 15,4 0 11-15,0 2-7 16,0 0-13-16,0 0-10 15,0-3-8-15,0 3-3 16,4-8 3-16,27 1 1 0,16-7 5 16,9 3 5-1,0-1-11-15,8 2-3 0,-8 1 5 16,6 0-6-16,8 1 2 16,0 3 2-16,7-1-2 15,1 2-1-15,3-3-1 16,8 4-2-16,4 1 1 15,14-1 0-15,17 0-3 16,21 3 4-16,6-3-2 16,2 2 3-16,-2-3-5 15,-2 1 0-15,-3 3-1 16,1 0 2-16,0-3 2 0,-2 1-2 16,-5 2 1-16,3 0-1 15,2-3 1-15,-5 0 1 16,1 3 0-16,-3 0 0 15,3-3-3-15,3 3 2 16,7 0 1-16,-4-1-4 16,-8 1 0-16,-15 0 0 15,-7 0 0-15,-17 0 0 16,-5 0 0-16,-4 0 0 16,-7 0-3-16,-9 0 3 15,-7 0-1-15,-2 1 1 16,-6 5-2-16,-6-3 2 15,-4 2-1-15,-9-2 0 0,-4 2 1 16,-2 1 0 0,-4-3-1-16,6 2 1 0,-1 2 0 15,7-3 0-15,0 2-2 16,1 3 1-16,-9-2 1 16,-4 0-2-16,-8 1 0 15,-1-1 1-15,-13-1-2 16,3 3 3-16,-6-2-1 15,1 0 1-15,-3 8 0 16,-4-1 1-16,0 8-1 16,0 4 1-16,0 8-1 15,0 1 0-15,0 6 0 16,0 0 2-16,0 7-2 16,-7-3 1-16,3 5-1 0,4 2 3 15,0 2-3-15,0 9 1 16,0-1-1-16,0 2 1 15,0 5-2-15,0-8 2 16,7 6-1-16,-3 5 0 16,4 6 2-16,-2 6-1 15,4-3 0-15,3 8-1 16,3-2 0-16,-9-3 0 16,1-2-1-16,-2-5 1 15,4 0 1-15,-1-4 0 16,7 4-1-16,-1-3 0 15,3-5 2-15,5-1-1 16,-4 0-1-16,-3-1 1 0,-1-2-1 16,-3-5 1-1,-2-3-1-15,-3-5 0 0,-1-3 1 16,-2-7-2-16,-2-1 1 16,-2-8 0-16,0 0 1 15,0-3-1-15,0-4 0 16,0-3 1-16,-14-3-1 15,-7-7 1-15,-6-3-1 16,-8 0 2-16,-13-3-1 16,-10-4-2-16,-20-3 0 15,-19 0 1-15,-21 0-1 16,-16-6 1-16,-17-5 1 0,-15-2 0 16,-12 0 1-16,-3-2-1 15,-30 0 0-15,-8-3 3 16,-11 2-4-16,-14 3 0 15,-4-1 0-15,0 3-1 16,-8 0-1-16,2 3 2 16,6-1-1-16,10 7 1 15,2-1 1-15,5 3 1 16,7 0-4-16,18 0 2 16,7 0-1-16,24 0-1 15,11 0 1-15,5 3 0 16,14-1-1-16,13 0 0 15,16 2 1-15,23-4-1 16,15 3-3-16,22-3 2 16,8 0-1-16,13 0 0 0,6 0-9 15,4 0-8-15,5 1-15 16,1 3-18-16,7-1-15 16,-5 1-87-16</inkml:trace>
  <inkml:trace contextRef="#ctx0" brushRef="#br0" timeOffset="87495.3456">11787 14909 341 0,'-44'-8'31'16,"15"5"-6"-16,11 3 7 15,10 0 16-15,8 0-22 16,0 0-15-16,0 0-10 16,2 0-1-16,37-1 1 15,23-3 6-15,10-2 0 16,1 4-7-16,-1 2 0 16,-20 0 4-16,-5 0-4 15,-10 12 0-15,-8 0 0 16,-6 2 0-16,-15 5 1 15,-2 9 1-15,-6 9 0 16,0 11 3-16,-20 4 1 16,-22 11-2-16,-1 2 0 0,2 4-4 15,6-3 1-15,8 2-2 16,-6-3 1-16,12-3-2 16,2 1 2-16,9-12-3 15,8-4-4-15,2-13-5 16,0-9-15-16,0-6-27 15,0-16-51-15</inkml:trace>
  <inkml:trace contextRef="#ctx0" brushRef="#br0" timeOffset="87903.4692">12531 15272 83 0,'-35'14'267'16,"2"12"-256"-16,0 3-2 16,14 5 15-16,17-2-10 15,2 4-4-15,2-3-7 16,29 0 1-16,8-6-2 16,5-5 1-16,3-8-2 15,5-2-1-15,6-12 5 16,8 0-2-16,-4-26 4 15,10-10 0-15,-3-8-2 16,-16-5-3-16,-22 1 1 0,-20 1 0 16,-11 3 1-1,-25 8 0-15,-29 6 5 0,-18 11-2 16,-11 11 1-16,-4 5 4 16,-2 3-2-16,13 0 1 15,10 11 2-15,14-3-8 16,21 0-5-16,17-5-3 15,9 0-4-15,5-3-12 16,19 0-10-16,39 0 11 16,16-17-82-16</inkml:trace>
  <inkml:trace contextRef="#ctx0" brushRef="#br0" timeOffset="88283.8467">13048 14702 287 0,'-60'0'30'0,"10"0"-19"16,3 4 22-16,16 11 10 15,10 3-20-15,0 7-13 16,15 6-4-16,6-2-2 16,0 1-2-16,21-2 2 15,12-6-4-15,16-6 1 16,15-7-1-16,11-9-1 15,8 0 1-15,-3-20 0 16,-3-10 0-16,-28-6 0 16,-16 1 0-16,-18 3 1 0,-15 7 1 15,-27-1 2-15,-31 14 3 16,-20 2 4-16,-20 10-4 16,-5 0-1-16,0 7 2 15,3 12 1-15,24-1-4 16,6-4-2-16,22 2-3 15,21-1-1-15,15-2-10 16,12-4-7-16,6-4-9 16,42-5-15-16,16 0-141 15</inkml:trace>
  <inkml:trace contextRef="#ctx0" brushRef="#br0" timeOffset="88554.1453">13519 14693 68 0,'-31'36'88'0,"-10"4"-19"16,-7 10-11-16,-6 6-17 15,3 3-12-15,-1 7-6 16,-4 0 1-16,-4 10-1 16,-2 3 0-16,-4 5-10 15,0 4-4-15,6 4-3 16,10-5-3-16,9-6-3 15,16-6 0-15,11-15-1 16,14-14-6-16,0-13-4 0,0-13-8 16,27-15-12-1,8-5-36-15,8-15-175 0</inkml:trace>
  <inkml:trace contextRef="#ctx0" brushRef="#br0" timeOffset="88872.1575">13391 15514 171 0,'-27'39'31'0,"2"6"9"15,7-1 7-15,5-4-1 16,11-7-17-16,2-11-17 0,2-4-10 16,35-7 0-1,11-9 2-15,8-2 3 0,14-13-2 16,-4-16 1-16,-4-10-4 15,-8-6-1-15,-27 5 2 16,-17 7-3-16,-10 8 1 16,-16 6 3-16,-36 11 10 15,-20 5-1-15,-17 3 5 16,-4 0-8-16,2 17-5 16,8-1-3-16,17-5-2 15,22 0-2-15,24-5-13 16,20-1-18-16,0-1-47 15,31-4-227-15</inkml:trace>
  <inkml:trace contextRef="#ctx0" brushRef="#br0" timeOffset="89843.4559">14982 14871 199 0,'0'-11'96'0,"0"5"-63"15,0 6 9-15,0 0-1 0,0 0-7 16,0 0-15 0,0 0-6-16,0 0-4 0,0 0-5 15,0 6 1-15,0 16-4 16,-18 12 3-16,-5 10 0 16,-2 3 0-16,1 9-2 15,3 1 0-15,-6 6 1 16,0 4-2-16,2-5 4 15,3-3-3-15,5-4 0 16,9-11-2-16,4-5 0 16,2-9 0-16,2-4 0 15,0-7 0-15,0-9 0 16,0-2-4-16,0-8-2 16,0 0-6-16,0 0-1 0,0 0-19 15,0 0-87-15</inkml:trace>
  <inkml:trace contextRef="#ctx0" brushRef="#br0" timeOffset="90406.9291">15601 14819 281 0,'-11'0'43'0,"5"0"-2"16,0 0 7-16,-7 11-12 15,-7 11-27-15,-11 13-2 16,-2 7 3-16,2 0-1 0,4 5-3 16,6-2 2-16,9-1-4 15,10-9-2-15,2 0 1 16,0 1-1-16,18-3-2 15,24 0 0-15,7 0 0 16,7-8 1-16,-2 1 0 16,-7-4-1-16,-9-4 1 15,-10-2-1-15,-9-3 1 16,-13 0 0-16,-6 2-1 16,0 7 4-16,-29 2 2 15,-24 1-1-15,-12 2-4 16,-11-5-2-16,-3-7-2 15,1-1-3-15,3-10-10 16,3-4-19-16,12-11-50 16,19-19-116-16</inkml:trace>
  <inkml:trace contextRef="#ctx0" brushRef="#br0" timeOffset="90624.5812">15532 15005 6 0,'0'-1'321'0,"2"1"-311"15,11 0-5-15,16 0 24 16,12-4 8-16,17-4-18 16,8-2-3-16,4-5-11 0,3 0-4 15,-3 1-1-15,-4-5-8 16,-6-3-8-16,-12 0-32 15,-13-4-118-15</inkml:trace>
  <inkml:trace contextRef="#ctx0" brushRef="#br0" timeOffset="90977.0967">16031 14666 313 0,'-7'11'15'16,"1"11"-10"-16,6 0 12 15,0 4 3-15,0-4-6 16,13 4-6-16,22-11-3 0,8-1 1 16,11-6 2-1,8-8 1-15,-2 0 1 0,0-5-5 16,-11-17-4-16,-7-3 0 16,-22-8-1-16,-7 1 1 15,-13-2-1-15,0 5 2 16,-25 3-2-16,-23 7 4 15,-3 4 6-15,-7 4-2 16,-2 11 4-16,2 0-3 16,0 0-4-16,9 0-2 15,5 8-2-15,9 3-1 16,10-3-1-16,9 3-6 0,16 0-12 16,0-4-8-1,4 0-41-15,43-7-271 0</inkml:trace>
  <inkml:trace contextRef="#ctx0" brushRef="#br0" timeOffset="91256.7097">16773 14502 191 0,'0'5'54'16,"0"17"-25"-16,-9 8 28 15,-28 8-1-15,-4 9-12 16,-7 2-17-16,-1 9-9 15,1 5-6-15,-2 5-2 16,-3 2-1-16,-3 7-4 0,-8 1 0 16,-4 2-1-16,-11 1-1 15,-6-1 1-15,5-2-3 16,1-5-1-16,9-3 1 16,14-8-1-16,15-10-5 15,14-9 1-15,21-16-8 16,6-17-6-16,8-10-24 15,52-19-54-15,23-28-169 16</inkml:trace>
  <inkml:trace contextRef="#ctx0" brushRef="#br0" timeOffset="91563.0396">16512 15359 319 0,'-25'30'21'16,"-6"3"-8"-16,7-1 19 15,5-4 13-15,13-7-25 16,6-2-11-16,2-2-2 16,37-6 0-16,11-8-3 15,16-3 7-15,12-3 0 16,1-22-8-16,-9-1-3 16,-10-6 1-16,-25 8-1 15,-16 3 5-15,-19 2-1 16,0 1 2-16,-15 0 2 15,-32 4 1-15,-13 2-6 16,-8 1-3-16,-5 7-2 0,3 4-4 16,8 0-9-1,6 0-7-15,11 15-41 0,1 3-202 16</inkml:trace>
  <inkml:trace contextRef="#ctx0" brushRef="#br0" timeOffset="96225.2611">19408 14215 224 0,'0'-9'61'0,"-6"-2"-18"16,-11 9 4-16,5-1-3 15,6 3-15-15,0 0-4 16,-1 0-6-16,3 0 1 16,-2 0-1-16,0 0-2 15,0 0-4-15,-7 0-2 16,-5 0-4-16,-11 0 1 15,-8 0-6-15,-11 5 1 0,-8 12 0 16,-4 0-3-16,4 5 0 16,1 4 1-16,3 3 1 15,9 11-1-15,1 5-1 16,5 6 1-16,10 0-1 16,11 2 0-16,7-7-1 15,9-1 1-15,0-2 0 16,19 1-1-16,18-7 1 15,7-3 0-15,9-8 0 16,7-1 0-16,-2-8 1 16,6-5 1-16,-10-8-2 15,-4-1-1-15,-7-3-3 16,-6 0-2-16,2 0-5 0,-8-14-19 16,-4-2-31-1,2 3-47-15,-6-7-230 0</inkml:trace>
  <inkml:trace contextRef="#ctx0" brushRef="#br0" timeOffset="96480.5224">19518 14564 315 0,'-4'0'49'0,"4"0"-34"15,0 0 8 1,0-1 1-16,22-6-16 0,20 4 4 16,14-2-3-16,-1 5-1 15,-5-2-3-15,2 2-4 16,-9 0-1-16,-12 0-4 16,-8 0-4-16,-15 0-9 15,-8 0-16-15,0 0-50 16,0 13-132-16</inkml:trace>
  <inkml:trace contextRef="#ctx0" brushRef="#br0" timeOffset="96701.2358">19584 14717 170 0,'0'4'37'0,"0"-4"-17"0,0 3 15 15,0-2 2-15,19 3 2 16,14-4 8-16,12 0-7 15,7 0-15-15,6 0-9 16,4-4-1-16,-2 0-8 16,-5-7-7-16,-7 3 0 15,-5-1-4-15,-1-3-10 16,-5 2-12-16,-2-3-55 16,-2-5-146-16</inkml:trace>
  <inkml:trace contextRef="#ctx0" brushRef="#br0" timeOffset="97080.1028">20452 14302 47 0,'-6'0'266'0,"2"0"-218"15,2 0-20-15,2 0 5 16,0 4-14-16,-4 18-13 15,1 11 2-15,3 11 11 16,0 3-8-16,0 3-4 16,0-1 2-16,9 4 2 15,9-5-3-15,1 3 5 16,4 4-6-16,-1-8 6 0,-3 2-4 16,0-6 2-1,-5-9-10-15,1-4 3 0,-7-6 4 16,4-4-6-16,-6-7-2 15,1-4 0-15,-1-3 1 16,0-3-1-16,-2-3-2 16,-4 0-1-16,0 0-6 15,0 0 0-15,0 0-9 16,0 0-29-16,-16-18-65 16,7-15-277-16</inkml:trace>
  <inkml:trace contextRef="#ctx0" brushRef="#br0" timeOffset="98565.2151">24830 9642 151 0,'-8'0'69'0,"8"0"-45"15,0 0-6-15,29 0 26 16,21 0-6-16,14 0-5 16,14-7-2-16,7-2-8 15,8 2-7-15,-2-2-1 16,10 0-1-16,11 2-7 16,4 1 0-16,14-3-4 15,4 2 0-15,-6-1-1 0,5 0-1 16,-9 2 0-16,0-1 0 15,-13-1-1-15,-9 4-2 16,-11-2 0-16,-17-2 1 16,-18 4-3-16,-17 2-4 15,-20-3-14-15,-13 5-44 16,-6 0-205-16</inkml:trace>
  <inkml:trace contextRef="#ctx0" brushRef="#br0" timeOffset="98868.4253">24801 9944 253 0,'0'3'27'16,"48"-3"-24"-16,32 0 38 15,36 0 6-15,23-15-15 16,20-4-6-16,15 0-9 16,7 1-6-16,1-3 0 15,-6 1-2-15,-13-1-2 16,-20 8-7-16,-11-3 0 16,-16 1 0-16,-19 5-1 0,-14-2-6 15,-25 2-9-15,-13 2-24 16,-12 0-104-16</inkml:trace>
  <inkml:trace contextRef="#ctx0" brushRef="#br0" timeOffset="102321.6605">26178 14971 218 0,'-12'-1'51'16,"1"-5"-5"-16,9 2-6 15,2 4 6-15,0 0-11 16,0 0-16-16,0 0 1 16,0 0-5-16,0 0 0 15,-4 0-3-15,-2 0-4 16,4 0 2-16,-4 0 0 16,-5 0 2-16,-11 0 2 15,-12 4-7-15,-9 2-5 16,-4 6 2-16,-5 2-3 15,0 8 0-15,-12 4 0 0,-2 6-1 16,-2 6 1-16,6-1 0 16,4-1 0-16,19 1 0 15,8-4-1-15,10 4 0 16,13-5 0-16,8-2 0 16,0 3-5-16,16-3 5 15,23 2-6-15,15 2 6 16,14 2 0-16,9-2 0 15,3 2-1-15,3-3 0 16,-15-4 1-16,-12-3 1 16,-8-4 0-16,-17-8-1 15,-9 2 3-15,-7-6-2 16,-5 2 1-16,-10 1-2 0,0 3 1 16,0 1 1-16,-25 5-2 15,-22 0 3-15,-19 5-1 16,-13-1-2-16,-1-8 0 15,1 0 0-15,11-7 0 16,8-4 0-16,10-7 0 16,5 0 0-16,12 0-3 15,4-10-9-15,4-10-18 16,25-4-32-16,0-5-38 16,31-1-127-16</inkml:trace>
  <inkml:trace contextRef="#ctx0" brushRef="#br0" timeOffset="102936.8304">26596 15170 277 0,'0'-6'57'16,"0"6"-28"-16,0 0 4 15,0 0 3-15,0 0-12 16,0 0-7-16,0 0-9 16,0 0-1-16,-5 0 0 0,5 0-3 15,0 2 4-15,0 7-3 16,0 7-1-16,0 3 4 15,11 6 1-15,1 8-4 16,3 7-1-16,-3 8 3 16,0 0-2-16,1 2-2 15,1 5 2-15,-1 1 2 16,-1-4-5-16,7 2 4 16,-1-9-4-16,5-6 2 15,-4-4-4-15,-1-7 0 16,-3-6 0-16,1-7 0 15,-7-8 0-15,-3-4 0 0,-2-3-3 16,0 0 3-16,2 0 4 16,-4 0 1-16,11-22 4 15,9-20 3-15,9-22-10 16,7-16-1-16,-1-8-1 16,-2-3 0-16,0 5 0 15,-8 10 0-15,2 6-2 16,-6 12 4-16,-5 18-2 15,-5 6 1-15,-5 11-1 16,-4 5 0-16,-4 3-2 16,0 4-4-16,0 1-5 15,0 6-28-15,0 0-12 16,0 4-29-16,0 0-151 16</inkml:trace>
  <inkml:trace contextRef="#ctx0" brushRef="#br0" timeOffset="103770.171">27420 15851 189 0,'0'0'25'16,"0"0"14"-16,0 0 50 15,0-11 3-15,13-17-62 16,12-9-21-16,6-16 3 16,4-12-6-16,-4-12-1 15,-4-11-5-15,2-4 0 16,-5 0-1-16,1 15 1 15,-2 10 1-15,-5 20 1 16,-1 18 1-16,-9 14 1 16,-2 8 6-16,-6 4 0 15,0 3 2-15,0 0-5 16,0 0-7-16,0 0-1 16,0 22-1-16,11 10 2 0,3 9 7 15,7 11-1-15,-9 6-4 16,3 0 3-16,1-3-4 15,-1-4 2-15,3-10-3 16,3-5 1-16,-2-6-1 16,-5-11 0-16,-1-5 0 15,-1-10 1-15,-6-4-1 16,0 0 1-16,1 0 1 16,9-11 4-16,13-26 6 15,4-18-12-15,13-18-3 16,-3-15 2-16,-2-5-12 15,-1 0 0-15,5 11 8 0,-8 16 5 16,-6 19 0-16,-2 13 1 16,-10 12-1-16,-11 12 3 15,-2 5 2-15,-6 5-1 16,0 0-3-16,11 0-1 16,7 22 0-16,7 8 0 15,6 10 5-15,-2 8 0 16,-4 10-3-16,0 1 5 15,-3 11 1-15,5 0-3 16,2 0 1-16,2 0-3 16,4-2-1-16,-4-8-1 15,-2 0 0-15,-4-6 1 16,-10-3-1-16,-1-7 0 0,-2-10 1 16,-3-3-2-1,-3-7 0-15,0-7 0 0,-2-2-1 16,-2-8 0-16,5-4-4 15,-3-3-8-15,-4 0-12 16,0 0-18-16,2 0-56 16</inkml:trace>
  <inkml:trace contextRef="#ctx0" brushRef="#br0" timeOffset="105142.8928">29308 15811 93 0,'-4'-4'39'0,"1"1"-16"15,3 3 21-15,0 0 2 16,0 0 0-16,0 0-9 16,0-3-10-16,0 3-4 15,-4 0-5-15,4 0-3 16,-2 0 1-16,2 0-8 15,0 0-2-15,0 0-2 0,0 0 0 16,0 0-1-16,0 0-3 16,0 0 1-16,0 0-1 15,0 0 1-15,0 0-1 16,0 0 1-16,0 0-2 16,-4 0 1-16,4 0 0 15,0 0 0-15,0 0 0 16,0 0 0-16,0 0-4 15,0 0-2-15,0 0-21 16,0 0-49-16,0 0-159 16</inkml:trace>
  <inkml:trace contextRef="#ctx0" brushRef="#br0" timeOffset="109139.8895">29134 15142 125 0,'-6'-11'30'0,"0"2"-3"16,-1 1 13-16,-1 4 7 15,2-6-5-15,-4 2-14 16,1-3-3-16,-1 3-2 16,0-2-3-16,-5-2-4 15,-8 2 5-15,-1-6-7 0,-14-4-2 16,-3 0 2-16,-9-4-5 16,-3 1-3-16,-7-6 2 15,0-1-3-15,-8-3-2 16,-5 1 2-16,-5-6-1 15,-9 1 0-15,-10 0-2 16,-5 1 2-16,-3-4-3 16,-5 3 3-16,-7-4-3 15,-12 0 0-15,-11 2 0 16,-7-2-1-16,-2 1 0 16,7 7 1-16,-7 4-1 15,2 6 0-15,-10 9 0 16,-2 3 0-16,2 3 0 15,0 8 0-15,-3 0-1 16,-7 5 1-16,-2 17 0 0,3 6 0 16,7 9 1-16,10 4-1 15,15 3 0-15,12 6 1 16,8 2-1-16,15 7 0 16,4 5-2-16,8 4 2 15,4 7 0-15,5 4 0 16,3 2 0-16,3 0 0 15,6 3-1-15,14 1 0 16,17-12 1-16,16-3 0 16,19-5 0-16,0 2-1 0,44-1 1 15,22 0 1 1,21 4-1-16,20-5-1 0,19-8 1 16,21-2 0-16,23-5 0 15,20-1 0-15,10 1 0 16,22-7 2-16,5 0-4 15,13-4 4-15,6-9-2 16,0-1 0-16,-9-9 3 16,-7-3 1-16,-7-6-1 15,-8-8 1-15,-10-3 2 16,-9 0-3-16,-14-20-1 16,-6-4 1-16,-7-12-3 15,5-1 2-15,-11-11 2 16,-10 0-2-16,-12-2-1 15,-15 1 4-15,-15-2-5 0,-13 0 4 16,-10-3-1-16,-13-6-2 16,-9 5-1-16,-8-4 3 15,-15 8-3-15,-10 3 0 16,-4 5 0-16,-6 6 0 16,-8-1 0-16,-5 5 0 15,-2 0 0-15,-4 4 1 16,-4 0-1-16,0 0 1 15,0 0-1-15,0 2 1 16,-10-3 0-16,-11 2 0 16,-1 3 0-16,-3 2-1 15,2 1 2-15,-2 0 1 0,-2 0-3 16,0 4 0-16,1-4 0 16,-5 4 1-16,-3-1-1 15,3 3 0-15,7 3-2 16,-1 1 3-16,6 5-2 15,-3 0-1-15,3-1 0 16,-2 1 1-16,1 3 0 16,5-2 1-16,-1 1-2 15,3 3 2-15,5 2-2 16,2-4-1-16,-1 2-1 16,3 2 2-16,2 0-3 15,-2 0 1-15,2 0-4 16,-8 0-3-16,-1 0-3 15,-7 0-9-15,-7 0-17 16,-2 11-32-16,-2 2-125 0</inkml:trace>
  <inkml:trace contextRef="#ctx0" brushRef="#br0" timeOffset="113768.229">29244 15760 121 0,'-7'-5'54'0,"5"3"-11"15,-2-5 16-15,2 5-6 16,-2-4-20-16,2 2 0 16,-2 1-9-16,-2 0-6 15,3 3-1-15,-1 0 2 0,-2 0-6 16,0 0-7-16,-9 0 0 16,-11 13 2-16,-14 12-8 15,-3 6 2-15,-5-2 1 16,11 4-2-16,4-5 0 15,12 3 0-15,3-2 0 16,7 1 0-16,11-5 0 16,0 1-1-16,0-4 2 15,11-2-2-15,16 1 1 16,4-3-2-16,8 1 2 16,0-2 0-16,1-2 2 15,-3-1-2-15,-6 1 1 16,-6 0 0-16,-7-4-2 0,-8 4 1 15,-3-5-1 1,-7 3 3-16,0-2-1 0,0 6-1 16,-19-2 1-16,-10 3 0 15,-6-4-2-15,4-2 0 16,-2-2 0-16,-2-2 1 16,-2-1-1-16,-3-4 0 15,9 1-1-15,4-4-3 16,1 0 2-16,5 0-8 15,2 0-8-15,7-11-30 16,12-7-35-16,0-7-97 16</inkml:trace>
  <inkml:trace contextRef="#ctx0" brushRef="#br0" timeOffset="114277.2216">29382 16009 275 0,'0'0'41'16,"0"0"-24"-16,0 0 0 15,0 8-3-15,-6 15 0 16,0 9 10-16,4 5-6 16,2-5-4-16,0 4-5 15,0-2 0-15,0-5 2 16,8-6-7-16,8-2-3 15,-1-6 4-15,3-3-2 0,3-5 0 16,-6-4-3-16,9-3 0 16,1 0-3-16,10-25 0 15,7-9 0-15,-1-10 1 16,-2-7-3-16,-8-3-4 16,-4 1-6-16,-12 6 3 15,1 11 6-15,-10 9 6 16,-6 17 0-16,0 2 6 15,0 8 7-15,0 0 0 16,0 0-6-16,0 0-3 16,0 18-1-16,0 12 3 15,0 11-2-15,-4 3 2 0,4 0-5 16,0-1 3-16,0-2-1 16,0-8-2-16,6-6 0 15,11-3 1-15,4-6 0 16,1-6-2-16,1-2-1 15,-4-6-3-15,-5-4-4 16,9 0-9-16,2-4-13 16,12-17-104-16</inkml:trace>
  <inkml:trace contextRef="#ctx0" brushRef="#br0" timeOffset="115072.3771">30054 15580 202 0,'-6'0'75'16,"2"0"-41"-16,4 0-13 15,0 5-13-15,0 23 4 16,12 16 21-16,0 8-1 16,-1 5-13-16,-9 3-2 15,2 2-1-15,0 1 3 16,-2-1-7-16,4-8-4 15,7-2 1-15,-1-4-2 0,0-11 2 16,-1-9-4-16,-5-5-2 16,-4-5-2-16,2-7 1 15,-2-10-2-15,-2-1 0 16,0 0 0-16,0 0 0 16,4-4-3-16,3-15-3 15,9-11-5-15,5-3 0 16,10 2 3-16,-6 4 5 15,2 10 0-15,-9 6 0 16,-5 9-2-16,-5 2 3 16,4 0 2-16,5 5 2 15,-1 12 0-15,9 5 1 0,0 5 1 16,-7 2-1-16,5-6-1 16,-4 5 2-16,-7-2-1 15,-4 0 2-15,-1-4 0 16,-7 0-2-16,0-1 3 15,0 1 0-15,-31-2-2 16,-11-5-3-16,-1 2 1 16,0-3-2-16,-1-6 0 15,3 0-3-15,-1-5-5 16,9-3-13-16,-2 0-36 16,17 0-95-16</inkml:trace>
  <inkml:trace contextRef="#ctx0" brushRef="#br0" timeOffset="287339.707">5554 6211 177 0,'-35'-16'37'16,"-2"-3"-22"-16,-11-1 26 15,11 1 7-15,12 4-3 16,-3 3-16-16,9 2-1 16,0 4-7-16,1 0-5 15,-1-1 0-15,-10 3-6 16,6-1 8-16,-3 0-14 16,-8 5 6-16,-3-1-1 15,-10 1-9-15,-3 0 4 16,-10 0 3-16,-4 0-4 0,-14 5 1 15,-7 2-3-15,-6 8 0 16,0-3 0-16,0 5-1 16,2 4 3-16,8 5-3 15,3 6-2-15,-1 0 1 16,5 8 1-16,2 7 0 16,-7 6 0-16,0 5 0 15,7 6-1-15,10 4 2 16,4 6-1-16,19 1 1 15,4 3-1-15,16 5 0 16,13 5 0-16,6-2 0 16,0 6-1-16,37-4 1 15,19 2-1-15,27-3 1 16,8-7 0-16,20-10-2 16,17-16 1-16,15-6-2 0,14-16 3 15,19-13 1-15,-5-10 0 16,7-9-1-16,-2-9 2 15,-2-27-1-15,3-16 1 16,-1-13 3-16,-2-14 0 16,-28-11-2-16,-13-3 0 15,-36-6-3-15,-25-4 3 16,-26-3-2-16,-28 3 3 16,-18 5-1-16,0 6 0 15,-37 11-1-15,-23 4 0 16,-20 12 2-16,-16 6-3 15,-15 10 4-15,-11 13-5 0,-17 6 0 16,-1 13 0-16,-9 8-2 16,13 9 2-16,-7 0 0 15,13 5-3-15,-1 13-6 16,14 6-11-16,19 5-15 16,26 6-28-16,29 13-25 15,24 11-95-15</inkml:trace>
  <inkml:trace contextRef="#ctx0" brushRef="#br0" timeOffset="288329.7774">4883 9938 241 0,'-81'-28'26'0,"15"-2"-12"16,-5-3 20-16,-3 4 0 16,-9 2 1-16,7 2-16 0,-3 3-1 15,7 6 2-15,-4 6 8 16,1 3-6-16,-1 4-8 15,-7 3-14-15,-8 0 0 16,-10 10 0-16,-3 12 2 16,-3 4 1-16,1 11-2 15,5 7 6-15,8 9-2 16,8 4 0-16,13 5 0 16,10 3-1-16,10 6-4 15,19 6 0-15,0 4 0 16,21 11 1-16,12 4 0 0,0 6-1 15,25 0 1-15,22-6 1 16,17-12-2-16,6-10-2 16,13-3 2-16,10-13-3 15,11-7 2-15,13-11 0 16,18-15 1-16,16-12 1 16,12-13 3-16,11 0-2 15,12-13 2-15,6-15-2 16,-12-5 4-16,-7-5-1 15,-9-6-5-15,-13-3 2 16,-17-1 3-16,-8-6-3 16,-23-6 2-16,-24-2-2 15,-23-4 0-15,-21 0-1 16,-23-2 1-16,-12 4 3 0,0-3-4 16,-39 2 2-16,-6 3 0 15,-28 2-2-15,-16 6 4 16,-16 7-5-16,-17 9-3 15,-21 8 3-15,-1 5-2 16,-5 15 0-16,-8 10-1 16,10 0 2-16,10 0-10 15,34 10 1-15,22 6-16 16,22 9-25-16,17 4-20 16,15 8-68-16,0 10-138 15</inkml:trace>
  <inkml:trace contextRef="#ctx0" brushRef="#br0" timeOffset="289222.6392">4366 12787 297 0,'-60'-15'18'16,"4"-2"-7"-16,-10 1 31 16,2 5-7-16,-4 0-7 15,-1 4-14-15,-9-4-2 16,1 7-1-16,5-2 6 16,4 1-1-16,6 5 3 15,-4 0-14-15,6 0 4 16,4 0-4-16,-2 11-2 15,6 8-2-15,-6 6 1 16,5 8-2-16,7 11 0 16,1 12 0-16,12 5 0 15,14 5 1-15,7 11-1 16,12 1 0-16,0 7 2 0,39-2-1 16,25-5-2-16,21-2 2 15,6-8-2-15,12-3 1 16,7-6 0-16,12-8-2 15,10-11 2-15,4-10-3 16,9-16-1-16,10-14 4 16,-2 0 1-16,6-22 0 15,2-14 3-15,-24-12 0 16,-17-12-3-16,-19-6 3 16,-33-6-3-16,-20-4 1 15,-21-6 2-15,-21-5-3 16,-6 2 3-16,-25 4 1 0,-31 0-3 15,-20 10 3 1,-15 2 1-16,-19 3-5 0,-14 11-1 16,-18 8 2-16,5 10-1 15,1 15-1-15,14 6-2 16,12 7 1-16,13 5-9 16,16 1-8-16,17 3-16 15,25 0-36-15,20 0-88 16</inkml:trace>
  <inkml:trace contextRef="#ctx0" brushRef="#br0" timeOffset="292468.1662">16934 1654 198 0,'0'0'27'15,"-4"0"-8"-15,-27-3 6 16,6-4 30-16,-4 0-12 15,10 2-11-15,5 3-5 16,1 1-12-16,3 1 10 16,6 0-7-16,2 0-12 15,-4 0-3-15,-5 1-3 16,-1 21 0-16,-9 17 3 16,-1 19-3-16,-3 13 1 15,8 2 1-15,11 0-1 16,6-5-1-16,0-10-2 15,35-6 2-15,9-11-3 16,13-13 1-16,8-10-1 0,13-15 3 16,13-3 1-16,17-21 6 15,3-23-3-15,1-15 3 16,-15-12-2-16,-23-11-5 16,-20-3 4-16,-27 0-4 15,-23 6 2-15,-4 14 2 16,-29 20-4-16,-37 11-7 15,-10 12 6-15,-20 10 1 16,-11 5 4-16,2 7-3 16,7 0-1-16,10 0 1 15,30 8-1-15,12 0 0 16,21 0 0-16,17 1-8 0,8 2-7 16,0 8-31-1,50 5-60-15,12-2-142 0</inkml:trace>
  <inkml:trace contextRef="#ctx0" brushRef="#br0" timeOffset="292722.1905">18244 2200 339 0,'9'0'28'16,"-3"4"-28"-16,0-2 0 0,2 1 0 15,-1 2 4-15,1 1-2 16,4 1-2-16,7 2 0 16,-1 0-1-16,5-3-2 15,6-4-44-15,4-2-107 16</inkml:trace>
  <inkml:trace contextRef="#ctx0" brushRef="#br0" timeOffset="292986.0768">19090 1557 186 0,'-13'0'138'0,"5"0"-135"15,4 15-2-15,-4 7 8 16,-3 9 6-16,9 9 2 16,-2 6 7-16,4 10-1 15,0 5-3-15,0 4-6 16,0-3-6-16,11-1-7 16,9-1-1-16,-1-4-1 15,4-3-3-15,1-4-16 16,5-7-51-16,9-6-78 15</inkml:trace>
  <inkml:trace contextRef="#ctx0" brushRef="#br0" timeOffset="293269.9785">21264 1919 457 0,'0'-6'5'15,"7"5"-5"-15,-1-1-10 16,6 2 6-16,17-8 0 15,17-1-2-15,24-5-10 16,17-5-56-16,14 1-90 16</inkml:trace>
  <inkml:trace contextRef="#ctx0" brushRef="#br0" timeOffset="293411.8769">23412 1840 228 0,'56'9'48'16,"10"-5"-42"-16,25-4 10 0,23 0-16 16,20-19-37-16,13-13-71 15</inkml:trace>
  <inkml:trace contextRef="#ctx0" brushRef="#br0" timeOffset="293578.5677">25068 1751 235 0,'25'3'13'0,"12"-3"17"16,23 0-9-16,6 0-17 15,8-12-4-15,17-8-6 0,5-5-3 16,3 5-1 0,-2-1-43-16,-8 5-79 0</inkml:trace>
  <inkml:trace contextRef="#ctx0" brushRef="#br0" timeOffset="293967.7044">27135 1433 311 0,'-4'0'50'0,"4"0"-41"16,-4 0-1-16,2 7-7 15,-4 17 0-15,-5 8 11 16,-3 7 9-16,-5 5-3 16,3 4-4-16,1 4-3 15,-1 1-11-15,-3-2 1 16,2-7-2-16,3-11-1 0,4-11-7 16,10-7-31-16,0-15-85 15,22 0-104-15</inkml:trace>
  <inkml:trace contextRef="#ctx0" brushRef="#br0" timeOffset="294658.0559">27617 1583 402 0,'0'20'1'0,"0"10"1"15,0 4 1-15,0 3-1 16,0-5 0-16,0-1-1 0,12-8 2 15,17-4-2-15,8-7 0 16,7-8 1-16,9-4 8 16,9-2-2-16,5-20-3 15,-7-6-3-15,-13-3 0 16,-18-1 0-16,-17 1 3 16,-12 1-2-16,0 4-3 15,-22 6-2-15,-16 3 2 16,1 9 2-16,2 0 0 15,10 5 1-15,13 3 3 16,8 0-1-16,4 0-5 16,0 0 0-16,0 0 0 15,0 0-4-15,0 0-5 0,37 0 1 16,29 0 8 0,25 0 3-16,19-4-3 0,3-2 0 15,-7 2-6-15,-5 3 5 16,-12 1 0-16,-13 0 1 15,-9 11-1-15,-14 11 1 16,-5 4-5-16,-7 6 5 16,-8 4 0-16,2 1 4 15,-4 1-3-15,-2-6 0 16,2-7 2-16,7-7 1 16,5-8 0-16,9-7 2 15,6-3 4-15,8-3-3 16,0-19 2-16,-2-8-2 15,-12-3-4-15,-11-2-1 0,-18 1 3 16,-15 1-4-16,-8 2 2 16,0 4-3-16,-15 3 0 15,-24 6 6-15,0 4-2 16,-7 4-3-16,3 5 0 16,10 2-1-16,4 2 1 15,13-1 1-15,13 1 0 16,3 0-2-16,0-1-2 15,0-3-7-15,0-5-7 16,27-2 11-16,15-7-10 16,5-5-37-16,7-1-159 15</inkml:trace>
  <inkml:trace contextRef="#ctx0" brushRef="#br0" timeOffset="296105.3298">16177 2486 143 0,'-25'0'20'0,"7"0"15"15,12 0 15-15,6 0 6 16,0 0-20-16,0 0-7 15,0 0-14-15,0 0-5 16,0 6-3-16,0 16-1 16,0 12 8-16,0 17 1 15,-4 11 4-15,-9 6-9 16,-5 1 1-16,-1-1-4 16,4-4 0-16,-1-5-5 15,6-9 3-15,8-9-4 0,2-12-1 16,0-8-3-16,6-8 1 15,23-5 2-15,4-5-4 16,18-3 4-16,13 0 1 16,27-8 9-16,23-11-3 15,21-6-5-15,22-2 1 16,18-5-1-16,32 1 0 16,31 0 0-16,26 2 1 15,28 1 0-15,10 3-3 16,8 3 1-16,2 4-1 0,0 3 1 15,10 4 2-15,11 0-2 16,19 0 2-16,14-2-3 16,1 1 0-16,3-1-2 15,-6 1 2-15,2 2 3 16,0 3 0-16,4 0-2 16,2 2 1-16,-18 0 0 15,-7 4-2-15,-14 1 0 16,-5 0 2-16,9 0-2 15,2 0 4-15,11 0-4 16,-7 0 0-16,-8 0 0 16,-19 0 0-16,-14 0 1 15,-5 0 1-15,-5 0 2 16,-3-1-3-16,-1-4 1 16,-9-2-1-16,-9-1 1 0,-7 1-2 15,-15-1 1-15,-23 2 2 16,-8 2-3-16,-20 0 2 15,-15 4-1-15,-13 0-1 16,-30 0 0-16,-26 0 0 16,-28 0-1-16,-31 2 1 15,-17 3 0-15,-12-4 1 16,-11 2-1-16,3-3 1 16,-5 0 1-16,-1 0 0 15,1 0 2-15,0-7-1 16,-5-12 3-16,-7-7-4 15,0-7-1-15,0-4-1 0,-11-7 1 16,-9-7 4-16,1-11-5 16,5-11-1-16,5-5-1 15,9-3 2-15,0 5-5 16,0 10 4-16,0 9-5 16,0 8 2-16,0 3-7 15,2 3-28-15,15 6-52 16,-7 4-245-16</inkml:trace>
  <inkml:trace contextRef="#ctx0" brushRef="#br0" timeOffset="371160.6485">12682 5740 31 0,'233'-80'21'0,"-28"13"-21"15,-48 13-2-15,-43 13 2 16,-44 16-3-16,-35 3 1 15,-31 1 0-15,-4 0 1 16,-35-2-18-16,-12-3 19 16,-1 1-3-16,9-3-1 15</inkml:trace>
  <inkml:trace contextRef="#ctx0" brushRef="#br0" timeOffset="373491.7062">17275 3515 179 0,'-74'6'23'0,"26"0"-11"16,7 3 15-16,8 1 19 15,-1 1-24-15,14-3-5 16,3-2-4-16,5 1 7 16,4 0-7-16,-9 8-4 15,-2 4 1-15,-5 7-1 16,-1 0-4-16,-2 5 6 16,6 0-4-16,5 3-1 15,1 5 1-15,3 1-2 16,6 1 0-16,6-2 2 15,0-4-4-15,0-6-2 16,24-5 0-16,14-9-1 16,9-4 2-16,5-8 5 0,24-3 2 15,15-6 5 1,15-24-3-16,12-11 0 0,-13-3 1 16,-22-3-8-16,-27 5-3 15,-25-4-1-15,-19-4 10 16,-12-3 1-16,0-4-8 15,-35 8-3-15,-21 5 1 16,-6 11 3-16,-8 11 4 16,1 11-5-16,-3 7 4 15,0 4-3-15,4 0-4 16,6 8-1-16,8 8 0 16,17 6-2-16,14 6-4 0,17 2-9 15,6 5-6 1,0-4-15-16,37-4-76 0,12-8-256 15</inkml:trace>
  <inkml:trace contextRef="#ctx0" brushRef="#br0" timeOffset="373739.5144">18244 3858 325 0,'9'0'40'16,"-5"3"-38"-16,-2-2 3 15,4 5 14-15,9-2-6 0,-1 4-1 16,11 2-2-16,-2 0-2 16,5 0-8-16,4-1-3 15,1-2-1-15,2-2-11 16,-6-4-18-16,-2-1-85 15</inkml:trace>
  <inkml:trace contextRef="#ctx0" brushRef="#br0" timeOffset="373993.8675">19082 3233 218 0,'0'0'150'0,"0"0"-148"16,0 5 0-16,0 21 2 16,0 10 17-16,0 13-1 15,0 7-6-15,0 2 0 16,0 3-3-16,0-4-5 16,0-4-4-16,6 2-2 15,12-7-4-15,-1-1-3 16,2-7-14-16,5-7-30 15,-3-10-185-15</inkml:trace>
  <inkml:trace contextRef="#ctx0" brushRef="#br0" timeOffset="379019.3438">20781 3152 0 0,'0'-4'5'16,"0"-1"-1"-16,0 0-3 16,4-3 2-16,15 1 1 15,1-4-4-15,5 1 0 16,-2 3 0-16,-1-3 0 16,-7 5 0-16,-5 1 0 0,-8 3 3 15,2-2 10 1,-4 3 22-16,0 0 22 0,0 0 14 15,0 0-2-15,0 0-24 16,0 0-17-16,0 0 4 16,0 0-17-16,0 0-4 15,0 0-2-15,0 0-1 16,0 0 1-16,0 6-5 16,0 3-4-16,0 14 1 15,0 10 6-15,-4 11-2 16,-2 10 8-16,-6 3-7 15,-1 4 1-15,1 4 2 16,0-1-2-16,-1-4-4 16,9-7 3-16,2-5-5 15,2-5 0-15,0-9 0 0,0-4-1 16,0-6 0-16,0-9-1 16,0 1-2-16,0-9 2 15,0-1-2-15,2-4-2 16,-2-2-2-16,0 0-3 15,0 0-5-15,4 0-14 16,6 0-99-16,-1-4-158 16</inkml:trace>
  <inkml:trace contextRef="#ctx0" brushRef="#br0" timeOffset="379889.5008">23042 3053 38 0,'-12'-14'265'15,"6"7"-250"-15,6 5 12 16,0 2 14-16,0 0-7 15,0 0-16-15,0 0-7 16,0 0-6-16,0 9-5 16,0 12 1-16,0 10 9 15,0 7-6-15,0 4-4 16,0 3 4-16,0 2 0 16,0 1-3-16,0 0 0 15,0 0 1-15,0-1 0 0,0-2-4 16,-7-3 2-16,-5-5-6 15,6-6-9-15,0-10-33 16,6-10-67-16</inkml:trace>
  <inkml:trace contextRef="#ctx0" brushRef="#br0" timeOffset="380249.9451">23522 3224 198 0,'0'0'106'0,"0"18"-102"0,-6 10 3 15,-11 7 12 1,5 2 0-16,10-1-8 0,2-3 0 16,0-3-6-16,6-3 4 15,25-5-5-15,12-7 4 16,13-6-8-16,14-9 6 15,11-4 6-15,4-23 6 16,-13-3-8-16,-22-2-9 16,-21-6 3-16,-29 3 17 15,0-8-14-15,-54 1 1 16,-21 3 0-16,-20 8-6 16,-2 12 1-16,4 12 0 0,15 7 1 15,16 1-4 1,14 20-6-16,19 9-9 0,21-1-41 15,8-1-166-15</inkml:trace>
  <inkml:trace contextRef="#ctx0" brushRef="#br0" timeOffset="381472.4788">25281 3143 324 0,'-4'-16'43'16,"-5"2"-23"-16,9 11-4 15,0 3-3-15,0 0-11 16,0 0-2-16,42 0 0 16,26 0 2-16,19 0 8 0,8 0-9 15,-8 17 3 1,-17 5-1-16,-16 5-1 0,-17 2 5 15,-18 3-6-15,-17 6 3 16,-2 4 4-16,-19 3 2 16,-24 3-3-16,-5-4-5 15,5-8 0-15,5-5 3 16,10-11-4-16,13-5-1 16,9-8 0-16,2-3-1 15,4-4 1-15,0 0-3 16,0 0-4-16,0 0-3 15,29-4-2-15,27-20 12 16,22-14 1-16,17-9 4 16,-2-2-5-16,-14 3 2 0,-13 7-2 15,-19 5 0-15,-16 7 3 16,-10 12-3-16,-11 7 1 16,-10 6-1-16,0 2 2 15,0 0 0-15,0 0-2 16,0 10-2-16,0 15 2 15,0 13 2-15,2 4 6 16,11 0-7-16,10-2 0 16,6-8 0-16,4-3-1 15,8-9 0-15,13-8 2 16,2-8-2-16,10-4 0 16,2-2 0-16,4-23 3 15,-1-10 1-15,-12-6 3 0,-15-3-5 16,-19-1 0-16,-23 0-2 15,-2 2 2-15,-6 4-2 16,-28 10 1-16,-13 11-1 16,-3 7 0-16,-10 8 1 15,5 3-1-15,3 0 0 16,13 1-2-16,3 13 1 16,12 3-10-16,7 1-7 15,15-1-69-15,2-5-200 16</inkml:trace>
  <inkml:trace contextRef="#ctx0" brushRef="#br0" timeOffset="382205.2617">27875 3152 169 0,'0'-3'100'15,"0"3"-68"-15,0-3 5 16,0 2 10-16,0-2-16 16,0-3-22-16,21-1-4 0,20-1 0 15,9 3 0-15,6 1 0 16,4 4-2-16,-7 0-1 16,-9 0 1-16,-9 5-1 15,-17 4-1-15,-7 4-1 16,-11 8 4-16,0 4 1 15,-33 6 5-15,-17 4-2 16,0-3-7-16,13-8 1 16,14-5-2-16,15-5 0 15,8 1-9-15,0-1 5 16,44 0-10-16,16-3 4 16,14-3 6-16,13 0-1 15,-4-1 3-15,-5 1 0 0,-16 3 1 16,-14 1 1-16,-13 1 1 15,-17 1 0-15,-11-1 1 16,-7 3-2-16,0 1 7 16,-36 3-3-16,-13 0 1 15,-11 0-4-15,-2-4-1 16,-2-3-2-16,12-4-5 16,17-7-19-16,10-2-91 15</inkml:trace>
  <inkml:trace contextRef="#ctx0" brushRef="#br0" timeOffset="382534.6574">28991 3384 119 0,'19'19'53'0,"6"0"-3"15,2-2-14-15,12-2-9 16,4-5 14-16,7-2 0 16,14-8-9-16,-2 0-11 15,0-17-5-15,-2-6-6 16,-12-4-6-16,-22-3 2 16,-19 1-3-16,-7-3-3 0,-13 4 0 15,-32 3-1 1,-9 6 1-16,-12 6 0 0,-7 9 0 15,7 4 1-15,-2 0-1 16,8 0-4-16,6 8-6 16,11 7-36-16,2 4-183 15</inkml:trace>
  <inkml:trace contextRef="#ctx0" brushRef="#br0" timeOffset="383159.3991">25353 4508 409 0,'-18'10'27'0,"-1"13"-27"15,2 11 0-15,1 5 9 16,1 9-1-16,5 2-3 15,10 2-1-15,0-5-3 16,39 0 0-16,17-3 3 16,17-5-3-16,7-4 0 0,5-7-1 15,-9-4 3 1,-14-4-3-16,-14-3 0 0,-21-3 0 16,-11-1 1-16,-16-4 0 15,0 6 0-15,-31 0 4 16,-45 7-2-16,-21 2-3 15,-19-7 0-15,-2-8-7 16,7-7-10-16,7-2-47 16,19-22-264-16</inkml:trace>
  <inkml:trace contextRef="#ctx0" brushRef="#br0" timeOffset="383573.4669">25349 4594 264 0,'25'-2'74'16,"8"2"-65"-16,25 0-9 16,20 0 22-16,17 0-12 15,15-2 7-15,10-3-10 16,2 3-5-16,-4-3-2 16,-5 1-6-16,-9 4-4 15,-15 0-4-15,-17 0 0 16,-22 7 1-16,-19 13 5 15,-15 7 2-15,-16 7 6 16,0 7 4-16,0 5 7 16,-10-2 5-16,-1-6 0 15,11-5-1-15,0-8-7 0,0-6 6 16,23-6-3-16,14-4-4 16,17-9 2-16,12 0 4 15,9-13 2-15,7-14 0 16,-15-8-7-16,-18-1-5 15,-30-3 0-15,-19 4 0 16,-4-1-1-16,-52 7-2 16,-16 7-5-16,-9 5 3 15,-2 4-2-15,5 5-6 16,20 2-17-16,18 2-90 16</inkml:trace>
  <inkml:trace contextRef="#ctx0" brushRef="#br0" timeOffset="383722.5372">27491 4703 243 0,'45'0'0'0,"27"-5"-35"15,19-6 18-15,0 4-139 16</inkml:trace>
  <inkml:trace contextRef="#ctx0" brushRef="#br0" timeOffset="383907.5874">28884 4725 35 0,'4'0'324'15,"8"0"-310"-15,9 0-12 16,8 0 2-16,14-2 9 15,13-10-13-15,15 2-6 16,7 0-12-16,3 2-19 16,-9 5-22-16,-4 3-128 15</inkml:trace>
  <inkml:trace contextRef="#ctx0" brushRef="#br0" timeOffset="385068.5716">16812 3548 328 0,'43'-11'31'16,"-28"1"-30"-16,-15 10 6 16,0 0 18-16,0 0 9 15,0 1-13-15,-13 16-3 16,-36 11-3-16,-24 15-10 16,-18 6 0-16,-12 7-2 15,6-5-3-15,6-3 0 16,12-6 0-16,26-7 3 15,20-8-3-15,26-7-5 0,7-3-1 16,13-1-9 0,36 1 13-16,24-4 2 0,18-1 0 15,8 2 1-15,2 1-1 16,-10 2 1-16,-18 5 3 16,-14 1-4-16,-13 5 0 15,-13-1 1-15,-12 3 2 16,-9 2-2-16,-6 4 3 15,-6 2-2-15,0 0 1 16,4-2-3-16,9 0-1 16,12-9-5-16,22-5 1 15,34-9-8-15,35-11-13 16,39-2-43-16,22-29-174 16</inkml:trace>
  <inkml:trace contextRef="#ctx0" brushRef="#br0" timeOffset="385873.8629">28940 3524 313 0,'-19'-7'58'0,"13"4"-36"0,6 3 20 15,0 0-7 1,0 0-13-16,0 0-10 0,0 0-3 15,0 0-8-15,0 0 0 16,0 10-2-16,18 9 2 16,24 8 0-16,20 1 0 15,16 0 0-15,7-2 3 16,12 0-3-16,5-1 0 16,-3 0 0-16,2 1-1 15,2 2-4-15,-10-2 0 16,-10 5 3-16,-15-1-2 15,-20 5 0-15,-13-2 3 0,-14 3 0 16,-11 3-2 0,-10 6 2-16,0 4 3 0,-10 5-1 15,-17 3-2-15,-6 2 1 16,0 10-1-16,-2-2 0 16,4-2 0-16,6 1 1 15,0-6-1-15,6 2 0 16,-8-2 0-16,3-1-1 15,5-3 1-15,-2-6 1 16,5-7 0-16,-3-3-2 16,3-6 2-16,1-5-1 15,-1-4 0-15,-3-5 1 16,-6-4 0-16,-6-4 1 16,-16-2-1-16,-9-4-1 15,-14-3-1-15,-17-3-5 0,-10 0-1 16,-11 0-10-16,-14-5-69 15,-4-12-230-15</inkml:trace>
  <inkml:trace contextRef="#ctx0" brushRef="#br0" timeOffset="393663.7796">20144 4216 50 0,'-31'-17'24'0,"8"-5"1"16,15-3 3-16,2 2-9 16,6-2 1-16,0 0 23 15,0 9-12-15,0 1-20 16,6 1 8-16,2 3 0 0,-4 2-2 15,-1 0 0-15,-3 5-1 16,0-2 8-16,0 3-4 16,0 0-1-16,0-1-3 15,0 4 1-15,0 0-2 16,0 0-2-16,0 0-3 16,0 0-7-16,0 0-3 15,0 0-1-15,-9 14 0 16,-1 8 1-16,-2 10 2 15,-3 5 1-15,-1 5-1 16,7 0 0-16,1 1-1 16,6-2-1-16,2-5-1 0,0-1 1 15,0-7 1-15,0-3-1 16,0-7 0-16,0-2 0 16,2-6 0-16,6-5-3 15,1-3 1-15,1-2 2 16,2 0 1-16,7 0 2 15,18 0 0-15,23 0-2 16,21-3 7-16,20-11-5 16,23 0-1-16,25 1-2 15,20-4 0-15,19 2 0 16,13-1 1-16,8 4-2 16,6 0 2-16,4 3-1 15,0 2 0-15,0-3 2 16,4 6-2-16,1-7 1 15,-3 1 2-15,2-3-3 0,-12-2-2 16,-11-2 1-16,-22 1 2 16,-23 3-1-16,-25 1 3 15,-22 2-4-15,-21 2 1 16,-11 0 0-16,-16 2 4 16,-17-1-4-16,-16 4 2 15,-14-1-1-15,-9 2 5 16,-4-1 0-16,0 3 8 15,0-4 0-15,0-5 3 16,0-7-4-16,2-6-12 16,-2-3-1-16,0-4 1 15,0 0 1-15,0-5-1 0,0 1 2 16,0-2-1-16,0-3-2 16,4-3 0-16,2 0-2 15,5-3-1-15,-3 5 3 16,-2 1 0-16,0 7 0 15,-6 5 0-15,0 6 0 16,0 5 2-16,0 5-1 16,0 8-1-16,0 2 0 15,0 0 0-15,0 0-1 16,0 0-5-16,0 0-6 16,0 15-3-16,0 10 13 15,-6 8 2-15,4 7 1 16,-2 2-1-16,2 2 0 0,-4 4 0 15,-1 5 2-15,1 1-2 16,-2 1 0-16,2 0-1 16,4-5 2-16,-9-5-1 15,9-5 0-15,-4-4 0 16,0-8 0-16,2-8 2 16,2-7-2-16,2-6 0 15,0-4 1-15,0-3-1 16,0 0 2-16,0 0 0 15,0 0 3-15,0 0 3 16,0 0 0-16,0 0-1 16,0 0-1-16,0 0-2 0,0 0-1 15,0 0-1-15,0 0 2 16,0 0-2-16,-4 0-2 16,4 0 0-16,-3 0 0 15,-1 0-1-15,2 0 1 16,-2 0-1-16,-17 4 1 15,-24 4-1-15,-29 2 1 16,-28 5-2-16,-9 1 2 16,-15 0 0-16,-9-3-4 15,-22 0 4-15,-19-4 1 16,-22 0-1-16,-11-2 1 16,-10 2-1-16,-17-1 1 15,1 1 0-15,5 3-1 16,5 0 0-16,16 2-1 15,5 0 0-15,3-3 1 0,15 3 2 16,14 1-2-16,13-1 0 16,15-1 1-16,9 2 0 15,15-3-1-15,17 3 0 16,8-1 1-16,16-2-1 16,17 0 1-16,9-4-1 15,13-1 0-15,13 0-1 16,13-3 1-16,8-4 1 15,2 3-1-15,4-2 0 16,0-1 0-16,0 2-1 16,0-1 0-16,0-1 0 15,0 0 1-15,0 0 0 0,0 0 0 16,0 0 0-16,0 0 0 16,0 0 1-16,0 0-1 15,0-9-1-15,0-7 0 16,0-6 1-16,-2-2-1 15,2-8 0-15,0-4 1 16,0-5-2-16,0-9 1 16,0-6-2-16,0-5 3 15,0-3 0-15,0 3-2 16,0 5 1-16,0 5 0 16,6 6 1-16,6 5-1 15,-4 7 2-15,3 8-1 16,-5 8 0-16,-4 6 1 0,2 6 0 15,-4 1-2-15,0 3-1 16,0 1-1-16,0 0-4 16,0 18-6-16,0 16 11 15,0 10 2-15,0 12 1 16,0 2-1-16,0 3 1 16,-4 7-2-16,-4-3 3 15,4 0-2-15,4-4 1 16,0-8-1-16,0-4 0 15,10-7 1-15,9-3-1 16,-3-5-1-16,-1-6 1 16,1-8-3-16,-8-6 3 0,3-4 0 15,1-3 0 1,1-3 0-16,9-4 0 0,9 0 0 16,19 0 2-16,28-4 1 15,26-15 3-15,24-7-6 16,23 2 0-16,8-2 0 15,15 4 0-15,3 0 0 16,12-1 2-16,9-1-2 16,2 2 1-16,-1-2-1 15,8 4 2-15,-1 0-2 16,1 0 0-16,-6 0 0 16,-13-1 0-16,-13 2-1 15,-15 0 1-15,-12 3 1 0,-24 0-1 16,-16 1 0-1,-17 1 0-15,-13 1 0 0,-18 3 0 16,-10-2 0-16,-15 5 3 16,-14 2-1-16,-9 0 0 15,1 0 0-15,-3-1-1 16,6 0 1-16,-1-2-2 16,-3 0 0-16,1 1 0 15,-3 3 1-15,-4 1-1 16,-6-1 3-16,0 3-1 15,0 1-2-15,0-1-1 16,0 0-5-16,0-3-8 16,0 0-39-16,0 4-35 15,-6 0-134-15</inkml:trace>
  <inkml:trace contextRef="#ctx0" brushRef="#br0" timeOffset="394151.7168">21659 4590 157 0,'6'-6'34'0,"-3"6"-33"16,7 10-1-16,2 16 33 15,7 12 2-15,0 9-11 16,-1 8 2-16,1 9-11 15,-9 5-3-15,0 8 12 16,-8 7-5-16,-2 1-10 16,5 3 4-16,-3 0-7 0,2-1 4 15,2 5-5 1,0-5-1-16,2-5 0 0,3-12 2 16,-5-15-4-16,-4-8-1 15,-2-7 0-15,0-10-1 16,0-8 0-16,-2-10-3 15,-29-12-3-15,-10 0-16 16,-9-14-39-16,-8-21-156 16</inkml:trace>
  <inkml:trace contextRef="#ctx0" brushRef="#br0" timeOffset="394459.8155">21267 5598 75 0,'10'46'62'16,"8"2"-15"-16,11 4-2 15,4 4-9-15,9-5 0 16,5-1-4-16,5-4-10 16,8-5-2-16,4-7 1 15,-2-8-6-15,-2-8 4 16,-4-7-5-16,-7-10 2 15,5-1-1-15,0-1 0 16,6-24 0-16,6-12-6 16,-8-7-3-16,2-6-6 15,-13-4-3-15,-9 0-6 0,-9 6-8 16,-15 4-10-16,-6 14-64 16,-8 6-209-16</inkml:trace>
  <inkml:trace contextRef="#ctx0" brushRef="#br0" timeOffset="396042.2118">20576 6188 25 0,'0'-7'145'15,"0"7"-97"-15,0 0 6 16,0 0-2-16,0 0-19 15,0 0-11-15,0 6-9 16,0 17-8-16,0 11 15 16,-8 12-7-16,-9 2 3 15,5 3-6-15,0-1 0 16,5-1-3-16,7-7-1 16,0-2-2-16,0-8-2 15,0-2 2-15,13-4-2 16,3-8 3-16,3-3-1 15,-1-4-2-15,7-3-1 0,6 0 1 16,21-6 5-16,20-2 1 16,28 0 6-16,28-11-2 15,21-7-4-15,10-4-1 16,12 2-4-16,9-1 0 16,10 7-1-16,15 0-1 15,2 6 0-15,-3 1 0 16,-7 2 1-16,-11 3-2 15,-4 1-1-15,-11-2-1 16,-3 2 2-16,-28-1-1 16,-22 2 1-16,-17-1 0 15,-22-2 0-15,-13 2 0 0,-10-2 2 16,-15-1-2-16,-14 0 2 16,-10 1 3-16,-7 0 2 15,-8-5 1-15,2-3 0 16,-4-5-8-16,0-3-1 15,0-1-2-15,0-4-4 16,-12 0-5-16,-21-3-13 16,-11 2-27-16,-16 3-42 15,-18 0-170-15</inkml:trace>
  <inkml:trace contextRef="#ctx0" brushRef="#br0" timeOffset="396418.0081">21271 6261 7 0,'-7'10'82'0,"1"3"-43"15,0 6-2 1,0 5 18-16,2 6-5 0,2 3-10 16,2 7-16-16,0-4 2 15,0 1-8-15,0-3-8 16,2 0 1-16,8-9-10 15,2-3-1-15,-5-3-3 16,5-9-1-16,-4-1-10 16,5-6-2-16,7-3-25 15,7-9-86-15</inkml:trace>
  <inkml:trace contextRef="#ctx0" brushRef="#br0" timeOffset="396663.7106">22157 6122 150 0,'7'25'25'0,"3"9"17"16,-2 6 6-16,-2 5-5 16,1 4-5-16,3 2-16 15,-2-5-3-15,5 2-9 16,-1-4 0-16,5-4-6 15,-1-7-4-15,-3-7 0 16,-1-8-7-16,-4-7-4 16,3-7-9-16,3-4-12 15,15-11-58-15</inkml:trace>
  <inkml:trace contextRef="#ctx0" brushRef="#br0" timeOffset="396889.7308">22988 6170 101 0,'11'48'39'16,"-3"5"-4"-16,4 1 8 0,5-1-13 16,4-3-13-1,8-3-8-15,0-8 2 16,2-4-7-16,-3-11-4 0,-1-12-4 15,-4-8-13-15,-4-4-31 16,3-8-48-16</inkml:trace>
  <inkml:trace contextRef="#ctx0" brushRef="#br0" timeOffset="397092.4935">23747 6337 39 0,'6'47'107'16,"5"-1"-81"-16,1-8-12 0,0-3-11 16,3-6-3-16,-1-9-16 15,1-6-20-15</inkml:trace>
  <inkml:trace contextRef="#ctx0" brushRef="#br0" timeOffset="473116.0348">3405 558 112 0,'0'2'8'0,"0"-2"4"15,0 0 2-15,0 0 6 16,0 0 6-16,0 0-11 15,0 0-4-15,0 0 2 16,0 0 4-16,0 0-3 16,0 0-7-16,0 0-2 15,0 0-4-15,0 0 1 16,0 0-1-16,0 0-1 16,0 0-1-16,0 0 0 15,0 0 0-15,0 0-9 0,0 1-12 16,0 10 4-16,0 3-69 15</inkml:trace>
  <inkml:trace contextRef="#ctx0" brushRef="#br0" timeOffset="476971.7457">2367 757 244 0,'0'0'36'0,"0"0"-35"16,0 0 3-16,0 11 3 16,0 14 4-16,0 12 11 15,0 5-5-15,4 6 2 0,10 2-2 16,7 1 7-16,-2 0-9 15,-1-5-5-15,-3-4-5 16,-3-6-1-16,1-6-4 16,1-5 1-16,-2-5-1 15,-5-5 0-15,-7-8-6 16,0-4-3-16,0-3 0 16,0-1-4-16,6-21-16 15,0-13-118-15,0-9-35 16</inkml:trace>
  <inkml:trace contextRef="#ctx0" brushRef="#br0" timeOffset="477405.5441">2503 660 16 0,'-51'-28'186'16,"-5"12"-147"-16,-6 6 11 16,-2 9 1-16,-2 1-9 15,1 0-10-15,8 19-13 16,1 10-8-16,8 11-4 15,9 12-3-15,0 9 3 16,12 3-2-16,21 6-1 16,6 3-2-16,0-2 1 15,18-2 0-15,28-7-1 16,18-9-2-16,8-8 1 16,7-10-1-16,5-9 1 0,-5-9-1 15,-5-12 0 1,11-5 1-16,2-11-1 0,14-24 2 15,5-19 0-15,5-9 1 16,-1-11 0-16,-19-5-2 16,-25 4-1-16,-14 3 3 15,-21 4-3-15,-17 5 0 16,-14 7 0-16,-6 4 1 16,-40 10 1-16,-9 10 0 15,-14 6-2-15,-15 13 0 16,-1 10-1-16,-6 3 0 15,6 2-3-15,13 12 0 0,8 3-7 16,14 2-11 0,17-2-44-16,0 0-162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12:43.8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8915 2301 24 0,'-4'-4'27'0,"4"-2"21"16,-2 4-10-16,2-1-7 15,-4 3 6-15,4 0 1 16,0 0-5-16,0 0-1 16,0 0-6-16,0 0-7 15,0 0 0-15,0 0-3 16,0 0-2-16,0 0-6 15,0 0 0-15,0 0-3 16,0 0 1-16,0 0 0 16,0 4-1-16,-2 6 0 0,-4 1 4 15,0 1 1-15,-5 0-4 16,3 2-2-16,-6 3 0 16,-5 3-1-16,-6 2 0 15,0 3-3-15,5-2 1 16,-3 2-1-16,4-1 0 15,7-3 0-15,2-1 0 16,3-5-1-16,-1 0 0 16,8-6-1-16,-6-4-9 15,0-3-16-15,6-2-20 16,-17 0-9-16,5 0-43 16</inkml:trace>
  <inkml:trace contextRef="#ctx0" brushRef="#br0" timeOffset="369.4824">9093 2200 112 0,'0'0'109'0,"0"0"-96"16,0 0 10-16,0 7 2 16,0 8-9-16,0 3 2 15,0 0-1-15,0 3-9 0,4 1 3 16,9-3 0-16,5 3-5 16,5-2 2-16,-8-1 0 15,3 0 0-15,1-5-4 16,8 1-1-16,-9-3-2 15,1-2-1-15,-5-3 1 16,-1-2 0-16,-3-4 1 16,-10 1-2-16,0-2-2 15,0 0-24-15,0 0-46 16,0 0-86-16</inkml:trace>
  <inkml:trace contextRef="#ctx0" brushRef="#br0" timeOffset="5580.6661">23904 12321 20 0,'6'0'234'0,"1"0"-207"15,-7 0 20-15,0 0 8 16,0 4-27-16,0 6-9 16,10-3-5-16,9 1-1 15,1 0 6-15,9 3 0 16,2 0-6-16,6 3-4 16,9-3 7-16,6 4 0 15,1-5-3-15,5 3 4 16,-6 4-2-16,2-2-2 15,-5 6-4-15,3-1-3 0,-7 2-1 16,3-2-1-16,-5-1 2 16,5 0-4-16,6 0 1 15,-5-1-1-15,-5-3 1 16,-3-1-2-16,-4 0 0 16,-4-1 0-16,-12-3-1 15,-3 1 0-15,-7-4 1 16,-9 1-1-16,4-1 0 15,-6-3 0-15,0-1 2 16,0 1 0-16,0 7 1 0,-12-1 5 16,-28 5 1-1,-24 5-3-15,-20 0-3 0,-14 3-1 16,-5 2 1-16,-2 0-3 16,-9 3 0-16,4-3-2 15,9-4 1-15,16-2-1 16,21-5-12-16,13-3-20 15,11-3-31-15,-1 7-13 16,6 7-48-16,6 0-241 16</inkml:trace>
  <inkml:trace contextRef="#ctx0" brushRef="#br0" timeOffset="7148.2478">10790 8801 229 0,'-6'-7'42'0,"2"-1"24"15,4-1-7-15,0 7-24 16,-2 2-12-16,2 0-8 15,0 0-5-15,0 0-6 16,0 0-4-16,8 0 0 16,7 0 3-16,10 4 3 15,12 4 3-15,12-1 3 0,7 0-4 16,2-6-5-16,-4-1-3 16,-9 3 1-16,1 1 0 15,-13 3-1-15,-2-2 3 16,2-2-2-16,-15-3 0 15,-5 0 2-15,-7 0-2 16,-6 0-1-16,0 0 0 16,0 0-2-16,0 0 0 15,0 0-3-15,0 0-5 16,0 0-7-16,0 0-27 16,0 0-41-16,0 0-40 15,0 6-30-15</inkml:trace>
  <inkml:trace contextRef="#ctx0" brushRef="#br0" timeOffset="7920.3703">10995 8531 107 0,'-21'-10'37'0,"3"4"36"15,-3 6-15-15,-2 0-15 16,-8 0-14-16,-4 3-8 16,-4 9 4-16,-7-2-14 15,9 4 1-15,0-2 3 16,8 6-2-16,8-3-2 16,3 3-1-16,3 1 0 15,3 3-5-15,4 1 3 0,1 2-4 16,7 8 1-1,0-2-5-15,0 4 3 0,21-2 2 16,14-4-3-16,0 3 1 16,7-5-3-16,1-2 0 15,11-3-1-15,-4-2 0 16,9-2-3-16,8-1 4 16,-5-5 0-16,0-5-4 15,2-7 2-15,-13 0 1 16,-5 0 1-16,-3-10 0 15,5-6 4-15,1-9 2 16,5-7-2-16,-2-9 2 16,-5 0-1-16,-11 4-2 15,-18 0 2-15,-12 4-4 0,-6-3 1 16,0 2 1-16,0 3-3 16,-22 3 1-16,-5 3 1 15,-13 3 0-15,-3 0 1 16,-4 0-3-16,1 4 4 15,3-1-4-15,-3 5-4 16,7 6 4-16,-2 2-1 16,-1 6 2-16,1 0-2 15,-5 0 2-15,-7 3 1 16,3 8-2-16,2 6-1 16,13-5-4-16,15 3-18 15,-1-4-21-15,9 0-21 16,-7 14-31-16,-6 8-127 0</inkml:trace>
  <inkml:trace contextRef="#ctx0" brushRef="#br0" timeOffset="9269.7846">13484 11293 107 0,'-2'0'61'16,"2"0"-24"-16,-6 0 8 16,-15 0-13-16,13 0-3 0,1 0 1 15,7 0-2-15,0 0-12 16,0 0-4-1,7-3-8-15,1 2-4 0,-8 1-5 16,0 0 2-16,0 0 3 16,12 0 6-16,17 0-1 15,13 0 4-15,13 0 7 16,7 0-4-16,2 0-6 16,-2 0 0-16,-6 0-1 15,-10 0 1-15,-13 0-5 16,-4 0 1-16,-4 0 5 15,-3 0-6-15,-3 0 3 16,-13 0-4-16,-6 0 1 16,0 0 0-16,0 0 3 15,0 0-4-15,0 0 0 0,0 0-5 16,0 0-12-16,0 0-23 16,-4 0-28-16,-10 1-132 15</inkml:trace>
  <inkml:trace contextRef="#ctx0" brushRef="#br0" timeOffset="9913.7521">13709 11084 194 0,'-14'-4'22'16,"-9"1"7"-16,0 3 9 15,3 0 3-15,1 0-19 16,2 0-5-16,3 0-1 16,2 3-3-16,-11 8-4 15,0 3-2-15,9 5 1 16,1 0-7-16,1 2 4 15,-9 9 0-15,0-5 0 16,3 2 2-16,-1 2-3 16,7-3 1-16,6-1-1 15,6-3-3-15,0 0-1 0,8 3 0 16,17-1-1-16,-1 4-4 16,10 1 4-16,-1-1 1 15,10-3 0-15,5-6-1 16,5-6 1-16,3-2 1 15,2 0 0-15,4-7-1 16,0-1 1-16,4-3 1 16,11 0-2-16,-13-18 10 15,6-6-7-15,-10-4 0 16,-15-4 7-16,-5-1 0 16,-20 0 0-16,-9 0-2 0,-11 4 1 15,0-8-1 1,0-7-3-16,-11-5 0 0,-7-1-1 15,-11 2-2-15,-4 11-1 16,-2 8 3-16,-3 7 2 16,1 4-5-16,-4 3 0 15,-9 4-1-15,-8 0 0 16,-8 3 0-16,10 8-4 16,13-3 0-16,14 3-13 15,15-2-25-15,-3 2-44 16,-12 0-53-16</inkml:trace>
  <inkml:trace contextRef="#ctx0" brushRef="#br0" timeOffset="10680.6866">10150 11219 49 0,'8'0'174'0,"4"-7"-136"16,-10 3 21-16,-2 4-15 0,0 0-16 15,0 0-4 1,0 0-8-16,0 0 0 0,7 0-1 15,-3-3-8-15,2 3-3 16,-6 0-4-16,12 0 2 16,15 0 3-16,27 0 5 15,18 0 1-15,11-8-2 16,-9 5-5-16,-12 3-3 16,-4 0 1-16,-21 0-2 15,5 0-4-15,-5 0-14 16,6-8-29-16,1-2-47 15,-7 2-101-15</inkml:trace>
  <inkml:trace contextRef="#ctx0" brushRef="#br0" timeOffset="11384.126">10358 10989 157 0,'-29'-4'16'16,"-6"0"22"-16,2 4-4 15,-12 0-5-15,8 0 0 16,-5 0-6-16,5 5-5 16,4 1 1-16,-8 6 7 15,3 2-5-15,-1 1-5 16,12-4-8-16,4 0-2 15,9 4-2-15,8 9-2 16,-5 11 0-16,7 0 0 16,4 6 2-16,0-5-4 0,15-2 0 15,16-8-6 1,8 5 5-16,9-3-2 0,16-3-4 16,0 1 6-16,8-9 1 15,11-4 0-15,-3-3-1 16,3-6 3-16,2-4-3 15,-11 0 1-15,5-14-1 16,1-16 1-16,-3-8 4 16,-9-9 2-16,-8-4-4 15,-19-5 6-15,-20 7-5 16,-21-4 1-16,0 6-3 16,-19-3 2-16,-7 6-2 0,-14 9 0 15,7 9 6 1,-6 7 1-16,-6 6-4 0,-9 1 1 15,-8 8-4-15,-17 4 3 16,-6 0-1-16,13 1-1 16,8 5-2-16,21-2-2 15,16-2-12-15,4 0-12 16,17-1-24-16,6 6-33 16,0-1-152-16</inkml:trace>
  <inkml:trace contextRef="#ctx0" brushRef="#br0" timeOffset="13431.7624">17947 6217 183 0,'-11'0'46'16,"9"0"-15"-16,-2 0 13 16,4 0-7-16,0-3-14 15,4 0-6-15,11 1-7 16,-5 0-7-16,-8 2-3 16,-2 0 2-16,0 0-2 15,0 0-2-15,23 0 2 16,18 0 5-16,21-5 4 15,19-9 12-15,10-5-16 16,4-2 0-16,-4 0-1 16,-13 2-3-16,-9 5 3 0,-11 5-3 15,-13 2 0-15,-6 4 1 16,-8-1-2-16,-6-3 1 16,-12 2-1-16,-13 5-1 15,0 0-4-15,0 0-6 16,-13 0-12-16,-5 4-15 15,-11-1-119-15</inkml:trace>
  <inkml:trace contextRef="#ctx0" brushRef="#br0" timeOffset="13761.3336">18232 5943 99 0,'8'-8'135'0,"-8"4"-108"16,0 4 10-16,0 0-2 15,0 8-18-15,0 2-7 16,0-2-7-16,0 7 4 16,6 14 2-16,7 9 11 15,-7 9-9-15,4-3-4 16,1-8-2-16,7-7-4 15,3-7 5-15,2-2-6 16,-5 2 0-16,-5 0 2 16,-9 0-2-16,-4-1-1 15,0-8 0-15,2-6-15 0,-2-5-10 16,0-2-15-16,0 0-40 16,0 0-47-16</inkml:trace>
  <inkml:trace contextRef="#ctx0" brushRef="#br0" timeOffset="14504.4898">18240 5836 132 0,'-14'0'19'16,"-5"0"-2"-16,1 0 23 15,-9 0 7-15,6 2-14 16,-8 2-3-16,-2-2-1 16,0 5-15-16,-10 4 4 0,-3 4-10 15,-3 3 2-15,3 4 0 16,9-4-4-16,10 1 0 16,1 2-3-16,1 2 0 15,10 2-2-15,7 4-1 16,6-3 0-16,0 6-4 15,23-1 3-15,8 4-2 16,10-2 1-16,11-3 2 16,14-3 0-16,11-2 3 15,3-4-3-15,3-6 2 16,-2 0-1-16,-3-8 2 16,-3 0-3-16,-5-7 0 0,-8 0 0 15,0 0 0 1,-2-21 4-16,4-5-2 0,-2-10 3 15,-6-5-4-15,-13-4 0 16,-8-8 7-16,-18 2-5 16,-9-6 1-16,-4 3 0 15,-4 5-3-15,0 5 3 16,0 3-2-16,0 6 3 16,-10 3 1-16,-17 4 4 15,-12 5 3-15,-11 6-1 16,-16 3-9-16,-8 6-3 15,-9 5 2-15,2 3-2 16,13 0 3-16,14 0-3 16,13 0-2-16,12 0-4 15,8 0-12-15,9 0-11 0,8 0-18 16,4 0-32-16,0 0-99 16</inkml:trace>
  <inkml:trace contextRef="#ctx0" brushRef="#br0" timeOffset="15180.1057">21233 4506 49 0,'-10'-3'88'16,"6"-1"-31"-16,4 2 9 16,0 0-13-16,0 0-16 0,8 1-10 15,-2 1-13 1,-6 0-8-16,3-3-6 0,13-2 5 15,17-4 12-15,19-4-9 16,18-5 3-16,19 2-1 16,8-3-2-16,4-1-5 15,9-2 5-15,-7 1-2 16,-22 5-3-16,-25 9-1 16,-40 7-2-16,-16 0 0 15,0 0-3-15,-24 1-7 16,7 5-17-16,-4-1-19 15,-14 1-77-15</inkml:trace>
  <inkml:trace contextRef="#ctx0" brushRef="#br0" timeOffset="15494.1371">21533 4233 221 0,'0'-8'56'0,"0"2"-25"16,-8 4 15-16,-15 2-13 16,13 0-1-16,10 0-15 15,0 0-17-15,0 0 1 16,4 11-1-16,-2 19 0 16,-2 13 6-16,0 5-4 15,0-3 2-15,0-6-3 0,0-9 1 16,15 2-1-16,-1-6 0 15,-2-2-1-15,-5-7-1 16,-1-1 0-16,0-6-10 16,-2-2-17-16,-4-5-13 15,0-3-23-15,0 0-52 16,0 0-38-16</inkml:trace>
  <inkml:trace contextRef="#ctx0" brushRef="#br0" timeOffset="16333.6164">21599 3915 20 0,'-29'-16'32'15,"3"2"-27"-15,7 4 12 16,0 6 41-16,5-1-20 16,1 4 7-16,-1-2-5 15,-3 2-19-15,3 0 4 16,-3 1 11-16,-1 0-13 16,-7 0-15-16,-4 0-4 0,2 0 3 15,-6 6 1 1,0 3-4-16,-6 4-3 0,0 3 1 15,-3 1 0-15,7 4-2 16,10 5 0-16,5 2 0 16,3 3 0-16,5 1-3 15,5-1 3-15,3 0-1 16,4 2 1-16,0 5 0 16,0 3 2-16,23-2 4 15,2 2-3-15,6-4-2 16,-2 4 3-16,0 1-1 15,-2 0-2-15,2-5-1 16,6-3-1-16,4-5 1 16,2-1-3-16,7-2 2 15,-1-4 1-15,3-3 0 0,10-3 3 16,4-8-3-16,6-4 7 16,-4-4-7-16,1 0 5 15,-3-7-4-15,8-8 8 16,7-6-5-16,-1-3-1 15,-6 2 1-15,-10 0-4 16,3 1 9-16,1-5-6 16,4-3 0-16,-6-7 2 15,-10-1 5-15,-27 1 0 16,-15 3-3-16,-8 5 2 16,-4 0 4-16,0-5-2 15,0 0-4-15,0-8 1 0,-12 0-4 16,-7 2-4-16,-12 5 1 15,-16 5 0-15,-11 9-1 16,-4 6 4-16,-13 2 1 16,-1-3-5-16,-3-2-1 15,-1-2 1-15,1 4 1 16,7 3-1-16,-1 6-1 16,1 4 1-16,6 0 0 15,4 1-1-15,8 1-5 16,15 0 2-16,6 0-8 15,8 0-8-15,13 0-21 16,-1 0-9-16,5 4-27 16,-2 5-105-16</inkml:trace>
  <inkml:trace contextRef="#ctx0" brushRef="#br0" timeOffset="34133.1055">18137 11143 48 0,'23'74'18'0,"-5"-6"-10"15,5 1-2-15,2 2 1 16,0-1-7-16,4-4-12 16,8 1-38-16</inkml:trace>
  <inkml:trace contextRef="#ctx0" brushRef="#br0" timeOffset="34402.7018">19499 13403 3 0,'2'22'51'15,"4"-7"-51"-15</inkml:trace>
  <inkml:trace contextRef="#ctx0" brushRef="#br0" timeOffset="35548.6531">10954 5994 173 0,'47'34'18'0,"3"5"-11"15,10 13-7-15,12-5-9 16,-2 0-39-16,9-6-32 15</inkml:trace>
  <inkml:trace contextRef="#ctx0" brushRef="#br0" timeOffset="35886.9646">13961 7836 44 0,'73'48'16'0,"-5"-3"-1"16,4 1-2-16,1 7-2 0,-1 0-6 16,-2-1-1-16,7-4 5 15,3 2-6-15,9-6-3 16,15-5 0-16,5-3-15 16,5-6-90-16</inkml:trace>
  <inkml:trace contextRef="#ctx0" brushRef="#br0" timeOffset="36028.6183">15720 8720 42 0,'46'44'3'0,"1"-3"1"15,-3 3 21-15,3 0 13 16,3 0-33-16,10-4-5 16,6 1 0-16,11-2-16 0,-1-4-2 15,9-4-11-15</inkml:trace>
  <inkml:trace contextRef="#ctx0" brushRef="#br0" timeOffset="36374.4759">19272 10783 38 0,'66'37'0'0,"10"-8"-2"0,11 2-9 16,8-6-14 0</inkml:trace>
  <inkml:trace contextRef="#ctx0" brushRef="#br0" timeOffset="36599.2955">21260 11473 9 0,'54'34'10'15,"0"-2"-3"-15,-5 4 2 16,1 1-2-16,-2-3 5 15,1 2-9-15,3 1 3 16,-3 0 0-16,5-1 8 0,-8 0-10 16,5-4-4-16,-1-12-19 15</inkml:trace>
  <inkml:trace contextRef="#ctx0" brushRef="#br0" timeOffset="36734.3957">22170 11978 220 0,'0'0'0'16,"0"0"-8"-16,0 0-22 15,0 0-20-15,4 0-82 16</inkml:trace>
  <inkml:trace contextRef="#ctx0" brushRef="#br0" timeOffset="37807.1652">11204 3448 141 0,'6'16'4'16,"-6"3"3"-16,10 13 1 16,5 3 1-16,1 2 1 15,1-1-6-15,4-1-4 16,1-1 0-16,5-3-23 15,8-6-44-15</inkml:trace>
  <inkml:trace contextRef="#ctx0" brushRef="#br0" timeOffset="38106.6001">13137 5724 26 0,'49'79'30'0,"7"-2"-16"16,4 3-14-16,8 1-10 15,4-6-12-15</inkml:trace>
  <inkml:trace contextRef="#ctx0" brushRef="#br0" timeOffset="38376.62">15441 8170 37 0,'79'91'33'15,"6"-9"-10"-15,8-1-11 16,2-1-3-16,-4-3-3 16,-4-3-2-16,-7-2-3 15,-3-5-1-15,-5-5 0 16,2 0-7-16,9-10-42 16</inkml:trace>
  <inkml:trace contextRef="#ctx0" brushRef="#br0" timeOffset="38526.2835">17178 10031 75 0,'107'63'10'16,"3"2"-10"-16,-1 0-8 15,1-6-68-15</inkml:trace>
  <inkml:trace contextRef="#ctx0" brushRef="#br0" timeOffset="38766.9712">18585 11775 80 0,'42'66'21'0,"1"-1"-5"16,5 1-7-16,-1-3-3 15,-3-5-6-15,-3 2 0 16,-2 1 0-16,7-5-4 16,-3-1-10-16,13-11-62 15</inkml:trace>
  <inkml:trace contextRef="#ctx0" brushRef="#br0" timeOffset="38930.3277">19648 12933 66 0,'17'38'14'16,"-1"2"-6"-16,11 4-2 15,2-4 0-15,6 0-6 16,2 1-1-16,-2-7-27 15,-4-9-30-15</inkml:trace>
  <inkml:trace contextRef="#ctx0" brushRef="#br0" timeOffset="100757.2795">9298 2716 6 0,'6'-32'37'16,"-6"10"-19"-16,0 0-10 15,-23 2-4-15,3 1 8 16,1 1 8-16,-4 0-11 16,7 1-4-16,3 3 2 15,7-2-1-15,4 1-6 16,2 0-14-16,0 1-15 16,-4 3-22-16</inkml:trace>
  <inkml:trace contextRef="#ctx0" brushRef="#br0" timeOffset="103335.7208">9048 2397 1 0,'-17'-4'0'16,"1"2"-1"-16,7 1 1 16,5-3 0-16,2 2 0 15,2 2 22-15,-4-2-1 16,4 2 2-16,0 0 6 15,0 0-4-15,0 0-8 16,0 0 1-16,0 0-2 0,0 8 3 16,0 3-1-1,0 5 11-15,0 3 4 0,0 6-8 16,0 7 2-16,0 7-10 16,0 7 5-16,0 3-4 15,-12 8-5-15,3 4-3 16,-3 5-1-16,-9 4 5 15,7 4-7-15,-5 3 4 16,3 3-6-16,1 0 0 16,-5 1 1-16,-1 4 1 15,2-1 1-15,-5 5-8 16,-1 0 4-16,-4 0 1 0,0-3 1 16,2-4-2-1,-6-2 2-15,-4 1-3 0,-5-1 0 16,-1 4 2-16,2 1-2 15,3 5-1-15,-1 3 0 16,-8 5-2-16,-9 10 6 16,-8 3-3-16,-5 6 6 15,3-7-4-15,11-4-4 16,1 3-1-16,17-3 2 16,-3 7-2-16,20-2 2 15,3 0-1-15,9-4 1 16,2-4-1-16,-1-1 1 15,-5 2-2-15,-15 2 2 16,0 4-1-16,-4 0 1 0,-4 4 0 16,4 6 1-16,6 2-3 15,13 5 1-15,4-5-1 16,8 0 2-16,0-9-4 16,14-2 2-16,1-6 0 15,9-5 0-15,-1-5 2 16,0 0-1-16,-5-6-2 15,1 3 1-15,2 0 0 16,1 3 1-16,7-2-1 16,-4-6 1-16,2-2-1 15,6-5-1-15,-8 3 1 16,2 0 0-16,-2-2 0 16,2-5 1-16,-3 1-1 0,1 3 0 15,4-1 0-15,2-5 0 16,2 1-1-16,6-1 1 15,-8 0-1-15,11-2-1 16,-5-2 1-16,0-8 1 16,0-5 0-16,1 0 0 15,1 1 0-15,-12 2 0 16,4-2 0-16,-6-2 0 16,1-1 0-16,-11-1 1 15,-3 0-2-15,-8 3 4 16,-4 5-3-16,0 4 1 15,0 7 0-15,-16 0 1 16,1 4-1-16,3 2-1 16,-5 0 2-16,11 3-2 15,-4-2 0-15,-2 1 0 0,-3-1 1 16,-4 2 1-16,-7 1-2 16,7-4 0-16,5-3 3 15,3-2-3-15,5-5-1 16,4 1 1-16,2-6 2 15,0 1-2-15,0-1 1 16,0 4-1-16,0 6 1 16,0 2-1-16,0 4 0 15,0-2 0-15,0-9 3 16,0 1-3-16,0-7 1 16,0 3-1-16,0-1 0 15,0-2 0-15,0-1 1 0,0-6-1 16,0 1 0-16,0-2 0 15,8-2 1-15,-2-2-1 16,5-7 0-16,-3-4 0 16,2-6-1-16,-1-8 2 15,5-8-2-15,-8-5 2 16,-6-4-2-16,6-7 1 16,-6-2 0-16,0 0 0 15,0 0 1-15,0 0 1 16,0 0-1-16,0 0 1 15,0 0 1-15,0 0-2 16,0 0-1-16,0 0 1 0,0 0-1 16,0 0 0-16,0 0 0 15,0 0 1-15,0 0-1 16,0 0 0-16,0 0 0 16,0 0 0-16,0 0-1 15,0 0 1-15,0 0-1 16,0 0-2-16,0 0 1 15,0 0 0-15,0 0-1 16,0 0-3-16,0 8 2 16,0 3 0-16,0 0 2 15,0 5 2-15,0-10 0 16,0-1 0-16,0-2 0 16,0-3 0-16,0 0 0 0,0 0 0 15,0 0 0 1,0 0 0-16,0 0-2 0,0 0 0 15,0 0-1-15,0 0 2 16,0 0 1-16,0 0 1 16,0 0 2-16,0 0 0 15,0 0-2-15,0 0 3 16,0 0-3-16,0 0-1 16,0 0-1-16,0 0 1 15,0 0-4-15,3 0 0 16,15 0 0-16,13 0 4 15,8 0 4-15,1 0-3 0,11-3 0 16,11 0 0 0,11 1-1-16,5-1 2 0,7 0 0 15,2 3-2-15,8-5 0 16,-2 5 0-16,8-3 1 16,3 0 0-16,7 2-1 15,19-3 0-15,13 1 1 16,14 0 1-16,11 3-1 15,3-2-1-15,9 2-1 16,2 0 1-16,-6 0-1 16,-9 0 0-16,-4 8 1 15,1 0 0-15,-3 0 1 16,0 3-1-16,2-4 2 16,11 4-2-16,4-4 1 15,4 1 0-15,0 0-1 0,-2-5 0 16,-3 3 0-16,-1-2 0 15,4 4 0-15,-19-1 3 16,0 0-3-16,-4 2-3 16,7 1 3-16,-9 1 0 15,6-4 3-15,4 0-2 16,9 4 0-16,-2 1-1 16,3-2 0-16,-16 2 0 15,-4-2 0-15,-6 2 0 16,6-5-1-16,5 1 1 15,1-1 0-15,-2-3 0 16,6-4 0-16,9 3-1 0,2-3 1 16,1 0 0-16,12 3 1 15,5 6-1-15,10-6 2 16,9 4-2-16,6 1 0 16,7-4 0-16,7-1-1 15,11-1 1-15,0-2 0 16,10 0-1-16,1 0 1 15,11 0 0-15,1-9 1 16,-6 4-1-16,-5 2 0 16,-14-2 0-16,-7 3 0 15,-5 2-2-15,-15 0 2 16,-11 0 0-16,-13 0 0 16,-9 0 2-16,-7 0-3 15,-1 7 2-15,-3 5-1 0,-1-5 1 16,-9 2-1-16,-6-1 0 15,-6 0 0-15,-2 0 0 16,6 1-1-16,2-4-4 16,-6 2 5-16,-1-3-1 15,-11-4 1-15,-7 0 0 16,-14 3-1-16,-17-3 1 16,-14 0 0-16,-25 1 1 15,-17-1-2-15,-8 4 1 16,-6-4-1-16,-4 0 1 15,-4 0-1-15,-1 0 1 0,-7 0 0 16,-5 0-1 0,-4 0 1-16,-2 0 1 0,-2 0-1 15,0 0 2-15,0 0-2 16,0 0 1-16,0 0 0 16,0 0-1-16,0 0 0 15,0 0-1-15,0 0 0 16,0 0-1-16,0 0-3 15,0 0-4-15,0 0-11 16,0 0-27-16,0 0-21 16,-8-8-94-16</inkml:trace>
  <inkml:trace contextRef="#ctx0" brushRef="#br0" timeOffset="107791.9831">10015 3105 19 0,'0'-17'23'16,"4"5"-5"-16,-2 2 4 15,3 4-8-15,-5 5-6 16,2 1 2-16,-2-2 3 16,0 2 7-16,0 0 10 15,0 0 5-15,0 0-2 16,0 0-8-16,0 0-12 15,0 0-5-15,0 0 5 16,0 0 2-16,0 0 5 16,0 0 0-16,0 0-3 0,0 0-4 15,0 0-1-15,0 0-1 16,0 0 2-16,0 0-6 16,0 0 5-16,0 0-7 15,0 0 1-15,0 8-4 16,6 2-1-16,4 3 3 15,7 1 2-15,-11 0-5 16,6-4 4-16,-6 3-3 16,3-1 1-16,1 0 2 15,-2-3-1-15,3 3-3 16,-3-4 1-16,2 2-1 16,-1-3 2-16,-1-1-1 15,4 1-2-15,-10-2 2 0,11 2-2 16,-1 3 1-16,1 1-1 15,3-2 1-15,-1 2 0 16,-1-1 0-16,-6-2-1 16,3 1 0-16,1 0 1 15,0 2-1-15,3 1 1 16,3 2 1-16,3-1 0 16,0 1 0-16,2 1-1 15,-3-3-1-15,7 2 0 16,-8-1 0-16,6 0 1 15,-5 0-1-15,1 0 0 16,-3-1 0-16,1 2 2 16,0-3 1-16,1 1-3 0,1 2 2 15,0-2 1-15,-3 2-3 16,1-1 0-16,8 2 1 16,-9 1 3-16,3-1-4 15,-2-2 2-15,-1 1-1 16,3 1 1-16,0 0-2 15,1 1 0-15,-1 2 1 16,6 0 1-16,-6 1-1 16,3 0 1-16,-1-2-2 15,6 1 1-15,-10 0-1 16,5 1 2-16,1-3-1 16,0 2 0-16,0 0 1 0,-2-1 1 15,-5-2-2 1,5 1-1-16,-9 2 0 0,5-5 2 15,0 1-1-15,-1 2-1 16,3-1 0-16,-7 0 2 16,5 0-2-16,0 3 1 15,3-2-1-15,1-3 1 16,-9 2 1-16,5-2 0 16,-6 0-2-16,5 1 1 15,3-1 2-15,-3 3-2 16,3-1-1-16,4 1 2 15,2 2-2-15,-2 1 1 0,-5-1 1 16,3 2-1-16,0 0 0 16,1-1-1-16,-5 2 0 15,2-1 1-15,-3 1-1 16,5-1 1-16,-4-1 0 16,3 1 1-16,-3 2-2 15,4-3 1-15,-3 1 0 16,3 0 2-16,4 1-2 15,0 1 1-15,-2-1-1 16,2-1 1-16,-3-3-1 16,3-1 0-16,-2 5-1 15,2-2 1-15,0-3-1 16,-2 1 2-16,-5 1-2 16,-1 0 0-16,2 1 0 15,-3-1 2-15,3 2-2 0,4 1 2 16,2-1-1-16,-3-1 0 15,3-1-1-15,-2 2 0 16,2-2 0-16,-8-1 0 16,1-4 0-16,-3 2 0 15,3 1 1-15,3 0 0 16,6 3-1-16,-2 0 0 16,6 2 0-16,-6-3 2 15,4 0-2-15,-2 1 0 16,0 0 0-16,-9-2 1 15,5 2-2-15,-4 0 2 16,0 0-1-16,-3 0 0 0,1 2-1 16,8 0 1-16,-9-2 2 15,3 3-2-15,4 0 2 16,2-3 0-16,0 2-2 16,4-1 0-16,2 0 0 15,-2-1 0-15,-5-1 0 16,-1 1 1-16,2-2-1 15,-2-1 0-15,-6-1 0 16,-1 1 1-16,-1 0-1 16,1 1 0-16,-3 2 0 15,3 1 1-15,1 1 0 16,8 1-1-16,-9 0 0 16,1-4 2-16,2 2-1 15,-5-1-1-15,7 1 0 0,-4-1 0 16,-1-1 1-16,1 1 0 15,-5-5 1-15,3 2-2 16,-5-2 0-16,1-1 0 16,-1 0 0-16,-2 0 1 15,3-1-1-15,-1 3-1 16,5 2 1-16,-9 3 1 16,4 5-1-16,1 0 2 15,-1-3-2-15,1 5 0 16,3-3 0-16,3-1 0 15,-1 4 1-15,1-2-1 0,0 0 0 16,-1 1 0 0,3-1 2-16,-3-2-2 0,3 5 2 15,2-3-2-15,6-2 0 16,-9 8 0-16,9-7 0 16,-2 3 1-16,2-2-1 15,2 3 0-15,-2-1 0 16,6-2 1-16,-4-2-1 15,0-2 1-15,-2-1-1 16,-8-2 0-16,2-1 0 16,-5-2 0-16,-1-4 1 15,-5 0-1-15,1 0 0 16,-5 0 3-16,-2 6-3 16,6-2 0-16,1 1 1 15,-1-1-1-15,9 6 0 0,-7-1 0 16,5 5 0-16,4 3 0 15,-1-1 0-15,3 3 2 16,0-1-2-16,0-3 0 16,6-1 1-16,-2 0 1 15,2-2-2-15,0-1 0 16,0 0 1-16,0 4-1 16,4-4 0-16,0 1 1 15,-2 0-1-15,7 1 0 16,-9 1 2-16,4 2-2 15,-11-2-1-15,3 0 1 16,2-2 0-16,0 1 0 0,-2 2 0 16,2-3 0-16,-4 5-1 15,0-2 1-15,4 1 0 16,0 4 1-16,2 1 0 16,0-1-1-16,0 4 0 15,6-3 1-15,0 1-1 16,4 0 1-16,1 0-1 15,1 1 0-15,0-3-1 16,3 0 1-16,-3-2 2 16,5 4-2-16,-5-7 0 15,5 5 0-15,-3 0 0 16,3 2 0-16,-5 3 0 16,3 5 0-16,-7 6 1 0,9 1 2 15,-5-3-3 1,2-2 2-16,-1-2-1 0,3-1-1 15,-9-2 0-15,5 2 0 16,-2-1 0-16,-3-1 1 16,-1-2 0-16,-2 3 1 15,-2-1-1-15,2-1-1 16,0-1 2-16,2 0-2 16,5-1 1-16,-3 1-1 15,7-3 0-15,-7 0 1 16,0 3-1-16,-6-2 0 15,6 3 1-15,-5-5-1 0,7 4 0 16,0 1 1 0,5-3-1-16,12 5 1 0,2-5 0 15,-5 3 0-15,7 4-1 16,2-4 1-16,-6 5 0 16,6-1 0-16,-12 0-1 15,0 3 0-15,-3-5-1 16,-1-1 1-16,2 1 0 15,3 2 0-15,1-3 0 16,2 5 0-16,0 1 2 16,4 0-2-16,2 3 0 15,4-1-1-15,0-2 2 16,0 0-2-16,-6-1 2 16,2 4-1-16,0 0 0 15,-2-1 1-15,4 4 0 0,-2-2 1 16,0 2-2-16,4-4 0 15,0 4 1-15,1-4 1 16,5 3 0-16,-4-3-1 16,2 9-1-16,1-4 0 15,-1 2 1-15,-2-3-1 16,2-2 1-16,-5 0-1 16,1 0 0-16,6 2 1 15,0-1-1-15,7 1 3 16,-5 3-2-16,5-2-1 15,-1 1 2-15,-1 2-1 16,-5 1 1-16,-4-3-1 0,-1-1-1 16,-5 3 0-16,-2-1 0 15,-5-3-1-15,5 5 1 16,-4-2 2-16,4 1-2 16,2 4 0-16,2 5 0 15,9-1 0-15,-1 4 1 16,2 0-1-16,5-6 0 15,-1 2 0-15,3 1 0 16,-2 1 0-16,-1-4 1 16,1-1-1-16,-5 0 0 15,3-5 0-15,1-2 0 16,-3 4 1-16,1-5-1 16,-4 1 1-16,-3-2 0 15,-1 1-1-15,-2 1 1 0,4-5 1 16,-2 0-2-16,-1-1 1 15,1 1-1-15,-6 1 1 16,-2-4-1-16,-2 0 0 16,-7-3 1-16,-3-5-1 15,-1 0 0-15,-3-3 0 16,-7 0-2-16,2-3 2 16,-1-3 0-16,-5-3 0 15,0 2 0-15,-6-8-1 16,-11-3 1-16,-4-5 0 15,-5-4 0-15,-5-3-2 0,-2 0 2 16,0-3 2 0,4 0-1-16,-4 0 1 0,0 0 2 15,0 0-1-15,2 0 1 16,2 0-4-16,0 0 0 16,-2 0-4-16,23-22-10 15,41-29-21-15,7-25-58 16,-13-17-82-16</inkml:trace>
  <inkml:trace contextRef="#ctx0" brushRef="#br0" timeOffset="145408.052">5821 570 30 0,'-6'-3'45'0,"-2"-3"-13"16,5 2 12-16,3 2 7 15,0 2-3-15,0 0-8 16,0 0-4-16,0-2-7 16,0 2-1-16,0 0-7 15,0 0-7-15,0 0-14 0,0 0 11 16,-4 0-3-16,2 0-6 15,-2 0 0-15,4 4-2 16,0 8-1-16,0 11 1 16,-2 12 5-16,-2 10-2 15,2 6-1-15,-4 4-2 16,-5 5 2-16,3 5-2 16,2 0 0-16,2 3 1 15,2-5-1-15,2-7 0 16,0-4 0-16,0-7-3 15,0-7 3-15,0-6-1 16,0-4 0-16,6-9 1 0,-4-6-2 16,2-4 2-16,-4-5 0 15,2-3 0-15,-2-1 0 16,0 0 1-16,0 0-2 16,0 0 0-16,0-2-6 15,0-18-50-15,0-7-199 16</inkml:trace>
  <inkml:trace contextRef="#ctx0" brushRef="#br0" timeOffset="145887.7977">6379 789 128 0,'0'0'61'0,"-14"0"-58"16,-1 0 7-16,-8 0 8 15,-3 8 6-15,-20 6-17 16,1 6 6-16,-7 0-7 16,0 3 1-16,5 2-1 15,3-1 1-15,-3-1 2 16,16-4-4-16,6-5-4 15,2-1 0-15,17-6-1 0,2 0 0 16,4 3-4 0,0 1-3-16,0 0-1 0,4 1 2 15,17 2 0-15,12 2 2 16,-2 2 4-16,4-2 3 16,4 1 6-16,-2 2-4 15,-4-3 6-15,1 0-6 16,-6-1 0-16,1-1 1 15,-4 1-6-15,0-3 1 16,-6-1 1-16,3-2-2 16,-7 0 1-16,1-5-2 15,-3 1-1-15,-5-4-8 16,2-1 6-16,7 0-11 0,-5 0-10 16,13-11-29-1</inkml:trace>
  <inkml:trace contextRef="#ctx0" brushRef="#br0" timeOffset="146444.7466">6902 733 179 0,'0'0'62'0,"0"0"-49"15,0 0 7-15,-6 0 3 16,-6 13-5-16,-7 11-9 16,0 6-3-16,-8 7 2 0,13 3-6 15,2 4 4-15,1 1-3 16,9-1 1-16,2-3-2 15,0-3-2-15,0-4 2 16,8-4 0-16,11-2-2 16,8-6 0-16,-2-2-2 15,0-5-1-15,1-2 2 16,14-4-3-16,-3-1 3 16,10-5 0-16,11-3 0 15,0 0 0-15,-4 0-3 16,-2-13-3-16,-7 0-9 15,-18-5-19-15,-2-4-41 0,-15-2-83 16</inkml:trace>
  <inkml:trace contextRef="#ctx0" brushRef="#br0" timeOffset="146692.4401">6826 678 264 0,'-2'-2'0'0,"2"2"0"15,0 0 0-15,0-1 6 16,0 1-6-16,35-3 0 16,14-2 7-16,13 2 4 15,11-3-4-15,3 2-5 0,-1 4-2 16,-9 0-7-16,-10 0-13 15,-19 0-29-15,-25 4-38 16</inkml:trace>
  <inkml:trace contextRef="#ctx0" brushRef="#br0" timeOffset="146887.1105">6671 1006 70 0,'0'3'9'0,"12"1"8"16,19-1 8-16,17 0 13 0,3-2-3 16,15 0-11-16,17-1-7 15,4 0-9-15,10 0-8 16,6 0-5-16,-12 0-24 16,-14 0-31-16</inkml:trace>
  <inkml:trace contextRef="#ctx0" brushRef="#br0" timeOffset="147165.3073">7801 654 188 0,'0'0'11'0,"0"0"-9"16,7 0 7-16,5 0 4 16,15 11 1-16,10 4-1 15,6 2-2-15,13 4-7 16,8-1-1-16,-6-1-3 16,6-2-1-16,2-1-10 15,-10-6-12-15,-2-2-9 16,6-8-48-16</inkml:trace>
  <inkml:trace contextRef="#ctx0" brushRef="#br0" timeOffset="147567.6476">8721 611 166 0,'-23'0'33'0,"-14"1"-17"16,-17 18 4-16,-12 6 3 15,0 1 0-15,8 0-10 16,5-3 10-16,15-4-6 16,3-1-12-16,12-4 1 15,9-2-6-15,8 0 0 16,2-3-7-16,4 4-1 16,0 2 0-16,0 4 5 15,6 3-3-15,12 1 5 0,5 4 1 16,0 1 6-1,-9 2-1-15,3 3-1 0,-9 2 7 16,-2-1-4-16,-1 0 3 16,-5 0 0-16,0-2-6 15,0 0 3-15,0-4 3 16,0-6 0-16,0-5-10 16,0-6 0-16,-5-2 1 15,3-2-1-15,2-5 0 16,0 2-4-16,0-4-9 15,0 0-6-15,0 0-20 16,2-20-247-16</inkml:trace>
  <inkml:trace contextRef="#ctx0" brushRef="#br0" timeOffset="148033.704">9949 707 127 0,'0'0'117'16,"0"0"-97"-16,0 0-3 16,0 2 1-16,0 15-1 15,0 7 7-15,-6 8-12 16,-2 4-4-16,1 3 4 15,3 3-4-15,2 1-2 16,-4-2 1-16,2-3-4 16,-2-4 0-16,6-5 0 0,0-4-3 15,0-4 3-15,-2-1-3 16,2-4-2-16,0-4-1 16,0-5-5-16,0-4-12 15,0-3-24-15,14-7-86 16</inkml:trace>
  <inkml:trace contextRef="#ctx0" brushRef="#br0" timeOffset="148318.4074">10505 743 90 0,'0'0'17'0,"6"5"-12"0,5 8 21 16,-5 8 6-16,0 3-13 16,2 1-1-16,-1 6-2 15,-1 2 9-15,4 4-4 16,-2-3-6-16,3-1-8 16,1-2-3-16,0-6-2 15,5-3-1-15,-5-5-1 16,-3-5-9-16,-5-4 0 15,-2-8-9-15,-2 0-13 16,0-12-22-16</inkml:trace>
  <inkml:trace contextRef="#ctx0" brushRef="#br0" timeOffset="148663.4393">10716 584 287 0,'-15'-4'29'15,"13"2"-20"-15,2 2-1 16,0 0 4-16,0 0-12 16,0 0 0-16,23 11 0 15,14 8 0-15,17 3 4 16,-4 1-4-16,6 0 0 16,-7 5 0-16,-3-4 1 0,-13 0 2 15,-11 1 3-15,-5-2 0 16,-15 1 0-16,-2 3 4 15,-2 4 1-15,-44 5 6 16,-5 2-5-16,-13-2 1 16,2-1-6-16,12-4-3 15,3-6 0-15,11-5-4 16,16-5 0-16,5-8-4 16,13-2-4-16,2-5-6 15,0 0-12-15,6 0-48 16,38-18-122-16</inkml:trace>
  <inkml:trace contextRef="#ctx0" brushRef="#br0" timeOffset="148977.8128">11512 689 77 0,'-29'27'35'15,"2"9"-7"-15,-12 5 10 16,6 4-11-16,8 5 3 16,-2-2-7-16,12-3-6 15,9-1-9-15,2-7 1 16,4-4 1-16,0-5-4 16,0-9-5-16,19-8-2 15,-3-4-2-15,7-4 3 0,-2-1 8 16,10-2 6-16,8 0-4 15,4-9-2-15,5-4-7 16,-9-7-1-16,-4 2-2 16,-12-3-15-16,-11 1-29 15,-12-3-131-15</inkml:trace>
  <inkml:trace contextRef="#ctx0" brushRef="#br0" timeOffset="149196.7787">11458 660 99 0,'-16'-11'204'0,"7"5"-189"16,9 3 15-16,0 3 0 15,0 0-14-15,0 0-14 16,0 0-2-16,0 0-10 16,23 0 4-16,10 0 6 15,19 0 0-15,-3 2-1 16,5 0-7-16,-17 3-6 15,-10 2-10-15,-6 3-28 16,-21 6-89-16</inkml:trace>
  <inkml:trace contextRef="#ctx0" brushRef="#br0" timeOffset="149392.3241">11344 860 90 0,'-20'5'51'0,"13"0"-42"16,3-3 18-16,4-1 1 0,0-1-13 15,0 0-15-15,7 0 0 16,17 1 24-16,16 1-8 16,15-2-1-16,14 0-7 15,9 0-7-15,-1-3-1 16,-5-3-12-16,-10 1-16 16,-6-2-28-16,2-1-109 15</inkml:trace>
  <inkml:trace contextRef="#ctx0" brushRef="#br0" timeOffset="149653.6919">12508 591 229 0,'-12'0'18'16,"-7"4"-12"-16,-10 19 9 15,-8 6 11-15,-2 8-5 16,-9 3-4-16,5 3-1 15,-3 1-3-15,7-1-1 16,4-1 0-16,4-2-9 16,2-6-3-16,6-5 3 15,5-7-3-15,5-4-3 16,1-8-5-16,6-6 1 16,6-4-2-16,0 0-6 15,0-15-19-15,0-15-188 0</inkml:trace>
  <inkml:trace contextRef="#ctx0" brushRef="#br0" timeOffset="149924.3078">12471 631 198 0,'0'0'18'16,"0"0"-14"-16,0 0 5 15,0 0 7-15,10 13 3 16,3 8 7-16,5 5-11 15,1 7-1-15,4 4 4 16,-11 6-11-16,2 3-1 0,-1-1 1 16,3 0-1-16,-3-1-5 15,-5-7 0-15,7-1 4 16,-9-9-4-16,0-8-1 16,0-6-1-16,-6-6-4 15,0-7-3-15,0 0-3 16,-12 0-27-16,-27-17-180 15</inkml:trace>
  <inkml:trace contextRef="#ctx0" brushRef="#br0" timeOffset="150113.2995">12210 912 93 0,'-14'-8'35'16,"8"3"31"-16,0 4-15 0,6 1-7 15,0 0-20-15,0 0-24 16,0 0-8-16,0 0-9 15,26 0 17-15,18 0 3 16,16 0 0-16,16 0 5 16,5-2-8-16,8-5-21 15,2-3 4-15,-15-2-72 16</inkml:trace>
  <inkml:trace contextRef="#ctx0" brushRef="#br0" timeOffset="150494.3377">13573 620 214 0,'0'0'62'0,"0"0"-35"15,0 0 8-15,0 0 11 16,-6 0-21-16,-17 7-12 16,0 8-5-16,-2-1 1 15,5 4-3-15,-7 1-2 16,8 3-4-16,11-4 0 15,2 2-6-15,6-1-2 16,0 0 3-16,6 1 0 16,25-1 0-16,0-2 5 15,6 1 0-15,9-1 0 16,-13 4 0-16,4-1 0 16,-2-1 1-16,-10 3-1 15,-9 0-1-15,-7-2 1 0,-9 1 0 16,0-1 0-16,-7-2 3 15,-26-1 3-15,-8-5-3 16,-7 0 0-16,-1-4-3 16,-1-2 0-16,3-5-5 15,5-1-6-15,13 0-62 16,21-15-205-16</inkml:trace>
  <inkml:trace contextRef="#ctx0" brushRef="#br0" timeOffset="150682.1845">14610 872 284 0,'0'0'22'0,"0"0"-16"16,0 0 0-16,0 0 10 15,0 0-10-15,0 0-6 16,-16 1-24-16,-9 7-34 15,-18-1-130-15</inkml:trace>
  <inkml:trace contextRef="#ctx0" brushRef="#br0" timeOffset="151617.7921">5757 1494 35 0,'-6'3'55'15,"6"-3"-36"-15,0 0 0 16,0 0 15-16,0 0-10 16,0 0-2-16,16 0-5 15,11 0 14-15,19 0 0 16,-1 0 2-16,19 0-9 16,9 3-8-16,11-2-9 15,20 1-4-15,7 1 2 16,22-1-2-16,17-2-2 15,10 0-1-15,26 0 0 16,10 0 2-16,21 0 0 0,15-8 0 16,12-5-1-16,4-2 0 15,12-2 1-15,0-2 2 16,5 1-3-16,-25 2-1 16,-7 3 2-16,-7 0 1 15,-9 1-3-15,-4 1 0 16,-4 0 0-16,-3 0-2 15,3 2 1-15,-15 4-1 16,-10-1 1-16,-10 6 1 16,-27-2-2-16,-13 2 2 15,-8 0 0-15,-8 0 0 16,0-1 0-16,-2-1 0 16,1 0 1-16,-1-2-1 0,2 2 0 15,-15 2 1-15,-18 0-1 16,-23 0 0-16,-21-2-1 15,-16 2 0-15,-12 0-5 16,-1 0 2-16,5 0 1 16,-5 0 3-16,9 0-1 15,3-1-6-15,7-1-8 16,9-2-43-16</inkml:trace>
  <inkml:trace contextRef="#ctx0" brushRef="#br0" timeOffset="157306.3728">7704 5139 170 0,'4'0'112'0,"2"0"-100"0,-6 0-7 16,0 0 0-1,3 0 7-15,3 0-3 0,-6 0-4 16,6 0-3-16,-2 2 1 16,4 2 2-16,7 3 2 15,3 2 6-15,3 4-3 16,4 0-5-16,8 3 1 16,-8 2-1-16,8 4-2 15,0 1 2-15,0 2-3 16,4 2-2-16,3-1 0 15,-7-4 0-15,6-2 0 16,-8 0 0-16,0 0 0 0,4 4 0 16,-2 1 0-1,2-2-3-15,0 2-1 0,-14-2 1 16,-2 2 0-16,-1-6-7 16,3 2 7-16,-9-1-3 15,-3-3 1-15,3 2 1 16,0-1-4-16,1-2-24 15,-1-3-60-15</inkml:trace>
  <inkml:trace contextRef="#ctx0" brushRef="#br0" timeOffset="158319.6953">8047 5233 156 0,'7'-3'52'0,"-7"3"-27"16,0 0-10-16,2 0-13 15,4 4 4-15,0 11 3 16,6 1 1-16,1 0 2 16,-3-1 0-16,5 0-1 15,5 3-3-15,-1 1-3 16,2 2-3-16,7 1 0 16,1 2-2-16,2 3 0 15,0 1 0-15,0 5-1 16,0 6-1-16,0 5-6 15,-2 5-11-15,0-3-24 16,-4 5-119-16</inkml:trace>
  <inkml:trace contextRef="#ctx0" brushRef="#br0" timeOffset="158642.7082">9015 6490 86 0,'12'27'40'0,"1"3"-1"16,7 1-6-16,-12 1 10 16,5-3 0-16,5-2-23 0,-1-3-8 15,6-4-4-15,-3 2 2 16,-1-2-6-16,0 0-1 15,3 2-3-15,7 0 0 16,-4 3-1-16,2-2-4 16,6 5-2-16,0-2 1 15,-2 4-7-15,2-5 5 16,-6 4-5-16,4-2-7 16,-4-2-20-16,4-2-54 15</inkml:trace>
  <inkml:trace contextRef="#ctx0" brushRef="#br0" timeOffset="158837.0372">9988 7348 6 0,'15'18'50'16,"1"-2"-19"-16,-3-1-5 15,1 1-11-15,7-3-6 16,-9-3-8-16,9 2-1 15,4-7-4-15,8 0 2 16,-6-5-3-16,10 0-21 16,2 3-5-16</inkml:trace>
  <inkml:trace contextRef="#ctx0" brushRef="#br0" timeOffset="159083.4528">10584 7670 10 0,'20'9'23'15,"7"2"-7"-15,-6-1 2 16,8 0 0-16,-9 5-2 16,7 1 16-16,-2-3-18 15,2 2-14-15,6 0-6 16,-12 1 2-16,8 1-6 15,-9 2-13-15,3-1 2 16,0 3 18-16,-5-5-9 16,1 2-56-16</inkml:trace>
  <inkml:trace contextRef="#ctx0" brushRef="#br0" timeOffset="159310.6975">11160 8218 13 0,'0'14'18'16,"0"5"-5"-16,0 2 5 15,0 1 3-15,0 1-8 16,0 0-7-16,0-1 0 16,0 0-1-16,0 0 3 0,11-2-8 15,7-1-14 1,7 0-13-16,0-1 5 0,-2 0 1 15,-11 1 14-15</inkml:trace>
  <inkml:trace contextRef="#ctx0" brushRef="#br0" timeOffset="159550.3109">11299 8720 58 0,'-10'16'88'0,"7"-2"-71"16,3 3-9-16,0-1-2 15,0 2 5-15,3-3 15 16,19 7-13-16,-1-4-6 0,12 4 6 16,-6 1-3-1,8 2-2-15,0-2-4 0,-2 2 1 16,4-3-2-16,3 3-3 16,-1-3-2-16,-4 4-5 15,2-3-5-15,-6 1-7 16,-2-4-13-16,0-1-111 15</inkml:trace>
  <inkml:trace contextRef="#ctx0" brushRef="#br0" timeOffset="159841.7042">12301 9528 94 0,'0'17'25'16,"11"6"-12"-16,1-1 7 16,3 1-1-16,1-1-5 15,7 7-3-15,-11 1 1 16,9 4-2-16,2 1-5 16,6 2-5-16,-2-2 0 15,8-2 0-15,0 2-6 16,2-6 4-16,0 1-5 15,0-2-3-15,1 1 4 16,3-2-2-16,2 0-7 16,3-3-8-16,-7 1-50 0</inkml:trace>
  <inkml:trace contextRef="#ctx0" brushRef="#br0" timeOffset="160120.0937">13453 10654 245 0,'23'20'3'0,"3"2"-1"0,-1 0-1 15,0-1 2-15,-2 1-3 16,0 0 0-16,1-1-1 15,-3-2-4-15,0-4-1 16,-3-4 6-16,1 4 1 16,2-5-1-16,1 6-6 15,3-1-21-15,0 2-27 16,0-2-40-16</inkml:trace>
  <inkml:trace contextRef="#ctx0" brushRef="#br0" timeOffset="160636.2824">14356 11476 31 0,'13'26'25'16,"1"1"-11"-16,0 2-4 15,-5 3 10-15,7-3 0 16,3 5-15-16,2-5 4 16,12 1-4-16,0-2 5 15,10-1-6-15,9 3 0 0,8-6-3 16,-2 5-1-16,6-2-6 15,-4-1-2-15,-5 2-2 16,-1 3 6-16,-2-4-1 16,-5 3 4-16,-3-3 1 15,-5 6 1-15,-8-3 0 16,-4 2-1-16,6 4 2 16,0-2-2-16,4 3 4 15,15 2 2-15,4-5-6 16,10 3 7-16,2-4-1 15,5 0 3-15,-3-4 0 16,-6 3 1-16,6-6-6 16,-10 0-1-16,-4 1 0 0,-6-5 0 15,-13 0-3-15,-14 3 0 16,-13-4-3-16,-10-2-5 16,0 0-30-16</inkml:trace>
  <inkml:trace contextRef="#ctx0" brushRef="#br0" timeOffset="161993.4495">13149 1733 111 0,'8'-1'35'0,"-4"1"-31"0,3 0 6 16,7 17 5-1,-4 0 4-15,3 3-1 0,5 0-2 16,1 2 6-16,10 1-5 15,2 1-8-15,4 2-7 16,13 1 0-16,-5 4-2 16,11 1-3-16,-5 0-7 15,7 4-4-15,-6-4-16 16,1 1-25-16</inkml:trace>
  <inkml:trace contextRef="#ctx0" brushRef="#br0" timeOffset="162226.7148">14369 2656 50 0,'47'37'49'0,"-1"1"1"16,7 1-5-16,1-1-23 15,2-6-11-15,2 1-7 16,0 1-4-16,2-4-8 15,-11 4 2-15,5-2 1 16,-2 4-4-16,-7-4 4 16,1 4-3-16,-7 0-14 15,-4-1-19-15</inkml:trace>
  <inkml:trace contextRef="#ctx0" brushRef="#br0" timeOffset="162495.8305">15468 3627 31 0,'23'36'87'16,"0"-4"-42"-16,4-1-6 16,-3-3 2-16,9 2-17 15,-6-3-9-15,15-2 4 16,-1 0-10-16,2-1-1 16,1 0-2-16,5-2 2 15,3-2-8-15,0 1-1 16,0-1-5-16,-13-1-8 15,0-3 5-15,-6 2-3 16,-4 2 2-16,2 2 2 16,0 5 0-16,0 0-9 15,2 5-32-15,0 2-24 0,-2 4 11 16,2 2 10-16</inkml:trace>
  <inkml:trace contextRef="#ctx0" brushRef="#br0" timeOffset="162675.9498">16582 4534 17 0,'21'32'35'0,"6"3"-14"16,4 0 2-16,0 1 1 16,4 0 2-16,2 1-3 15,1-2-3-15,3 0-8 16,6-2-10-16,5-1-2 16,8-3-8-16,2-5-2 15,4 2-7-15,-8-4-5 0,-6 3 8 16,-13-3-13-16,-14 0-29 15</inkml:trace>
  <inkml:trace contextRef="#ctx0" brushRef="#br0" timeOffset="162885.5226">17535 5230 52 0,'0'17'66'16,"0"1"-9"-16,5-1-22 15,3 4-7-15,2-1 6 16,5 4-4-16,7 0-7 15,9 4-3-15,7-1-11 16,9 1-8-16,7-3-1 16,2 0-3-16,10-1-2 15,-4 3-7-15,2-1-4 0,-15 2-4 16,-7 4-2-16,-15 1-8 16,-5 3-48-16</inkml:trace>
  <inkml:trace contextRef="#ctx0" brushRef="#br0" timeOffset="163075.106">18517 6081 71 0,'21'34'47'0,"2"-5"-16"16,1 5 15-16,5-3-10 16,2-1-16-16,11-1 1 0,7-3-11 15,7 2-10 1,2-4-1-16,0-4-15 0,-4-2-4 15,-11-2-15-15,-4-4-25 16,-8 7-61-16</inkml:trace>
  <inkml:trace contextRef="#ctx0" brushRef="#br0" timeOffset="163284.2751">19295 6724 83 0,'12'34'29'0,"0"-2"-2"16,5 9 13-16,4-5-18 16,7 4-16-16,8-7-6 15,7 0-6-15,7-3-1 0,1 0-8 16,-1-2 1-16,-7-1 0 16,1 2 7-16,-3 0 0 15,0 3-6-15,-8-1-23 16</inkml:trace>
  <inkml:trace contextRef="#ctx0" brushRef="#br0" timeOffset="163524.3908">20066 7624 11 0,'24'36'49'16,"9"1"-32"-16,0 2 2 15,5 2 11-15,-3 4 2 0,2 2-13 16,2 4 0-16,-1 9-7 15,5 4 4-15,13 6-9 16,8-3-4-16,10-5-3 16,11-3 0-16,2-8-3 15,2 2 3-15,-5-4-4 16,-5 0-5-16,-7 0-1 16,-10-4-15-16,-6-3-13 15,-8 1-26-15</inkml:trace>
  <inkml:trace contextRef="#ctx0" brushRef="#br0" timeOffset="163704.7288">21668 9132 51 0,'45'32'28'16,"5"1"-20"-16,-1 1-3 15,5 2-5-15,-4 5-2 16,-3 0 0-16,1 3-3 15,-1-2 3-15,-1 0-2 16,5-2-12-16,-7 0-32 16</inkml:trace>
  <inkml:trace contextRef="#ctx0" brushRef="#br0" timeOffset="163966.803">22716 10562 134 0,'35'38'31'0,"2"6"-13"16,4-3-7-16,3-2-10 15,-1 2 6-15,5-2-6 16,7-4-1-16,3-3-2 15,6 2 2-15,9-10-3 16,3 3-5-16,9-5-14 0,0-3-16 16,-5-5-21-1</inkml:trace>
  <inkml:trace contextRef="#ctx0" brushRef="#br0" timeOffset="164034.4202">23844 11151 22 0,'35'31'1'15,"-4"-1"-1"-15,-8-1-11 16</inkml:trace>
  <inkml:trace contextRef="#ctx0" brushRef="#br0" timeOffset="164170.1475">23966 11334 7 0,'6'33'35'16,"5"0"-4"-16,-5 0-2 16,6 0-12-16,1-4-9 15,3 5-7-15,5-5-1 16,2 0 0-16,-1-3 0 16,3-1 0-16,0 1 0 15,0 4 0-15,0-5 0 0,-3 1-16 16,-3 3-58-16</inkml:trace>
  <inkml:trace contextRef="#ctx0" brushRef="#br1" timeOffset="199832.626">8432 12908 1 0,'-2'15'3'15,"2"-5"-2"-15,0-5-1 0,0 2 0 16,0-3 0-1,0-1 5-15,0 0 2 0,0 6 4 16,0-4-11-16,6 3-9 16</inkml:trace>
  <inkml:trace contextRef="#ctx0" brushRef="#br1" timeOffset="200162.8153">8624 13051 12 0,'-4'0'6'16,"4"0"6"-16,0 0 2 16,0 0-1-16,0 0-4 15,0 0-2-15,-2 0 2 16,2 0 1-16,-4 0-3 16,-3 0-7-16,5 0-3 15,-10-3-14-15,6 0-19 16,-5 3 6-16</inkml:trace>
  <inkml:trace contextRef="#ctx0" brushRef="#br1" timeOffset="201684.3436">8624 13051 25 0,'-72'-3'22'15,"72"3"6"-15,0 0 4 16,0 0-3-16,0 0-2 15,0 0 4-15,0 0-5 16,0 0-3-16,0 0-2 16,0 0-2-16,0 0-4 0,0 0-3 15,0 0 1-15,0 0-5 16,0 0 1-16,0 0-1 16,0 0 1-16,0 0-5 15,0 0 2-15,0 0-4 16,0 0 2-16,0 0 1 15,0 0 0-15,0 0 1 16,0 0 1-16,0 0 2 16,0 0-3-16,0 0 0 15,0 0-3-15,0 0 2 16,0 0-4-16,0 0 0 16,0 0 1-16,0 0-2 15,0 0 0-15,0 0 0 0,0 0 1 16,0 0-2-1,0 0 2-15,0 0-2 0,0 0 1 16,2 0 0-16,8-3 1 16,-8 2-1-16,2 1 0 15,-4-4 0-15,2 4 0 16,2-3 1-16,7-1 0 16,-11 3 1-16,6 1 0 15,-6 0-1-15,0 0 1 16,0 0 2-16,0 0-2 15,0 0 3-15,0 0-1 16,0 0 0-16,0 0 0 0,0 0-1 16,6-3 0-1,-6 0 3-15,6 0-2 0,3 2 2 16,1-6-2-16,4 2-1 16,5-6 1-16,2 0-2 15,4 0 1-15,-7 5-2 16,3-5 0-16,6 3 1 15,-7 1-1-15,5-5 2 16,0 2 1-16,8-5-3 16,-8 1 2-16,2 2-1 15,6-3 1-15,-8-2 0 16,2 5-2-16,1-3 0 16,1 0 2-16,2-3-2 15,-4 5 4-15,6 0-3 16,-8-1 0-16,0 3 0 0,-2 0 0 15,1 0 0-15,1-3 1 16,0 3-3-16,4 0 3 16,-4 0-2-16,0 3-1 15,-1-2 2-15,1-2 0 16,0 2 0-16,0-5 1 16,8 2 0-16,4-3-1 15,0 1-1-15,5-1 2 16,-5-1-1-16,6-2-1 15,1 4 3-15,7-7-3 16,-5 5-1-16,1-2 5 16,1 0-4-16,-5-3 1 0,1 3-1 15,1-3 2-15,-5 0-3 16,5 1 1-16,-8-1-1 16,11 0 0-16,-5 0 0 15,11 0 3-15,-9-4-3 16,13 4 0-16,-2-1 0 15,4-2 0-15,0 3 0 16,-8-3 0-16,-1 3 0 16,-5 0 0-16,1 0 0 15,-5 0 0-15,1-5 0 16,1-1 0-16,1-2 0 16,0-3 0-16,3 0 0 15,-7 3 1-15,1 6-1 16,-5-3 0-16,2 5 0 15,0-3-1-15,-5 6 2 0,5 1-1 16,-14 4 1-16,-5-1-1 16,5-1 1-16,2 3-1 15,-6-6 1-15,1 1-1 16,-3 2 0-16,-5 2 1 16,7-1-1-16,-2-2-1 15,1-3 1-15,-1 6 0 16,2-1 0-16,-9 7 0 15,-10-1 0-15,2 8 0 16,-2-3 0-16,-2 4 0 16,0-3 0-16,0-1 0 15,0 4-1-15,0 0 1 0,0 0 0 16,0-1 0-16,0-2-1 16,0 3 1-16,0 0-1 15,4-3 1-15,3 0-1 16,1 1 1-16,4-4 0 15,7-2 0-15,2 2 0 16,-7 1 0-16,-1-2 0 16,-1 3 0-16,-8 1 0 15,-2 3 0-15,-2 0 0 16,0 0 0-16,0 0-2 16,0 0-1-16,0 0-1 15,0 0-6-15,0 0-1 16,0 0-18-16,0 0-33 0,0 0-25 15,4 0-97-15</inkml:trace>
  <inkml:trace contextRef="#ctx0" brushRef="#br1" timeOffset="202253.6877">11324 11419 123 0,'0'0'45'15,"0"0"5"-15,0 0 2 16,0 0-10-16,0 0-8 15,0 0-7-15,0-2-4 16,0 2-9-16,0 0-3 16,0-3-3-16,29 0-6 15,16-5 6-15,15 1 0 16,8 0-3-16,3 0 0 16,-9 3-4-16,-7 4-1 15,-1 0 0-15,-2 0 2 0,-19 0-3 16,-4 0 1-1,-11 0-1-15,-1 0 0 0,-17 0-1 16,2 4 2-16,-2-2-1 16,0-1 3-16,0 10-2 15,0 4 2-15,0 7 4 16,-8 0-1-16,-15 7-4 16,-2-4 3-16,-6 5-3 15,-10 1 3-15,0-4 0 16,-3 0-2-16,7-7 0 15,12-4-1-15,2 0-1 16,7-6 0-16,3-2-1 16,5-1 1-16,2-1-6 15,0-5-2-15,0 3-5 0,-5-1-7 16,3-3-53-16,2 0-242 16</inkml:trace>
  <inkml:trace contextRef="#ctx0" brushRef="#br1" timeOffset="229498.2331">10602 12725 26 0,'-22'0'24'0,"1"0"1"16,2 0 0-16,1 0 0 15,3 0 3-15,3-4 1 16,6 3 7-16,-1-5-14 0,5 3-1 16,-2-2-8-16,2-2-13 15,-2 3-4-15,4-4-11 16,0-3-18-16,0 5-1 15,0-2-14-15,0 3 25 16,0 0-2-16,0 0 20 16,4 1 5-16,-4 1 5 15,0 3 2-15,0 0 12 16,0 0 3-16,0 0 8 16,0 0-5-16,0 0 0 15,0 0-2-15,0 0 2 16,0 0-4-16,0 0 0 15,0 0-3-15,0 8-7 16,0 13-2-16,-6 2 4 0,-4 2-2 16,1 1-6-16,3 3 3 15,6 4-2-15,0 1-1 16,0 2-4-16,0 0 2 16,0 2 1-16,6 1-3 15,13-1 2-15,0-6-3 16,1-1 0-16,7-7 0 15,-6-6 1-15,1-7-1 16,-3-3 0-16,4-5-1 16,-9-3 0-16,5 0 1 15,10-18 6-15,6-18 4 0,4-9-4 16,7-10-5 0,-9-2 1-16,-4-2-2 0,2 6-1 15,-6 2 1-15,-10 8 0 16,-7 13 1-16,-6 13 2 15,-6 9 0-15,0 8 5 16,0 0-2-16,0 0-6 16,0 0 0-16,0 0-9 15,0 22-5-15,2 11 14 16,7 10 5-16,-9 8-1 16,6-2-2-16,0 2 1 15,0 4-1-15,7 0 0 16,1 0-2-16,5-7 1 15,3-9 0-15,7-5 0 16,-2-13-1-16,4-8 0 0,4-9 0 16,1-4 3-16,11-9 2 15,5-23 5-15,12-16-1 16,2-11-7-16,-14-2 0 16,-1 1-2-16,-18 2 2 15,-4 6-2-15,-12 4 0 16,-11 0 1-16,-6 8-1 15,0 7-1-15,0 4 1 16,-12 9-2-16,-9 3 2 16,7 3-2-16,1 3-4 15,-3 4-8-15,3 1-19 16,-1 6-76-16,-9 0-203 0</inkml:trace>
  <inkml:trace contextRef="#ctx0" brushRef="#br1" timeOffset="229933.4745">10445 12427 25 0,'0'0'140'0,"0"0"-115"16,0 0 6-16,0 0-5 15,23 0-9-15,20-6 9 16,17 5-1-16,15-7-8 15,7 4 0-15,3 1-3 16,6 3-6-16,-6 0 0 16,-3 0-2-16,3 0-5 15,-2 4 5-15,2 7-4 0,2-4-2 16,-3 0 2 0,-1-3-2-16,-15 0 0 0,-8-3-2 15,-12-1-1-15,-15 0-5 16,-6 0-15-16,-15-5-36 15,-12-6-176-15</inkml:trace>
  <inkml:trace contextRef="#ctx0" brushRef="#br1" timeOffset="230144.3761">11592 12148 181 0,'0'0'11'0,"0"11"4"16,0 11 11-16,5 1-3 15,21 9-2-15,10-6-10 16,7 4-11-16,9-1-3 16,-7-7-15-16,-6-1-46 15</inkml:trace>
  <inkml:trace contextRef="#ctx0" brushRef="#br1" timeOffset="235051.8442">9494 5332 101 0,'-2'0'68'15,"2"0"6"-15,-4 0-5 16,4 0-11-16,0 0-17 16,0 0-9-16,0 0-7 15,0 0 0-15,0 0-6 16,0 0-2-16,0 0-7 16,0 0-3-16,0 0-1 15,0 0-3-15,0 0-2 16,0 0-1-16,0 3-2 15,0-2 2-15,10 7 1 16,19-3 0-16,-4 0 1 0,12-2 1 16,7 2-3-16,-1 0 3 15,11-1-2-15,4 1-1 16,-2-1 1-16,-1 0-1 16,-1 2 1-16,-10-3 0 15,-3 0-1-15,-6-1 0 16,-16-1 0-16,-5 1 0 15,-1-2-1-15,-3 0 2 16,-2 0 0-16,-2 0-1 16,1 0-1-16,1 0 1 15,-8 0 0-15,0 0 0 16,0 0 0-16,0 0-2 0,0 0 1 16,0 0 0-16,0 0-6 15,0 0-5-15,0 0-18 16,0 0-35-16,0 0-70 15</inkml:trace>
  <inkml:trace contextRef="#ctx0" brushRef="#br1" timeOffset="235499.7374">9577 5202 216 0,'-6'0'44'15,"6"0"8"-15,0 0 4 16,0 0-22-16,-4 0-17 16,4 0-11-16,0 0-4 15,0 0-2-15,0 1 2 16,0 14 0-16,6 0 3 15,12 1 3-15,3 4 0 16,-8-1-3-16,1 1-2 16,5 2 4-16,3 2-5 15,1-1 3-15,-2 1-1 16,8 0-2-16,-9-2-2 16,7 0 1-16,-6-3 1 15,-3-3-2-15,5-1 1 0,-6-2-2 16,-3-4-1-16,-1-2 2 15,-3 0-2-15,-4-1 1 16,-4-4-4-16,4-1-1 16,-1-1-3-16,-5 0 1 15,0 0-2-15,0-1-7 16,0-10-57-16,0-5-115 16</inkml:trace>
  <inkml:trace contextRef="#ctx0" brushRef="#br1" timeOffset="235957.6215">9868 5196 126 0,'-4'0'66'0,"4"0"-16"16,0 0-3-16,0 0-18 16,0 0-9-16,0 0-6 15,-2 0 1-15,-2 0-3 16,-2 0 0-16,-2 6-6 0,-9 8 6 16,-4 3-2-16,-8 2-3 15,1 3-1-15,-6 1 1 16,-5 6 0-16,2-1-3 15,4-2 1-15,-6 2-2 16,8-4 1-16,10 3-2 16,-8-2-1-16,6-3 0 15,9-5 0-15,1-4-1 16,7-3-1-16,0-4 0 16,6-3 0-16,0-1 1 15,0-2-4-15,0 0 1 16,0 0 2-16,0 0-6 15,0 0-3-15,0 0-6 0,0-2-21 16,0-10-71-16,0-1-127 16</inkml:trace>
  <inkml:trace contextRef="#ctx0" brushRef="#br1" timeOffset="237038.041">9286 4460 77 0,'-5'0'51'15,"5"-1"12"-15,0 1-5 16,0 0-9-16,0 0-10 15,-2 0-8-15,-2 0-5 16,4 0-10-16,0 0-6 16,-2 1-4-16,2 12-3 15,-6 6 5-15,0 3 2 16,2 3-7-16,-3 2 2 0,5 1-3 16,2 1 4-16,0 3-6 15,0-1 0-15,0 3 1 16,0-2 3-16,0-2-4 15,6-4-2-15,9-4 1 16,-3-4 0-16,5-6 0 16,-3-2 0-16,1-6-2 15,-3-1 3-15,-3-3 0 16,1 0 0-16,4 0 5 16,5-2 0-16,14-13 3 15,-6-8-5-15,10-6-2 16,2-1 1-16,-8-1-2 15,-4 0 1-15,6-2-1 0,-14 3 0 16,0 0 0 0,-5 3 0-16,-2-1 1 0,-3 3-1 15,-3 5 0-15,-6 1 0 16,0 7 1-16,0-1-1 16,0 4 3-16,0 1-3 15,0-1 0-15,0 6 0 16,0-1 2-16,0 4-1 15,0 0 3-15,0 0-3 16,0 0-1-16,0 0-1 16,0 0-3-16,0 0-1 15,0 7-1-15,0 12 5 0,0 5 1 16,0 4 8 0,0 4-7-16,0-1 1 0,0 2-2 15,0 4 2-15,0-5 1 16,0 2-3-16,0-5 0 15,14-1 0-15,9-4 0 16,-2-2 0-16,12-3-1 16,-6-2 1-16,2-5 0 15,6 0 0-15,-8-5-3 16,4-4-2-16,2-2 2 16,-2-1-5-16,0 0-10 15,-2-15-15-15,-9-3-54 16,-7-8-128-16</inkml:trace>
  <inkml:trace contextRef="#ctx0" brushRef="#br1" timeOffset="237555.2595">9081 4123 58 0,'0'0'102'16,"0"0"-64"-16,0 0 2 15,0 0-3-15,0 0-13 16,0 0-12-16,0 0-5 16,6 0 2-16,19 2 4 15,14 2 2-15,-2 6-2 16,17-1-6-16,-4-3 1 15,10 2 2-15,6 0-1 0,-4-4 0 16,0 2-1-16,-4-3 0 16,-13-1-4-16,-14-2-1 15,-4 2-3-15,-15-2 2 16,1 0-2-16,-7 0 0 16,2 0-2-16,-1 0-2 15,-1 0 1-15,-2 0-8 16,-2 0-9-16,-2-3-21 15,0 0-115-15</inkml:trace>
  <inkml:trace contextRef="#ctx0" brushRef="#br1" timeOffset="237869.8491">9554 3913 81 0,'19'19'53'0,"8"3"-3"15,0 3-19-15,8 0-1 16,0 0-11-16,2-1-5 15,-4-2 0-15,2-1-1 16,-4-3-6-16,-2-3-3 0,-6 3-3 16,-9-5-1-16,3-3-4 15,-5 0-4-15,-3-1-22 16,-5-4-47-16</inkml:trace>
  <inkml:trace contextRef="#ctx0" brushRef="#br1" timeOffset="241796.2612">9662 5437 31 0,'0'-2'25'15,"6"2"-5"-15,-4 0-3 16,2 0 3-16,2 0 6 16,-6 0 0-16,0 0 0 15,0 0-2-15,0 0 1 16,0 0-1-16,0 0 0 16,0 0-1-16,0 0-3 15,0 5-5-15,0 6-4 0,0 7 0 16,0 4 0-16,0 2 1 15,-4 4-4-15,-2 1-3 16,0 4 1-16,0-1 0 16,4-5-3-16,-3 5-2 15,-1-3 2-15,6 5-1 16,-2 0-1-16,-4-1 2 16,2 1-2-16,2-1-1 15,-2 1 5-15,-3-5-4 16,5-3 0-16,2 2 1 15,0-2-2-15,-6-3 1 16,6 4-1-16,-6-2 1 0,6 3 1 16,0-1-1-16,0 2-1 15,-6-3 0-15,6 0 2 16,0 0-1-16,0 1-1 16,0-2 6-16,-11-1-5 15,7 0 1-15,2 0-1 16,-2-3 0-16,2 3 0 15,-2-2 0-15,2 0 2 16,-2 2-1-16,4-2-1 16,-2 1 1-16,-3-1 0 15,3 1 2-15,-2 1 1 16,2 1 0-16,-8 2-3 16,4-1 2-16,-1 3-1 0,-1-2 0 15,2 0 0 1,0 3-1-16,-3-3 2 0,7-2-1 15,-2 0-3-15,2-2 1 16,-2 2 1-16,-2 1 0 16,6 1-2-16,-2-3 3 15,-2-2-1-15,2 3 0 16,-3-1 1-16,3 0-3 16,-4 0 2-16,0 1 1 15,6 4-2-15,-6 1-1 16,2-2 1-16,-3-2 2 15,5 2-2-15,2-4-1 0,0-2 0 16,0 0 0-16,-4 0 1 16,4 3 0-16,0-6 1 15,-2 3-2-15,2 3 0 16,0-3 1-16,-6 1 2 16,6-5-2-16,0-3-1 15,0-1 1-15,0 5-2 16,-6-5 1-16,6 2 0 15,0 0 0-15,0 1 0 16,0 1 0-16,-8-3 1 16,8 2-1-16,0 1 0 15,0-1 0-15,0 4 0 16,0-2 0-16,0 1 2 16,0-1-3-16,0 0 1 15,0-1 0-15,0 4 0 0,-3-4 0 16,-1 4 0-16,2 4 0 15,-4-1 0-15,2 1 0 16,-2 3 1-16,4-2-1 16,-2 2 2-16,1 1-2 15,-1-1 1-15,2 0 0 16,-4 1-1-16,0-5 2 16,0 8-2-16,-1-4 2 15,1 5 0-15,-6-5 0 16,-3-4-2-16,3 6 1 15,6-2-1-15,-7 3 2 16,7 1 1-16,-2 0-1 0,2 0-2 16,2 0 0-16,1-3 1 15,3 0-1-15,0-2 0 16,0 1 0-16,0-3 0 16,0-3 0-16,0 1 1 15,0-2-1-15,0 1 1 16,0-1-1-16,0 4 5 15,-4-4-2-15,4-3-3 16,0 2 1-16,0-1-1 16,0 0 1-16,0 4-1 15,0 1 1-15,-2 4-1 16,-4 1 7-16,0-1 0 16,-9-4-7-16,9 1 1 0,4-1 0 15,-2 1 0-15,-2 8-1 16,0-5 3-16,-1 8 3 15,-1 2-4-15,-2-5-2 16,4 5 2-16,-1-5 0 16,5-1-1-16,-4 0 1 15,6 1-2-15,-6-2 1 16,0-1-1-16,-3 1 1 16,3 0 1-16,0 0-2 15,0 3 0-15,-2 5 3 16,1-3-3-16,1-1 3 15,-4-2-3-15,4 0 0 0,4-5 2 16,-3-1 0 0,5 1-2-16,-2-6 1 0,2-1-1 15,0 0 0-15,-6-4 2 16,6-3-1-16,0 3-1 16,-6 0 1-16,0 1 2 15,-9 2 0-15,7 7-2 16,-4-1 0-16,-1 3-1 15,-3 8 0-15,1-2 2 16,3 1 0-16,-9-2-2 16,13-1-1-16,-5 3 1 15,1-1 1-15,0-2 2 16,-1 9-3-16,7-6 2 16,0 1-1-16,-2-2 0 15,8-3-1-15,0 0 0 0,0-4 0 16,0 0 0-16,0-2 1 15,0-3 0-15,0-2-1 16,0 0 0-16,0 3 0 16,0-1 0-16,0 2 1 15,0-1 0-15,0 1 0 16,0-4-1-16,0-4 2 16,0 3-2-16,0-5 0 15,0 3 0-15,0-2 1 16,-2-2 0-16,-3 4-1 0,3-2 1 15,-2-1 1 1,-2 2 0-16,4-3-2 0,-2 5 1 16,-2 0 1-16,4 1 1 15,2 1-2-15,0 0 0 16,0 0 0-16,0 0 0 16,0-3-1-16,0-1 1 15,0 1-1-15,0 2 1 16,0 1-1-16,0 1 2 15,0 6 0-15,0-6 0 16,0-1-2-16,0 0 1 16,0-3 0-16,0 2-1 15,0 0 0-15,0 2 3 16,0 3 0-16,0 3-3 16,0-4 0-16,0 4 1 0,-5-2 0 15,-1 2-1-15,4-1 0 16,-2-4 1-16,2 2-1 15,2-4 0-15,-4-1 0 16,2 1-1-16,-2 0 1 16,4-3 0-16,-2 3 0 15,2 3 0-15,-5-3 0 16,3 0 1-16,2-4-1 16,-6 1 0-16,0 0 0 15,0 2 1-15,-9-2-1 16,7 0 0-16,-2-1 0 15,1-1 0-15,3-3 0 0,2-1 0 16,2 1 0 0,-2-3 0-16,2 0 0 0,-2 0-2 15,2 5 2-15,-5-3 2 16,1 6-2-16,-6 2 0 16,-5-2 0-16,1 4 0 15,3-1 1-15,1 0-1 16,4-2-1-16,1 2 1 15,-5-3-1-15,6 7 1 16,-2-8 0-16,5 4 0 16,3-6 0-16,-4 2 0 15,2 0 0-15,2 4-1 16,0 0 2-16,-4-4-2 0,2 8 2 16,-2-8-2-1,2 1 1-15,-2-1 0 0,4-6 0 16,0-5 0-16,0-3 0 15,0-1-1-15,0-3 2 16,0 3-2-16,0-3 1 16,0 0-1-16,-2 0 1 15,2 0-3-15,0 0 0 16,0 0-2-16,0 0 1 16,0 0-3-16,-7-3-10 15,-5-11-15-15,0-10-56 16,-1-15-30-16,1-9-159 15</inkml:trace>
  <inkml:trace contextRef="#ctx0" brushRef="#br1" timeOffset="244054.5672">2634 14608 195 0,'4'-4'94'15,"-4"0"-80"-15,0 4 1 16,0 0-3-16,0 14-2 16,0 8 0-16,0 1 4 0,0 9-1 15,0 6-3-15,0 6 0 16,0 7 2-16,0 7 0 15,0-1-4-15,0 0 0 16,0-2-1-16,0-8-4 16,0-3 0-16,0-6-1 15,0-9-2-15,2-6-2 16,2-9 2-16,-2-3 0 16,2-8-1-16,-4-3-4 15,0 0 0-15,0-6 2 16,0-21-8-16,0-9-92 15,-4-13-112-15</inkml:trace>
  <inkml:trace contextRef="#ctx0" brushRef="#br1" timeOffset="244517.8593">2631 14541 191 0,'0'-4'87'16,"0"4"-47"-16,0 0 7 16,0 0-18-16,0 0-21 15,3 0-7-15,7 0-1 16,8 0 0-16,18 0 0 16,-3 0 4-16,12 9-1 0,1 8-2 15,5 1 1 1,1 5 4-16,6 3 0 0,-9 3 0 15,-1 5-1-15,-17 2-2 16,-2-1 3-16,-17-2-2 16,-5 0 4-16,-7 0 3 15,0-3 0-15,-13 3-2 16,-20-3-1-16,-6 6-3 16,-13-1-1-16,7-3 1 15,-9 0-2-15,17-9-3 16,-3-1 1-16,9-5 1 15,5 2-2-15,-1-8 0 0,6 0 0 16,-2-3 0 0,9-5-1-16,1 1-3 0,1-4 2 15,-2 0-6-15,7 0-8 16,1 0-9-16,4 0-14 16,2 0-52-16,0-4-157 15</inkml:trace>
  <inkml:trace contextRef="#ctx0" brushRef="#br1" timeOffset="250817.6638">3392 14559 95 0,'-6'-3'58'0,"0"-2"-26"16,4 2 16-16,-5 1 8 15,3 2-12-15,-2-4-5 16,4 3-7-16,2 1-9 15,-6 0 4-15,6 0-13 16,0 0-5-16,0 0-7 16,0 0-2-16,0 10-2 15,0 17 1-15,0 14 1 0,-6 6 3 16,-1 8-2 0,1-3-1-16,0 2 1 0,-4 1 1 15,4 1-2-15,-1-9 0 16,7 1 0-16,0-5 0 15,0-5-3-15,9 1 3 16,24-5-4-16,-2-8 1 16,16-4 3-16,-3-7 1 15,9-8-1-15,-3-4 0 16,4-3 2-16,-9 0-2 16,7-3-1-16,-13-8 1 15,0 0 0-15,-14 3-1 16,-4-3-4-16,-11-3-5 15,-4-5-12-15,-6 0-35 16,0-3-79-16</inkml:trace>
  <inkml:trace contextRef="#ctx0" brushRef="#br1" timeOffset="251105.2884">3384 14449 147 0,'-6'-3'36'0,"6"3"15"16,0-1-4-16,0 1-20 0,0-3-17 16,0-4-10-16,27 3 2 15,18-3 3-15,7 0-2 16,8 2-1-16,4-2 1 15,-6 4-3-15,-7 3 0 16,-14 0-2-16,-14 0-5 16,-17 7-9-16,-6 11-18 15,-20 7-29-15</inkml:trace>
  <inkml:trace contextRef="#ctx0" brushRef="#br1" timeOffset="251336.1787">3152 14863 92 0,'0'2'25'0,"0"1"-12"15,13-3 22-15,32 0 21 16,19 0-7-16,15-3-11 16,6-4-14-16,-7-2-3 15,-1 3-11-15,-1 4-4 16,-10 0-6-16,-6-1-1 15,-2-1-7-15,-6 2-6 16,-9 2-10-16,-8-3-31 16,-10 3-212-16</inkml:trace>
  <inkml:trace contextRef="#ctx0" brushRef="#br1" timeOffset="251756.3978">4475 14518 220 0,'-31'0'40'0,"-16"0"-22"16,3 13 19-16,-9 7-20 16,3 2-4-16,-4 2-6 15,7 1 4-15,5-3-6 16,9 4 2-16,11-5-6 15,9 1-1-15,13 0-6 16,0 0 4-16,0 1-3 0,35-1 1 16,5 6 4-16,11 0 2 15,5-4 0-15,4 3-2 16,-10-5 6-16,-3-1-4 16,-10 1 0-16,-1-3 4 15,-18 6-4-15,-10-2 2 16,-3-1 2-16,-5 6-1 15,-7-5 1-15,-17 2 1 16,-22 0 0-16,7-6-5 16,-13 3-1-16,0-3-1 15,-5-2-3-15,1-4-10 16,2-6-10-16,11-4-23 0,7-3-186 16</inkml:trace>
  <inkml:trace contextRef="#ctx0" brushRef="#br1" timeOffset="252040.1229">4769 14887 199 0,'0'0'85'15,"0"0"-72"-15,0 0 8 16,0 11-9-16,0 7-3 15,0 4 2-15,12 1-7 0,1 1 5 16,7 5-3 0,-13-2-2-16,-1 1 2 0,-6-2-1 15,6-1-5-15,-6 3 0 16,0-6 0-16,0-4-1 16,0-1-4-16,0-3-9 15,0-2-2-15,0-8-19 16,0-1-54-16</inkml:trace>
  <inkml:trace contextRef="#ctx0" brushRef="#br1" timeOffset="252994.0818">5695 14551 119 0,'0'-3'101'16,"-23"3"-88"-16,-31 0 25 16,-16 16 0-16,16-2-12 15,3 5-2-15,7-2-10 16,5 5 1-16,10 4-3 15,10 0-11-15,7 3-1 16,12 1-5-16,0 3-4 16,12-3-2-16,36 1 7 15,10-4 3-15,12 2 1 0,9-6 1 16,-7-1 5 0,-8-3-4-16,-12-2 3 0,-21-3 1 15,-13-2 0-15,-7-2-2 16,-11-2 0-16,0 3 1 15,-8 3 8-15,-26 2 2 16,-15 1-6-16,-3-2-9 16,-2-3-3-16,15-5-3 15,2-4-10-15,2-3-20 16,16 0-70-16</inkml:trace>
  <inkml:trace contextRef="#ctx0" brushRef="#br1" timeOffset="253211.0776">6125 14897 50 0,'0'23'74'0,"0"-1"-9"16,0 0-14-16,0-1-24 15,0-2-17-15,0-5-6 16,2 4-2-16,10-7-2 15,1 0-5-15,-7-3-13 16,0-5-2-16,-6-3-17 16,0 0-40-16</inkml:trace>
  <inkml:trace contextRef="#ctx0" brushRef="#br1" timeOffset="253405.9759">6015 14633 108 0,'0'0'123'0,"0"0"-121"15,0 0 2-15,0 0-4 16,0 0-21-16,0 0-1 16,15 0 17-16,-3 3-3 15,1 1-4-15,-3 5-18 16</inkml:trace>
  <inkml:trace contextRef="#ctx0" brushRef="#br1" timeOffset="253847.8687">5854 14496 156 0,'-21'-6'53'15,"3"6"-37"-15,-9 0 30 16,2 0 5-16,4 0-24 15,-14 15-12-15,0 7-6 16,2 10-1-16,-12 6 0 16,5 9 3-16,1 4-2 15,14 1 1-15,13 0-8 16,12-5 3-16,0 0-4 16,6-6-1-16,29-5 0 15,7-6-1-15,13-1 1 16,5-7 1-16,6-7-1 15,13-5 2-15,-9-5-2 0,9-5 0 16,-1-1-2-16,1-16-8 16,-9-5-23-16,-18-1-70 15</inkml:trace>
  <inkml:trace contextRef="#ctx0" brushRef="#br1" timeOffset="254088.4772">6398 14852 39 0,'0'19'86'16,"0"3"-51"-16,0 1 12 0,0 0-7 16,0 2-13-16,0 3 0 15,0-2-15-15,0 0 0 16,0 0-6-16,0-4-6 15,0-3-5-15,0-4-2 16,0-10-7-16,0-3-20 16,0-2-29-16</inkml:trace>
  <inkml:trace contextRef="#ctx0" brushRef="#br1" timeOffset="254290.5083">6218 14627 217 0,'-2'0'31'15,"2"0"-30"-15,0 3 7 16,0 7-3-16,0 8-5 16,21 1-4-16,3 3-5 15,3-4-9-15,-6 1-9 16,2 2-64-16</inkml:trace>
  <inkml:trace contextRef="#ctx0" brushRef="#br1" timeOffset="254794.2551">7055 14792 218 0,'0'0'49'16,"-14"0"-33"-16,-5 3 9 16,-10 10-3-16,4 3-8 15,0 1 6-15,-1 5-8 16,5 2-4-16,4 5-1 16,5 0-2-16,10-4-5 15,2-2 0-15,0-1-3 16,0-1 2-16,14-2 1 15,17-5 0-15,11-7 0 16,7-3 0-16,11-4-7 0,11 0 6 16,1-17-2-16,-2-5-1 15,-10-4 4-15,-8 3 0 16,-21-5 0-16,-11 2 1 16,-3-3-1-16,-11-1-1 15,-6 3 1-15,0 5 2 16,-10-3 0-16,-21 6 5 15,-2 2 2-15,-13 2-3 16,1 4 0-16,-13 0 1 16,4 4-7-16,5 3 2 15,-1 4 3-15,7 0-3 16,1 0-2-16,5 0-3 0,6 14-3 16,8-2-5-16,11 5-2 15,8-1-3-15,4 1-23 16,0 3-109-16</inkml:trace>
  <inkml:trace contextRef="#ctx0" brushRef="#br1" timeOffset="255065.4109">7884 14736 199 0,'0'0'13'0,"0"3"-7"16,2 16 16-16,2 6 7 16,2 2-6-16,-4 6 1 15,3 3-12-15,-5 1 1 16,0-1-2-16,0-3-4 16,-5 4-2-16,-13-8-4 15,-3 1-1-15,-6-4-2 16,3-7-2-16,-1-6-8 15,10-1-11-15,-7-12-70 16</inkml:trace>
  <inkml:trace contextRef="#ctx0" brushRef="#br1" timeOffset="255460.0833">8020 14713 71 0,'21'16'37'0,"0"6"-7"16,8 3 9-16,6 1-9 16,-4 4-6-16,8-2-6 15,2 2-3-15,-3-4-5 16,7 0 0-16,-12-4 0 15,4-4-1-15,-3-4-6 16,-8-5 1-16,3-3-2 0,-6-6 5 16,2 0-1-16,-4 0 6 15,3-7 0-15,9-15 4 16,-2-8-8-16,-6-3-4 16,4-7 2-16,-16 0 0 15,-5-4-3-15,-4 3 1 16,-4 0 1-16,0 8-2 15,-4 8-3-15,-17 3-1 16,-6 8-6-16,-4 6-20 16,-8 5-89-16</inkml:trace>
  <inkml:trace contextRef="#ctx0" brushRef="#br1" timeOffset="256299.8571">2309 14846 90 0,'-10'0'42'0,"10"0"-1"16,0 0-5-16,10 0-10 0,33 3-10 16,30 0 15-16,24 3 2 15,25-1-3-15,29-3-4 16,37 1-9-16,27-3-1 16,49 0 0-16,34 0-5 15,29-5-5-15,30-4 2 16,20 4 0-16,-7 5-1 15,-29 0-1-15,-40 0-5 16,-34 3 0-16,-35 3-1 16,-17-4 0-16,-13-2 0 15,-20 0-3-15,-21 0 2 16,-16-11-3-16,-23-6 2 0,-25 2-2 16,-27 0-1-16,-30 5-5 15,-13 1-4-15,-27 3-6 16,0 6-33-16,-52 0-193 15</inkml:trace>
  <inkml:trace contextRef="#ctx0" brushRef="#br1" timeOffset="257194.1464">3105 15734 7 0,'-17'-6'10'16,"9"0"1"-16,-4 3 9 15,-1-1 1-15,7 1 5 16,-8 0-9-16,11 3 9 16,-1 0 14-16,2 0 0 15,2 0-3-15,0 0-10 16,0 0 1-16,0 0-10 0,0 0-2 16,0 0-5-16,0 0-1 15,0 0-2-15,0 3-8 16,0 19 6-16,2 7 6 15,19 5-6-15,-9 2 4 16,7 5-8-16,0-1 6 16,-1 0 0-16,5 5-6 15,-4-6 0-15,-7-2-2 16,-4-3 0-16,5-8 0 16,-7-6-2-16,-2-7-4 15,-2-7 2-15,-2-6-4 16,0 0 2-16,0-6 2 15,0-17-24-15,-8-13-138 0,-9-6 49 16</inkml:trace>
  <inkml:trace contextRef="#ctx0" brushRef="#br1" timeOffset="257523.6461">3113 15763 159 0,'-6'-3'75'16,"4"-2"-40"-16,2 5 6 15,0 0 4-15,0-2-19 16,0 2-21-16,0 0-5 16,14 0 0-16,38 0 5 15,8 2 0-15,2 11-4 0,4 4 2 16,-6 5-3 0,-8 4 0-16,-7 0 1 0,-12 2 0 15,-10 6 0-15,-15 6 1 16,-8-2 0-16,0 1 0 15,0-2 5-15,-25-3-1 16,-1-5-2-16,-14 1 2 16,3-2-2-16,4-6 0 15,-6-6-3-15,12-2-1 16,-6-7-4-16,12 0-2 16,3-7-14-16,5 0-36 15,13 0-160-15</inkml:trace>
  <inkml:trace contextRef="#ctx0" brushRef="#br1" timeOffset="257958.4049">3853 16091 233 0,'4'0'4'16,"2"0"2"-16,11 0 8 15,2 0 1-15,14 1 2 16,12-1 3-16,1 0-4 16,5 0-1-16,1-5-6 15,0-12-4-15,-15 3-5 16,-2-8 0-16,-16 4 0 0,-7-7 0 16,-12 6-2-16,0 1-1 15,-19 4-6-15,-22 6 9 16,-2 5 1-16,-17 3-1 15,4 0 4-15,2 11 3 16,2 3 0-16,7 9 6 16,-3 2-5-16,7 4-1 15,14 2 2-15,0-1-3 16,19 1-4-16,8-2 2 16,0 5-3-16,2-5 2 15,31-4-3-15,7-3-2 16,17 0 1-16,1-10 0 15,8-1-7-15,11-4 1 0,1-7-13 16,-13 0-34-16,5-8-163 16</inkml:trace>
  <inkml:trace contextRef="#ctx0" brushRef="#br1" timeOffset="258694.0558">5023 15932 95 0,'-2'0'70'15,"-4"-3"-47"-15,-7 3 23 16,-9 0-22-16,-7 0-12 15,2 0-1-15,-4 7 5 16,-10 4 2-16,3 5-5 16,-1 4-1-16,2-1-5 15,0 0-1-15,8-2 2 16,8 1-2-16,2 4-3 16,-1-3-2-16,7 3 3 15,5 0-4-15,4-3 0 16,4-2 0-16,0-1-5 15,0-5 5-15,0 0-1 16,6 0-1-16,13-5-1 0,1 2 3 16,5-6 0-16,0 4 3 15,-4-2 0-15,6-4 0 16,-7 1 2-16,5 0-3 16,2-1 2-16,-8 1-3 15,-7 3-1-15,-4-4 2 16,-2 0-2-16,-1 3 2 15,1-3 0-15,0 0-2 16,2 1 2-16,5 0-2 16,1-1 1-16,-2 0 1 15,-5 0-2-15,-1 0 0 16,0 0 0-16,-4 0 1 0,2 0 1 16,-2 0-2-16,5 2 3 15,-1-2-3-15,4 0 3 16,-2 0-3-16,5 0 4 15,7 0-2-15,-5 0 3 16,8 0-4-16,-3 0 1 16,7-4 0-16,4-5-1 15,0 0-1-15,4 2-1 16,-10 0 1-16,0-2 0 16,-4 3-1-16,-1-1 0 15,-14 3 1-15,1-1-3 16,-1 2-4-16,-6-3-3 15,0 2-14-15,0 0-38 0,0-1-91 16</inkml:trace>
  <inkml:trace contextRef="#ctx0" brushRef="#br1" timeOffset="258970.2659">5567 16049 60 0,'6'13'67'0,"2"3"-16"0,5-2-8 16,-1 3-15 0,5 2-3-16,-1 2-5 0,3-2-2 15,-7 2-5-15,1-2-6 16,-5-5-5-16,2 1 1 15,-4-4-3-15,-4-6-3 16,3 1-6-16,-5-6-11 16,0 0-9-16,0-4-33 15</inkml:trace>
  <inkml:trace contextRef="#ctx0" brushRef="#br1" timeOffset="259158.0665">5470 15859 271 0,'0'0'7'0,"0"0"0"0,0 0-7 16,0 0 0-16,20 6-1 16,17 6-6-16,9-5-13 15,-1 1-23-15,9-1-79 16</inkml:trace>
  <inkml:trace contextRef="#ctx0" brushRef="#br1" timeOffset="259487.6712">6185 15920 106 0,'-35'12'127'0,"-3"6"-104"15,-1 1 22-15,6-4-4 16,15 0-12-16,-1-1-19 15,19-3-5-15,-8 5-3 16,8 0-2-16,0 3-1 16,8-3-5-16,23 4 3 15,6-3 1-15,11-4 2 16,-11 3 2-16,4 1-1 16,-14-5 0-16,-8-2 0 15,-7 2-1-15,-8-2 3 16,-4 2-3-16,0-2 9 15,-4 2-1-15,-17-1 0 0,-1-1 0 16,1-2-8 0,0-5-1-16,7-3-5 0,-3 0-8 15,5 0-19-15,12-9-61 16</inkml:trace>
  <inkml:trace contextRef="#ctx0" brushRef="#br1" timeOffset="259690.5081">6538 16152 80 0,'0'19'52'0,"0"0"5"0,0 2-8 16,0-2-15-16,0-5-18 16,0 1-5-16,9-1-6 15,5-3-5-15,-2-3-2 16,-5-1-8-16,-1-7-12 15,-4 0-36-15,2 0-77 16</inkml:trace>
  <inkml:trace contextRef="#ctx0" brushRef="#br1" timeOffset="259870.0834">6470 15991 284 0,'0'0'13'16,"0"0"-7"-16,0 0-6 0,0 8-5 16,6 2 4-16,21 2-19 15,8-6-17-15,0 1-33 16,5 2-89-16</inkml:trace>
  <inkml:trace contextRef="#ctx0" brushRef="#br1" timeOffset="260216.0382">6884 16149 120 0,'-13'18'43'0,"1"1"4"16,6-1-12-16,6-4-13 0,0 2-11 16,0 2-2-16,0-6 1 15,2 5-5-15,16-3-2 16,7-6 3-16,8-5-1 15,-2-3-3-15,6 0 3 16,-2-10-1-16,3-5-3 16,-3-4 4-16,-17-1-5 15,-11-1 0-15,-7-1 1 16,0 0 2-16,-19 5 2 16,-20 3 0-16,-1 1 7 15,-5 8 0-15,6-4 0 16,4 3-2-16,10 4-7 15,8 0-3-15,9-1 0 0,8 3-8 16,0 0-12 0,0-4-32-16,14 2-130 0</inkml:trace>
  <inkml:trace contextRef="#ctx0" brushRef="#br1" timeOffset="260641.9131">7413 16043 113 0,'0'17'38'16,"0"1"23"-16,-2 4-6 15,2 6-24-15,0-1-10 0,0 4-3 16,0-2-5 0,0-2 5-16,0-3-5 0,0-5-5 15,0-8 0-15,0-4-2 16,0-7-6-16,0 0 6 15,0 0 1-15,2-7-4 16,8-19-3-16,9-12-16 16,16-8 14-16,-2-2-18 15,8 7-7-15,3 4 20 16,-7 11 6-16,2 5 1 16,-8 10 3-16,-10 3 3 15,-3 8 2-15,3 0-1 16,-9 0-1-16,7 8-5 0,0 11 2 15,-1 3 4-15,5 4 2 16,-9 2-3-16,9-2 0 16,-2-4-3-16,6-4 2 15,-2 1-5-15,1-8-4 16,3 0-3-16,0-4-10 16,-10 0-23-16,-19-3-250 15</inkml:trace>
  <inkml:trace contextRef="#ctx0" brushRef="#br1" timeOffset="261197.771">3123 16960 151 0,'0'0'24'0,"0"0"-14"15,0 7 12-15,0 12 13 16,0 9-5-16,9 8 1 15,18 7-7-15,-7 4 8 16,9 8-11-16,6 3-1 16,-10 2-4-16,-4-3-3 15,2 0-4-15,-1-2-1 16,-3-5-5-16,2-5 0 16,-5-9-3-16,-4-7 1 0,-5-11-1 15,3-9-4-15,-10-7-1 16,0-2-3-16,0 0 2 15,0-24-6-15,0-14-87 16,-10-9-90-16</inkml:trace>
  <inkml:trace contextRef="#ctx0" brushRef="#br1" timeOffset="261669.6778">3307 17011 243 0,'0'-15'13'16,"11"-7"-9"-16,18 5 13 0,8-5 15 16,10 8-15-16,-3 3-10 15,10 9 0-15,-5 2-2 16,5 0-3-16,-2 19 6 16,-1 6 1-16,-14 2 3 15,-1 1-5-15,-24 1-2 16,-10 4 1-16,-2 1 1 15,-8 0-5-15,-40 5 3 16,-14-2-1-16,-10 0 1 16,-5-4-2-16,5-12-3 15,8 1 0-15,4-7 0 16,8-4 0-16,21-2 0 0,23-3 0 16,8-3-1-16,0 8-8 15,0 1 2-15,37-2 7 16,11 3 0-16,4-2 1 15,5 1 0-15,3 1 2 16,2 1-1-16,7 1 6 16,1 0-3-16,-4-1-1 15,-8-1-1-15,-6-4-1 16,-13 2-2-16,-6-7 0 16,-14 0-3-16,-13-1 0 15,0-3-7-15,-6 0-3 16,0 0-12-16,0-3-132 0</inkml:trace>
  <inkml:trace contextRef="#ctx0" brushRef="#br1" timeOffset="262119.4445">4347 17081 140 0,'0'0'148'0,"0"0"-148"15,0 0 6-15,0 13 8 0,0 18 8 16,0 1-10 0,0 9-5-16,0 3 11 0,0 1-9 15,0 3 3-15,13-4 0 16,7-8-8-16,11-4 0 15,2-1-2-15,0-9 0 16,5-4-2-16,3-11 1 16,2 0 2-16,3-7-3 15,-9 0 0-15,4-14-3 16,3-13 3-16,3-8 4 16,3-10 1-16,4-7-5 15,-21 1 0-15,-4 4 1 16,-13 6 1-16,-10 9 3 15,-6 2 0-15,0 12-3 0,0 3-1 16,0 3 4-16,0 6-5 16,0 5-2-16,0-1-4 15,0 2-13-15,0 0-33 16,13 0-63-16</inkml:trace>
  <inkml:trace contextRef="#ctx0" brushRef="#br1" timeOffset="262526.0492">5521 16979 137 0,'0'10'8'15,"-6"15"13"-15,0 6 22 16,0 5-5-16,4 5-8 15,-3 3 2-15,5 3-4 16,0 4-5-16,0-2-3 16,0-3-6-16,0-5-6 15,0-4 0-15,13-5 1 16,10-5-6-16,-1-5-2 16,3-7 3-16,0-3-4 15,10-6-2-15,-2-3 2 16,11-3 11-16,13 0 0 0,3 0-5 15,-2-9 3-15,0-4-3 16,-12 3-6-16,-7 1 2 16,-12 3 2-16,-11 2-3 15,-7 4 0-15,-1 0-1 16,-8 0-7-16,0 0 3 16,0 0-8-16,0 0-12 15,0 0-46-15</inkml:trace>
  <inkml:trace contextRef="#ctx0" brushRef="#br1" timeOffset="263118.235">6567 17008 166 0,'-6'0'89'15,"6"0"-80"-15,0 0 5 16,0 0-2-16,0 15-1 16,0 7 5-16,0 4-5 15,-6 6-5-15,6 5 6 16,-10 2 3-16,-1 4-4 15,5 4 3-15,0 0-1 16,6-6-4-16,0-2-1 16,0 2-1-16,4-9-3 15,17-1-2-15,5-8-1 16,1-3 0-16,-2-9-2 0,2-3 2 16,0-3-1-16,4-3 1 15,8 2 3-15,-6-4-2 16,9 0-2-16,-1 0 0 15,2-8-1-15,-1-3-4 16,-9 2 2-16,6-3-10 16,-18 3-4-16,1-2-12 15,-9 1-21-15,-11-2-59 16,-2-1-69-16</inkml:trace>
  <inkml:trace contextRef="#ctx0" brushRef="#br1" timeOffset="263358.3137">6638 16949 312 0,'-7'-6'23'15,"7"6"-17"-15,0 0 1 16,27-2-6-16,23-4 4 15,18 1 4-15,9-4-2 16,-5 7-4-16,-14-1-3 16,2 3-1-16,-11 0-8 15,-9 0-13-15,-20 0-81 0</inkml:trace>
  <inkml:trace contextRef="#ctx0" brushRef="#br1" timeOffset="263612.1254">6470 17220 99 0,'-6'0'124'0,"6"0"-113"16,0 1 5-16,6 2 4 16,25 1 16-16,23-1-5 15,-2-3-3-15,18 0-5 16,2 0 0-16,-4-3-4 15,5-5-6-15,-7 1-13 0,0 4-3 16,-10 3-6-16,-2 0-1 16,-9 0-14-16,-6 0-24 15,-20 0-47-15,-7 0-145 16</inkml:trace>
  <inkml:trace contextRef="#ctx0" brushRef="#br1" timeOffset="271150.1885">19292 6962 51 0,'0'0'6'16,"-8"0"-5"-16,-4 0-1 16,6 0 10-16,6 0 3 15,-3 0-6-15,-1 0 0 0,2 0 2 16,-4 0 1-16,2 8 2 16,4-6-6-16,0-1-2 15,0-1-1-15,0 0-2 16,0 0-1-16,0 0-3 15,0 0 3-15,0 0 6 16,6-5 13-16,11-12 5 16,-9 5-18-16,2-1-2 15,-10 1 1-15,0 3 3 16,0 4-3-16,-10 2 14 16,-17 3-3-16,-4 0-8 15,-10 0 0-15,-3 8-1 0,5 4-2 16,12 0 1-1,9-2-1-15,5-3-4 0,7-2-1 16,6-5-1-16,0 0-9 16,0 0 0-16,8 0 6 15,15 0-11-15,2-2 15 16,-2-8 9-16,-11 5-9 16,-12 4-1-16,0 1-28 15,-6 3-91-15</inkml:trace>
  <inkml:trace contextRef="#ctx0" brushRef="#br1" timeOffset="293492.5863">11975 14764 221 0,'-2'50'61'0,"-4"-6"-15"15,-7-17-7-15,7-8-17 16,2-3-8-16,4-5-1 16,0-4-4-16,0-3-3 15,0-1 2-15,0 0 1 16,-2-2 2-16,2 2 0 16,0-3-1-16,-4 4 0 15,4-4 0-15,0 0-2 16,0 4 4-16,0-4-2 0,0 0-1 15,0 0-2-15,0 0 1 16,0 0-3-16,0 0 2 16,0 0-2-16,0 0-2 15,0 0 1-15,0 1 1 16,0-1 2-16,0 0-3 16,0 0 2-16,0 0 0 15,0 0 0-15,0 0-2 16,0 0-2-16,0 0 0 15,0 0 2-15,-2 0 1 16,2 0 3-16,0 0-2 16,-5 0 1-16,5 0-1 15,0 0-2-15,0 0-3 0,0 0-1 16,0 0 0 0,0 0 0-16,0 0-3 0,0 0 1 15,0 0 2-15,0 0-2 16,0 0 0-16,0 0 1 15,0 0-1-15,-2 0-4 16,2 0 0-16,-4 0-7 16,-4 0-11-16,2 0-19 15,-17 0-34-15,11 0 1 16,-5 0-125-16</inkml:trace>
  <inkml:trace contextRef="#ctx0" brushRef="#br1" timeOffset="294386.7941">11929 14636 69 0,'0'0'81'0,"0"0"-49"16,0-3 35-16,0 3-5 16,-4 0-16-16,4 0-7 15,0 0-8-15,0 0-5 16,0 0 4-16,0 0-8 0,0 0 3 16,-2 0-7-16,-2 0-2 15,2 0-5-15,2 0 1 16,-6 4-5-16,-5 8-3 15,-7 9-2-15,-5 4 0 16,2 9 1-16,3 5-1 16,-5 1-2-16,7 6 0 15,7 1 0-15,5 4 2 16,4 1-2-16,0-5 1 16,0-3-1-16,4 3 0 15,17-6 0-15,6-5 0 16,-2-1 1-16,-1-10-2 0,1-3 2 15,-2-7-2-15,-2-5 2 16,-3-6-2-16,-5 0 1 16,-3-4 0-16,4 0-1 15,9-8 1-15,12-23 3 16,13-14 1-16,-9-17-3 16,7-9 0-16,-13-2-1 15,-4-4 0-15,0 7-1 16,-15 9 1-16,5 17-1 15,-7 16 2-15,-8 18-1 16,-2 7 3-16,-2 3-3 16,0 0 0-16,0 0 0 15,6 7-4-15,7 21 0 0,3 16 4 16,1 11 4-16,2 8-3 16,-1 0 0-16,3-1-1 15,6-4 0-15,-3-2 0 16,7-12 0-16,11-7 0 15,-9-11 0-15,2-4 0 16,-6-12 0-16,-4-6 0 16,0-4 0-16,10-4 0 15,4-32 2-15,13-13-1 16,-9-12 0-16,-6-5 0 16,-6-1 0-16,-8 5-1 15,-11 11 0-15,-3 10 1 0,-5 16 1 16,-4 3 1-1,0 12 5-15,0-2-4 0,0 7-1 16,0 0-3-16,0-4-1 16,-4 1-3-16,-5-1-13 15,-7 1-6-15,-5-3-23 16,3-1-29-16,-9-2-43 16,0 0-124-16</inkml:trace>
  <inkml:trace contextRef="#ctx0" brushRef="#br1" timeOffset="294858.0627">11561 14368 234 0,'-20'0'61'16,"3"-3"-32"-16,7-1 26 16,8 4-7-16,2 0-29 15,0 0-9-15,0 0-4 16,0 0-6-16,8 0-2 0,31 4 2 15,13 7 2-15,12 0 3 16,8-4-2-16,15 4 1 16,21-4 3-16,20-2 0 15,17-5 2-15,-11 0 2 16,-14 0-6-16,-29 3-3 16,-23-3 0-16,-14 0-1 15,-9 0 3-15,-3 0-3 16,-11 0 0-16,2 0 0 15,-19 0-1-15,3 0 0 16,-9-3-4-16,-2 3-1 16,-2-4-8-16,-4 4-10 15,0-4-40-15,0 0-209 0</inkml:trace>
  <inkml:trace contextRef="#ctx0" brushRef="#br1" timeOffset="295078.5908">12630 14178 394 0,'-6'0'33'16,"6"0"4"-16,0 0-2 16,0 0-24-16,0 0-11 15,12 15 1-15,28 7-1 0,9 4 1 16,5 2-1-1,6 5-7-15,-11 5-7 0,7-2-20 16,-2 5-55-16</inkml:trace>
  <inkml:trace contextRef="#ctx0" brushRef="#br1" timeOffset="296515.5836">13550 14662 24 0,'-29'-10'155'0,"15"2"-129"16,3 4 26-16,-1 1 4 16,10 2-9-16,-4 1-18 15,-3 0-1-15,7 0-5 0,2 0 0 16,0 0-7-1,0 0-9-15,0 8-7 0,0 14 1 16,0 5 3-16,0 4 0 16,0-1-3-16,0-1 0 15,11-4-1-15,1-1 0 16,7-10 0-16,-1-2-1 16,1-7-2-16,4-5 3 15,-3 0-3-15,5-11 3 16,4-14-1-16,-6-7 0 15,-5-5 2-15,-9 3-2 16,-9 5 3-16,0 7-2 16,0 7 1-16,-7 6 3 15,-13 4 0-15,-3 5 2 16,0 0-1-16,3 0-2 0,-3 4 0 16,0 10-3-16,4 5 1 15,5 2-1-15,2 1 0 16,5 1 0-16,7-6 1 15,0 2-1-15,0-7-1 16,2-2 0-16,21-7 0 16,8-3-1-16,0 0 1 15,0 0 0-15,0-22 2 16,-4-3 0-16,-12-1-1 16,-11 1 0-16,-4 3 0 15,0 7 1-15,-4 8 6 16,-9 3-3-16,1 4 4 0,-5 0-3 15,3 4 3-15,-3 11-6 16,3 7-2-16,-3 4 0 16,11-4 0-16,6 0 0 15,0-3-2-15,0-6 1 16,0-1-1-16,12-8-1 16,11-1 0-16,4-3 0 15,2-5-1-15,2-15 3 16,-12-6 0-16,-9-4-1 15,-10 2-1-15,0 4 3 16,0 6 0-16,-13 7 3 16,-5 7 0-16,-1 4 4 15,3 0-5-15,3 0-2 0,1 4 0 16,2 14-1 0,1-3 0-16,9 0 0 0,0-4-1 15,0-3-2-15,0-1 3 16,13-4-5-16,-1-3 1 15,-4 0 4-15,1 0-2 16,-7 0 1-16,-2 0 2 16,0 0 3-16,0 0-1 15,0 0-2-15,-2 0-3 16,-15 0-7-16,1 4-23 16,3 7-41-16,7 4-176 15</inkml:trace>
  <inkml:trace contextRef="#ctx0" brushRef="#br1" timeOffset="297227.7472">14958 14691 287 0,'-2'0'43'16,"-9"0"10"-16,7 0-4 15,2 0-24-15,-8 0-9 16,-5 19-4-16,-7 6-5 15,-3 9 4-15,0 2-7 16,6 2 1-16,3 6 1 16,8 3 2-16,-3-3-1 15,11 0-4-15,0-3 1 16,0 0-2-16,13-9 2 16,16-2-2-16,8-5 0 15,0-3-2-15,4-11 0 16,3-3 1-16,5-8-2 0,9 0 1 15,4-13 0-15,0-15 0 16,2-10-1-16,-2-5-3 16,-6-9-1-16,-4-6-1 15,-7-3 0-15,-10 4-4 16,-12 2 3-16,-10 11 7 16,-7 8 0-16,-6 13 0 15,0 5 3-15,0 11 1 16,0 1 2-16,0 6 0 15,0 0-2-15,0 0-4 16,0 0 0-16,0 20-4 16,0 10 4-16,0 7 4 15,0 10-1-15,0 1 0 0,0 3 0 16,0-3-1 0,0 0 2-16,8-4-3 0,21-6 1 15,2-6-2-15,14-7 0 16,-7-6-2-16,7-5-4 15,1-6 2-15,-3-8-2 16,-6 0-7-16,-2 0-11 16,1-8-35-16,-12-11-62 15,-9-5-192-15</inkml:trace>
  <inkml:trace contextRef="#ctx0" brushRef="#br1" timeOffset="297631.4447">14443 14439 182 0,'-2'0'56'0,"2"0"-50"15,0 0 21-15,0 0-8 16,8 0-6-16,21 6 2 0,19 1 6 16,12-1 0-16,10 0-3 15,25-5-3-15,12-1-5 16,3 0 3-16,6 0-2 15,-7-11 0-15,-9-1-3 16,-12 4-4-16,-13-3-2 16,-5 1-2-16,-12 6-5 15,-6-3-1-15,-19 3-12 16,-10 4-12-16,-13-4-47 16,-10 4-235-16</inkml:trace>
  <inkml:trace contextRef="#ctx0" brushRef="#br1" timeOffset="297851.2102">15390 14137 318 0,'-2'0'12'0,"2"3"-7"16,2 10 10-16,27 9 15 15,14 3-16-15,9 0-12 16,6 5-2-16,6 3-3 16,2 3-9-16,-2-2-12 15,0 2-71-15</inkml:trace>
  <inkml:trace contextRef="#ctx0" brushRef="#br1" timeOffset="299431.7348">17134 14310 283 0,'-6'-8'67'0,"0"5"-24"0,-4 3 12 16,10 0-24-16,0 0-15 15,0 0-8-15,0 0-1 16,0 0-5-16,24 7-1 16,18 8 11-16,12 4-7 15,14 2-4-15,8 1 4 16,9 8 1-16,0-1-4 16,-5 0-1-16,-7 2-1 15,-11-6 3-15,-4-4-3 16,-15-2 0-16,-2-5 1 0,-14 0-1 15,-8-5 0 1,-7-5-1-16,-6-1 1 0,-1-3 0 16,-5 3 1-16,0-3 0 15,0 0 3-15,0 0 0 16,0 0 6-16,-29 5 2 16,-19 2-6-16,-16-3-6 15,-13 3 1-15,-3 4-1 16,-3-4 1-16,-2 0 0 15,-6 1 0-15,7-1 0 16,16 0-1-16,8-3 0 16,22-1-1-16,9-1 1 0,11-2-1 15,12 2 0-15,4-2-2 16,2 0-2 0,0 0-1-16,0 0-3 0,0 0-3 15,0 0-5-15,0 0-6 16,0 0-22-16,0 0-14 15,18 4-86-15</inkml:trace>
  <inkml:trace contextRef="#ctx0" brushRef="#br1" timeOffset="299875.8904">16971 14952 155 0,'0'0'41'0,"0"0"-13"16,0 0 19-16,0 0-23 15,10 0-8-15,9 0 10 16,14 4 0-16,15 0 3 15,14 0-12-15,20-1 1 16,18 0 0-16,13-3-8 16,13 0 3-16,-4 0-4 15,-4 0 3-15,-4 0-6 16,-19 0-2-16,-14 0-2 0,-15 0 4 16,-11 0-4-16,-17 0-1 15,-9 0 2-15,-11 0-2 16,-7 0 3-16,-5 0-2 15,-6 0 1-15,0 0 0 16,0 0 2-16,0 0-5 16,0 0-3-16,0 0 0 15,0 0-9-15,0 0-12 16,0 0-39-16,0 0-162 16</inkml:trace>
  <inkml:trace contextRef="#ctx0" brushRef="#br1" timeOffset="302634.439">20028 14383 138 0,'0'-4'96'16,"0"4"-61"-16,-12-3 31 15,-5-1-14-15,-1 0-30 16,-7-3-6-16,-6 5 5 15,-12 1-7-15,-15 1 3 16,-4 0-4-16,-7 0-4 16,-7 3-1-16,2 15-1 15,-5 5 1-15,-2 10 1 16,3 12-2-16,8 2-3 16,10 4-1-16,16 4 1 15,24 3-2-15,15 2 1 0,5-3-3 16,19-2 0-1,24-2 0-15,17-9-1 0,13-4 0 16,5-7-1-16,9-8 1 16,18-13 1-16,13-9-4 15,21-3-2-15,12-22-2 16,2-14-13-16,-13-5-30 16,-32-2-91-16</inkml:trace>
  <inkml:trace contextRef="#ctx0" brushRef="#br1" timeOffset="305431.5171">22879 14346 344 0,'-10'-6'29'16,"1"-2"-3"-16,-1 8 21 16,10 0-24-16,0 0-14 15,0 0-9-15,6 0 0 16,35 0 2-16,19 0 2 15,13 0 0-15,12 0 3 0,5 0-3 16,8 0-1 0,1 0 3-16,-4 0-5 0,-14-7 3 15,-17 6-2-15,-25-2-2 16,-10 0-1-16,-17 3 1 16,-6 0-6-16,-6 0-2 15,0 0-6-15,0-4-8 16,0-4-26-16,-12 4-114 15,-17 1-87-15</inkml:trace>
  <inkml:trace contextRef="#ctx0" brushRef="#br1" timeOffset="305650.286">23414 14314 189 0,'-8'4'68'0,"-2"6"-44"15,1 5 13-15,3 7-8 0,0 4-5 16,6 7-4-16,0 7-3 15,0 1 1-15,0 2-6 16,8 1-2-16,3 0-3 16,-3 0-4-16,-2-3-2 15,-2-5-1-15,2-7-2 16,-4-1-3-16,5-15-7 16,3-4-5-16,0-9-22 15,9 0-96-15</inkml:trace>
  <inkml:trace contextRef="#ctx0" brushRef="#br1" timeOffset="305919.8284">23933 14343 242 0,'0'0'75'15,"0"0"-67"-15,2 3 32 16,2 20-14-16,-4 17 3 15,0 3-4-15,0 7-7 16,0-1 0-16,0 4 1 16,0-2-8-16,0-4-8 15,-6-6-3-15,2-4 0 16,2-9-3-16,2-4-4 16,-4-7-2-16,4-12-7 15,0-5-9-15,0 0-20 16,0-8-62-16,0-19-156 0</inkml:trace>
  <inkml:trace contextRef="#ctx0" brushRef="#br1" timeOffset="306078.1138">23991 14652 120 0,'8'0'103'0,"-6"0"-77"16,15 0 14-16,14-3-1 16,16 3 2-16,15-1-18 15,11 1-13-15,5 0 0 16,-3 0-4-16,-9 0-6 15,-6-4-6-15,-11 0-10 16,-5 1-39-16,-9-1-160 16</inkml:trace>
  <inkml:trace contextRef="#ctx0" brushRef="#br1" timeOffset="306310.8166">24642 14427 18 0,'-4'0'227'0,"0"4"-221"16,2 17 24-16,-2 10 16 16,4 4-14-16,0 6-10 15,0 0 6-15,0-1-2 16,0 1-9-16,0-1-7 16,0-3-7-16,-2-7-3 15,2-1-3-15,0-10-2 0,0-6-8 16,0-4-8-1,0-7-19-15,18-2-129 0</inkml:trace>
  <inkml:trace contextRef="#ctx0" brushRef="#br1" timeOffset="306610.3109">25200 14537 249 0,'0'0'111'15,"0"0"-101"-15,0 11 14 16,-4 11 8-16,-8 5-14 0,-1 9-2 16,1 1 2-1,-5 6 1-15,3-2 1 0,8 2-6 16,6-1-7-16,0-10-3 16,0-2-2-16,20-5-1 15,16-3-1-15,7-9-1 16,7-4 1-16,7-8-5 15,-1-1 2-15,0 0 0 16,-2-11-4-16,-5-10-3 16,-7-6-8-16,-5-3-24 15,-4-3-60-15,-21 1-224 16</inkml:trace>
  <inkml:trace contextRef="#ctx0" brushRef="#br1" timeOffset="306820.6103">25209 14420 256 0,'0'0'68'0,"0"0"-53"16,24 0-15-16,34 0 29 15,13 0-17-15,13 0-8 16,7-3 1-16,-6 3-5 15,-6-4-5-15,-20 4-16 0,-15 0-37 16</inkml:trace>
  <inkml:trace contextRef="#ctx0" brushRef="#br1" timeOffset="307022.1232">25105 14721 207 0,'-2'0'61'16,"2"0"-58"-16,19 0 42 16,32 0-12-16,26 0-9 15,8-6-8-15,1-7-6 16,-1-1-8-16,-2 3-2 16,-9 0-5-16,-8 3-18 15,-10 5-45-15</inkml:trace>
  <inkml:trace contextRef="#ctx0" brushRef="#br1" timeOffset="307450.2283">25980 14387 319 0,'-9'4'62'0,"-1"14"-57"16,2 4 13-16,-5 8 9 15,-3 7-12-15,-3 6-6 16,-4 2 4-16,-3 2 2 16,-3-3-7-16,-2 3 2 0,-5-7-7 15,5-5-3 1,0-7-1-16,9-14-5 0,13-9-7 15,-1-5-9-15,10-3-30 16,0-26-183-16</inkml:trace>
  <inkml:trace contextRef="#ctx0" brushRef="#br1" timeOffset="307809.6156">25992 14387 269 0,'0'0'55'0,"0"11"-55"16,0 15 29-16,0 11 1 16,17 4-9-16,5 5-4 0,5-2-2 15,4 0-3-15,4 0-3 16,0-3 1-16,-2-8-4 16,-6-4 6-16,-6-10-9 15,-2-4-2-15,-7-11 0 16,-2-1 0-16,-3-3 0 15,5-3 3-15,11-21 3 16,10-15 1-16,8-6-7 16,-6-10 1-16,-8-3 1 15,-4 0-3-15,-5 6 0 16,1 7 1-16,-7 5-1 16,-5 14 0-16,-1 6 0 15,0 7-1-15,-2 7 0 0,-2-2-2 16,2 4-14-1,5 1-29-15,5 3-85 0</inkml:trace>
  <inkml:trace contextRef="#ctx0" brushRef="#br1" timeOffset="308508.6233">28787 14324 99 0,'-23'-10'280'0,"4"-2"-279"15,7 6 18-15,12 6 32 16,0 0-32-16,0 0-13 16,0 0-6-16,25 0 2 15,29 6 0-15,24 7 5 16,17 0-1-16,11-1-1 15,9-5-1-15,5 0 4 16,-4-3-3-16,-15-3 3 16,-24 1-6-16,-23-2-2 15,-19 0-3-15,-13 0-9 16,-15-7-10-16,-7-4-26 16,0-7-189-16</inkml:trace>
  <inkml:trace contextRef="#ctx0" brushRef="#br1" timeOffset="308739.9801">29351 14020 153 0,'-12'4'155'16,"-1"21"-154"-16,-5 15 44 15,-1 5 11-15,-4 11-14 16,7 1-13-16,3 6-3 15,7 3-5-15,6-3-5 16,0-6-7-16,0-5-9 16,0-3-8-16,6-9-7 15,7 0-15-15,-5-7-48 0,-8-7-283 16</inkml:trace>
  <inkml:trace contextRef="#ctx0" brushRef="#br1" timeOffset="318495.479">11009 13866 20 0,'0'-3'17'15,"0"1"3"-15,0 2 16 16,0 0-1-16,0 0 0 16,0-2-2-16,0 2-5 15,0 0-4-15,0 0-3 16,0 0-2-16,0 0-5 15,0 0-4-15,0 0 1 16,0 0-3-16,0 0-1 16,0 0 1-16,0 0-4 0,0 0-1 15,0 0 5-15,0 0-4 16,0 2 1-16,5 6 4 16,1 4-2-16,0 7-1 15,0 5-1-15,-4 3 3 16,-2 9-3-16,0 1-2 15,0 8 1-15,0 5 0 16,0 2-3-16,0 6 3 16,0 1-3-16,-6 0 2 15,4 3-2-15,-2-3 2 16,4-3-1-16,-2-7-1 16,2 0 0-16,0-1 0 0,0-1 3 15,0 4-2-15,-4-2-2 16,-3 2 2-16,1 1-2 15,-2 2 0-15,2 1 1 16,0 1 1-16,-5-2-2 16,7-2 0-16,2 0 3 15,-2 2-3-15,-2 2 0 16,0-6 0-16,-3-2 1 16,3 0-1-16,0-4 0 15,0 1 0-15,2-9 1 16,1-3-1-16,-1-11 0 15,2-8 0-15,-2-6 0 16,4-8-1-16,0 0 1 0,0 0-2 16,-2 0 0-1,2-26-10-15,0-11-61 0,0-17-50 16,0-8-110-16</inkml:trace>
  <inkml:trace contextRef="#ctx0" brushRef="#br1" timeOffset="322462.9195">11506 13834 22 0,'2'0'28'0,"-2"0"7"0,4 0-1 15,-4 0 4-15,0 0 7 16,0 0 0-16,0 0-4 16,0 0-9-16,0 0-3 15,0 0-6-15,0 0-9 16,2 0-4-16,-2 0-3 15,0 0-2-15,4 0-3 16,4 0 4-16,13 0-4 16,6 0 5-16,10 0 4 15,15 0-6-15,-1 0 7 16,13-6-2-16,5 3-4 16,7-3 9-16,3-2-4 0,-11 4-3 15,-14-3-1-15,-17 6-3 16,-14 1 0-16,-11-3 0 15,0 3-1-15,1 0 1 16,-1 0-2-16,7-3 0 16,10 3 0-16,2-4-1 15,8 3 1-15,7-2-1 16,-1 3 0-16,0 0-1 16,1 0 0-16,6 0 1 15,-1 0 1-15,13 0-2 16,3-4 2-16,5 1 1 15,13-8-3-15,-3 3 0 16,9-3 0-16,-2-2 1 0,-4 4 0 16,-13 2-1-1,-6 3 0-15,1 2 0 0,-18 2-1 16,1-1 1-16,-3 1 0 16,-3-4 0-16,-7 4 1 15,-2 0-2-15,2-4 2 16,-2 4-1-16,7-3 0 15,-3 2 1-15,13 1 0 16,-9 0-1-16,5 0 0 16,-9 0 0-16,4 0 0 15,-1 0 0-15,-5 0 1 16,4 0-1-16,1 0 0 16,5 0 1-16,11 0 0 15,12-6-1-15,11-2 3 0,14 0-3 16,-2-2 1-16,-2 3-1 15,0-1 2-15,0 5-2 16,-6-2 0-16,-1 2 0 16,5-2 0-16,-4-1 0 15,8 3 0-15,8-5-2 16,5 0 2-16,10 2-1 16,-3-2 1-16,1 1 0 15,-15 0 0-15,-8-1 0 16,-12 5 1-16,-11-1-1 15,-4 4 0-15,-8 0 0 16,-7 0-1-16,3 0 1 16,-6 0 0-16,1 0 1 0,7 0-2 15,2 0 2-15,4 0-2 16,2 0 2-16,2 0-1 16,-4 0 2-16,-3 0-2 15,1 4-2-15,-2-1 2 16,-2 0 0-16,0 2 0 15,-3-1 0-15,3-1 0 16,2-1 2-16,2 0-2 16,-4-2 0-16,-11 3 0 15,0-3 0-15,-5 3 0 16,-3-3 0-16,2 0-2 16,-2 4 2-16,-2-4 0 0,2 1 0 15,9-1-2 1,3 0 1-16,15 0 1 0,15 0 0 15,3 0 0-15,11 0 0 16,0 0-1-16,-2 0 1 16,2 0-1-16,0 0 1 15,-4 0 0-15,-2 0 1 16,-7 0-1-16,1 0 0 16,-1 0-1-16,-3 0 1 15,7 3 0-15,-1 0 0 16,2 2 0-16,1-2 1 15,7 0 0-15,2 2-1 16,15-2 0-16,1 0 1 0,7 0-1 16,0-1 0-1,0-2-1-15,-3 0 1 0,7 0 0 16,-2 0 0-16,8 0 0 16,-8 0-1-16,-4-2 1 15,-7-1-1-15,-8 3 1 16,-3 0-1-16,-6 0 1 15,1 0 1-15,2 0-1 16,3 0 0-16,1 0-1 16,0 0 2-16,0 0-1 15,-6 0 1-15,-4 0-1 16,-2 0-1-16,-1 0 1 16,5 0 1-16,8 0-1 15,7 0 0-15,-5-3 0 0,4 0-1 16,-8 2 1-16,-8-3 0 15,4-2 0-15,0 1-1 16,12-2 1-16,7-3 0 16,10 3-1-16,-4-5 2 15,-3 5-1-15,-7 0 0 16,-9 5 0-16,2-1-1 16,-2 0 2-16,0 0-2 15,7-1 2-15,-1 1-2 16,3-1 1-16,-3-1 0 15,-2 2 0-15,-4 0 0 16,3 2 2-16,1-2-1 16,8 0-1-16,1-3 1 0,6 0-2 15,0 2 1-15,-3 1-1 16,-3-1 0-16,3 4 1 16,-3 0 1-16,0 0-1 15,3 0 1-15,3 0-2 16,0 0 2-16,6 0-2 15,-2 0 1-15,2 0 0 16,0 0 1-16,-3 0 0 16,-3 0-1-16,-6 0-1 15,-7 0 1-15,3-4 3 16,7 4-3-16,7-4 0 16,2 1 0-16,-6 0 0 0,-13 2 0 15,-12-2 0-15,-10-1 0 16,1 4 0-16,-3 0-2 15,6 0 2-15,2-1 0 16,-3-2 0-16,7-1-1 16,-8 0 1-16,-2 1 0 15,-13 0 0-15,-4-1 0 16,-2 0 0-16,-8 0 0 16,-5 0-1-16,-5 1 1 15,-5-1 1-15,-8 1-1 16,-10 2-1-16,-1 1 1 15,-1-3 0-15,2 3 0 16,10 0 0-16,16-4 1 16,7 4-1-16,14 0 0 15,11 0 0-15,-3 0 0 0,-1 0 0 16,-9 0 0-16,-11 0 2 16,3 0-2-16,-14 4 0 15,-7-1 0-15,-6 1 1 16,-6-4-1-16,-2 4 0 15,-5 1 0-15,-1-5 0 16,-11 2 0-16,0-2-1 16,-6 0 1-16,0 0 2 15,0 0-2-15,0 0-1 16,0 0 1-16,0 4-2 16,0 4 1-16,8-2 0 15,9 6 1-15,-3-1 0 0,-1 0 0 16,-3 3 0-16,-4-2 0 15,-2 3 1-15,-2-1-1 16,5 8 1-16,-7 0 2 16,6 3-1-16,0 8-2 15,-2-3 0-15,-2 3 0 16,-2 5 0-16,4-2 0 16,-4 5 0-16,2 3 0 15,5-1 0-15,3 5 1 16,4 3 3-16,3-2-3 15,-5-3 0-15,5 1 0 16,-9-1 0-16,3 1 1 16,-3 8 2-16,-2 0-4 0,-2 3 3 15,-4 2-3 1,0-2 4-16,0 1-4 0,0-4 2 16,0 3-1-16,0-2 0 15,-4 2 0-15,2 0 0 16,-8-4 1-16,1-1 1 15,-1-1-1-15,-4-5-1 16,7 1 1-16,-3-4-2 16,10 0 0-16,-6-3 0 15,6-5-1-15,0-1 1 16,-4-4 0-16,4-8 0 16,0 0 0-16,0-7 1 0,0-5-1 15,0-3 0-15,0-5 0 16,0-1 0-16,0-2 0 15,0 0 5-15,0 0 1 16,0 0-2-16,-2 0 2 16,-5 0-2-16,-11 0-3 15,-17 0-1-15,-19 0 0 16,-18 0 0-16,-9 0-1 16,-10 0 1-16,-2 0-1 15,-12-5 2-15,-7 2-1 16,-14 0 0-16,-15 3 0 15,-10 0 0-15,-6 0 0 16,-12 6 0-16,-13 6 0 0,-15-5 0 16,-7 1 0-1,-9 1 0-15,-12-1 0 0,-5 0 1 16,1-2-1-16,3-4-1 16,9 1 1-16,9 0-1 15,1-3 1-15,0 4 1 16,5-4-1-16,5 0 0 15,3 0 1-15,0 0 1 16,-5 0-2-16,-3 0 2 16,-1-4-2-16,2 1 0 15,11-5 0-15,-2 1 0 16,2 0-2-16,-4 0 2 16,-5-2 0-16,3 3 0 15,-5-1 0-15,-1-2 0 0,-7 3 3 16,-4 1-1-16,-8 3-2 15,2 2 0-15,10 0-1 16,2 0 1-16,-4-3 0 16,5 3-1-16,-7-4 1 15,2 4 0-15,4 0 0 16,3-2 0-16,-3 2 0 16,0 0 1-16,-4-3 0 15,2 3-1-15,3 0 0 16,-3 0 2-16,2 0-2 15,5 0 0-15,3 5 2 16,11 2-1-16,6 0 0 16,11-4-1-16,3 6 1 0,5-6 1 15,2 1 0-15,-3-1-2 16,3 3 0-16,8-4 0 16,8 2-1-16,-5-1 0 15,-3-1 1-15,-7 3-1 16,-3-2 1-16,-4 2 0 15,5 1 0-15,-1-3 0 16,0 5 1-16,2-3-1 16,6 1 2-16,-15 2-2 15,-4 0 0-15,3-2 1 16,1 2 0-16,7-1-2 16,6 0 1-16,4 5-1 0,-4-2 2 15,0 2-1-15,4-2 0 16,4 3 0-16,6 0 0 15,-5-2 0-15,11 4 0 16,1-4 0-16,8 0 1 16,10 0-1-16,-6 0 1 15,6-1 0-15,2-1 1 16,2-2 0-16,11-1-2 16,8 3 0-16,10-5-1 15,9 2 1-15,-3-3 0 16,9-3 0-16,2 0 0 15,6 0 0-15,-5 0 1 16,3 0-1-16,13 0 0 16,-7 2 0-16,14-2 0 15,3 0 0-15,8 0 0 0,-6 0 0 16,2 0 0-16,10 0 0 16,-6 0 0-16,8 0 0 15,4 0 0-15,-8 0 1 16,6 0-1-16,3 0 0 15,-3-2 2-15,0-1-2 16,-2 3 0-16,-1-3 0 16,1 0 0-16,-2 3 0 15,8-2 0-15,7 0 0 16,0 2 0-16,3 0 0 16,5-3 0-16,2 3 0 15,2-3-1-15,0 2-1 0,0 1 0 16,0 0-4-16,0 0-4 15,0-2-3-15,0 2-11 16,2-7-26-16,29-8-21 16,21-3-117-16</inkml:trace>
  <inkml:trace contextRef="#ctx0" brushRef="#br1" timeOffset="324302.1376">30765 13206 297 0,'0'4'88'16,"4"-4"-86"-16,-4 0 12 15,2 0 14-15,-2 0-9 16,0 0-7-16,0 0-5 16,0 0 4-16,0 0-4 0,4 0-2 15,-2 3-3-15,5 7-2 16,3 9 0-16,2 6 4 16,1 5 1-16,-3 8-1 15,-4 6-2-15,-4 9 0 16,-2 3 0-16,4 0 3 15,-4-2-4-15,7-5 2 16,1-6-1-16,2-7-1 16,-4-3 0-16,3-11-1 15,-3-3 0-15,0-8-1 16,-2-7 1-16,-4-1 1 16,0-3-1-16,0 0-2 0,0 0 0 15,0 0-7-15,0-10-11 16,0-5-70-16,0-7-175 15</inkml:trace>
  <inkml:trace contextRef="#ctx0" brushRef="#br1" timeOffset="324992.9436">30972 12988 227 0,'-19'-6'33'16,"0"-2"-24"-16,-3 3 23 15,-5 2-2-15,-8 1-6 16,-3-2-14-16,-5 4 3 15,2-2 0-15,4 2 4 16,6 0-7-16,2 0-1 16,-2 6-5-16,-7 11 0 15,-3 6-1-15,-2 6 2 16,-3 8-1-16,1 6-2 16,-9 1 2-16,4 3 0 15,5-6-2-15,8 0-1 0,12-4 2 16,2 6-2-16,11 1 2 15,5 1 0-15,5 3 1 16,2-2-3-16,0 0 2 16,21 1-3-16,25 1 3 15,3-4 2-15,1-4-5 16,6 1 2-16,1 0 1 16,5-9-1-16,7 1-2 15,3-8 2-15,7-6-2 16,9-8 2-16,12-7 0 15,13-4-1-15,13-12 4 16,3-13-2-16,-7-8-1 16,-7-8-1-16,-13-9 0 0,-16-6-1 15,-9-6 2-15,-13 0-2 16,-18-6 0-16,-22 0 1 16,-15 1 0-16,-9-2 0 15,-19 7 3-15,-37 2-2 16,-12 6 8-16,-17-2 0 15,-10 10 2-15,-4 5-3 16,-19 8-5-16,-6 3-4 16,-8 9-1-16,4 6-2 15,6 11-16-15,18 4-43 16,3 4-154-16</inkml:trace>
  <inkml:trace contextRef="#ctx0" brushRef="#br1" timeOffset="334768.122">10774 16989 179 0,'0'0'19'16,"0"0"-6"-16,0 0 21 15,0 0 4-15,0-3-8 16,0 3-8-16,0 0 4 16,0 0-3-16,0 0 2 0,0 0-3 15,0 0-4 1,0 0 0-16,0 0-5 0,0 0 2 15,0 0-5-15,0 0 1 16,0 0-1-16,0 0 1 16,0 0-4-16,0 0 1 15,0 0 1-15,0 0-3 16,0 0 1-16,0 0-3 16,0 0 3-16,0 0-4 15,0 0 1-15,0 0-2 16,0 0-2-16,0 0 2 15,0 0 0-15,0 0-1 16,0 0-1-16,0 21 0 16,0 14 0-16,0 14 5 0,0 11-3 15,10 0 0-15,7-2-1 16,1-4-1-16,3-1 0 16,4-4 0-16,2-8 0 15,-7 0 1-15,5-5 0 16,-6-6-1-16,-1-5-1 15,3-7 0-15,-15-9 1 16,0-3 0-16,1-6-2 16,-7 0 1-16,2 0-1 15,-2 0 0-15,0-3 1 16,6-24 0-16,4-15-1 16,9-14 1-16,-1-3 1 15,1 4 0-15,-2 7 0 0,-3 4-3 16,-2 11 1-1,1 11 1-15,-3 11 1 0,-8 8 0 16,-2 3 0-16,4 0 0 16,-4 0 1-16,0 0-2 15,2 0-1-15,13 3-1 16,4 19 2-16,7 8 1 16,14 6 5-16,-7 6-5 15,2 3 4-15,2 1-4 16,0 2 0-16,1-8 1 15,3-7-1-15,2 0 1 16,-1-11-2-16,-1-6 0 0,0-7 1 16,-3-5 2-16,-3-4-2 15,2 0 1-15,-4-8-1 16,8-18 2-16,-6-10 1 16,-4-8-3-16,-6-8-1 15,-8-6 0-15,-5-1-1 16,-10 4 1-16,-2 8 1 15,0 8 0-15,0 5 1 16,-12 11 0-16,-7 1 0 16,5 3 3-16,-7 2-2 15,7 3-2-15,3 3 2 16,5 3-2-16,4 4 0 16,-2 4 0-16,4 0-1 15,-2 0 1-15,-2 0 0 16,4 0 0-16,0 0 0 0,0 0-1 15,0 0 0-15,0 0 0 16,0 0-1-16,0 0-1 16,0 0 0-16,0 0 1 15,-2 0-3-15,2 0-7 16,-5 0-13-16,-1 0-27 16,-2 0-23-16,-4 0-151 15</inkml:trace>
  <inkml:trace contextRef="#ctx0" brushRef="#br1" timeOffset="335313.8456">10786 16633 149 0,'-8'-4'42'0,"-2"-2"-10"16,1 2 20-16,3 3-9 15,6-2-14-15,-4 3 1 16,4 0-6-16,0 0-5 16,0 0-4-16,0 0-5 15,0 0-3-15,0 0-3 16,0 0-2-16,12 0-1 16,34 0 3-16,16 8 7 15,23 2-2-15,12-2-4 16,14 2 4-16,9 1-1 15,2-3-2-15,-2-4-1 16,-6 2-3-16,-17-2 1 16,-12-4 0-16,-23 0-3 15,-13 0 0-15,-13 2 1 0,-18-2 0 16,-1 0-2-16,-17 0 1 16,0 0 0-16,0 0-1 15,0 0-2-15,0 0-1 16,0 0-4-16,-15-6-17 15,-3-4-63-15,-3 2-123 16</inkml:trace>
  <inkml:trace contextRef="#ctx0" brushRef="#br1" timeOffset="335600.5487">11650 16368 251 0,'0'6'43'16,"0"10"-38"-16,19 6 22 15,12 2 0-15,6 4-3 16,4-3-7-16,7-1 0 16,-9 5 6-16,7-7-10 15,-9-1-6-15,-4-2-3 16,0-5-4-16,-8-3 1 15,-11-3 0-15,3 0-1 16,-9-2-2-16,-2-2-6 16,3-1-5-16,-9 1-8 0,0-3-47 15</inkml:trace>
  <inkml:trace contextRef="#ctx0" brushRef="#br1" timeOffset="337661.8933">12864 17033 118 0,'-7'0'71'0,"-5"0"-55"15,6 0 22-15,6 0 9 16,0 0-20-16,0 0-6 0,0 0-2 16,0 0 0-1,0 0-8-15,-6 0 3 0,-3 3-4 16,3 8-3-16,0 2-4 16,-2 4-2-16,4-1-1 15,4 1 0-15,0 2 0 16,0-4 0-16,0-5-1 15,16 2-1-15,7-9 1 16,-2-2-4-16,7-1 4 16,8 0-1-16,-3-16 2 15,-2-9 0-15,-4-5-1 16,-15 0 1-16,-12 1 0 16,0 3 0-16,0 8 1 15,-12 4-1-15,-15 6 8 16,2 1 0-16,0 7 0 0,2 0-2 15,3 0 2 1,1 7-8-16,0 11 1 0,3 8-1 16,8 3 0-16,8 1 1 15,0-1-1-15,0-6 0 16,0-5 0-16,8-8 0 16,17-1 0-16,0-6-1 15,-1-3 2-15,5 0-1 16,-4-7 4-16,-2-11-3 15,-9-8 1-15,1 7-2 16,-15 2 2-16,0 4-1 16,0 8 3-16,0 3-1 0,-6 2 5 15,-9 0 3-15,3 7-7 16,-3 15-4-16,-1 0 2 16,3 0-1-16,13-3-1 15,0-4 0-15,0-5 0 16,11-5-1-16,16-1-3 15,12-4 4-15,-6 0 0 16,4-19 0-16,-8-6 0 16,-17-4 0-16,-12 2 0 15,0 5 0-15,-35 3 1 16,-8 5 3-16,4 11 2 16,-13 3 6-16,13 0-2 15,-1 19 0-15,16 4-5 0,5 8 1 16,17-8-3-1,2 2-3-15,0-3 0 0,25-7-2 16,8-4 2-16,6 0-2 16,4-8 2-16,-1-3-2 15,-5 0 1-15,-10 0 1 16,-6-1-1-16,-15-11 0 16,-4 3 1-16,-2-6 1 15,0 1 2-15,-8 6 1 16,-21 2 1-16,6 2-5 15,4 4 3-15,7 0-3 16,10-4 0-16,-4 4 3 0,6 0-3 16,0 0-3-1,0 0 0-15,0 0-6 0,0 0-2 16,0 0 5-16,20 0 0 16,3 0 0-16,-9 0-2 15,-1-3 2-15,-13-2 2 16,0-2 4-16,-6 0 0 15,-25 2 4-15,-2 5 0 16,4 0 4-16,4 0-2 16,6 0 1-16,7 0-1 15,-3 0-6-15,13 12-2 16,2-5-3-16,0 8-3 16,0-5-2-16,11 2-2 15,3-2-6-15,9-1-39 16,-5-2-202-16</inkml:trace>
  <inkml:trace contextRef="#ctx0" brushRef="#br1" timeOffset="338524.2848">14356 17011 378 0,'-16'-4'39'0,"3"1"-10"16,7 3 13-16,4 0-15 15,-2 0-4-15,4 0-10 0,0 0-6 16,0 0 2-1,0 0-4-15,-2 16-4 0,-19 22 1 16,2 8 6-16,-1 16-5 16,-3 0-2-16,9 4 4 15,-1 2-1-15,9 3-1 16,6-12-1-16,0 0-2 16,12-4 3-16,21-12-3 15,0-4 0-15,9-12 0 16,-1-5-3-16,0-10 1 15,-1-8-1-15,1-4 3 16,3-2-2-16,3-26 3 16,7-11-1-16,2-13 0 0,-1-11 0 15,-7-6-5-15,-7-6-2 16,-6 2-4-16,-14 7 4 16,2 11 4-16,-11 12 2 15,-10 2 1-15,-2 9 4 16,0 5-1-16,0 5 1 15,-14 3-2-15,1 8 1 16,3 5-1-16,2 6 5 16,4 0-5-16,4 0-1 15,0 0 0-15,0 6-1 16,-2 13 0-16,2 14 4 16,-7 8-3-16,7 3 2 0,0 3-3 15,0-1 3 1,7 7 1-16,13-5-4 0,11 1 2 15,9-2-1-15,-1-3 0 16,4-6-1-16,5-6-2 16,4-6 1-16,-9-6-3 15,4-5-1-15,-9-6-1 16,1-7-9-16,-4-2-2 16,0-2-34-16,-4-17-31 15,-2-10-63-15</inkml:trace>
  <inkml:trace contextRef="#ctx0" brushRef="#br1" timeOffset="338951.9885">13914 16738 326 0,'-4'0'35'0,"4"0"-25"0,0 0 15 16,0 0-13-1,12 0-2-15,27 0 2 0,13 0 6 16,14 5-4-16,13-2 3 16,16-1-4-16,4 0-3 15,11-2-2-15,-1 0-3 16,-1 2 1-16,-5-2-3 16,-8 0-1-16,-16 0-2 15,-17 0 0-15,-19 0-2 16,-14 0-4-16,-10 0-1 15,-11-2-7-15,-4-2-17 16,-4-2-32-16,0-1-109 0</inkml:trace>
  <inkml:trace contextRef="#ctx0" brushRef="#br1" timeOffset="339155.0415">14807 16480 271 0,'-2'0'62'16,"2"0"-51"-16,0 0 13 16,0 9-15-16,27 13 3 15,14 5 4-15,9-1-3 16,3-3-11-16,-3 1-2 16,2 2-7-16,-13-5-12 15,2 1-29-15,-10 4-224 16</inkml:trace>
  <inkml:trace contextRef="#ctx0" brushRef="#br1" timeOffset="340490.3786">14708 17983 30 0,'-11'-2'98'16,"3"2"-87"-16,2-3 28 15,0 1 18-15,-3 2-22 16,3 0-8-16,-2 0-13 15,-3 0-10-15,3 0-1 16,-2 0 4-16,4 0 1 16,-3 0-2-16,5 0 0 0,2 0-3 15,2 5-3-15,0 1 0 16,0-2-3-16,0 3-7 16,0-2 0-16,6-3 3 15,9 0 2-15,1-1-5 16,-7-1 9-16,1 0 0 15,-4 0-10-15,-4 0 5 16,-2-3 6-16,0-4 1 16,0 3 2-16,0 1 10 15,-6-1-3-15,-2 4 2 16,-3-4 4-16,3 4-2 16,4 0 0-16,-2 0-2 15,4 0-4-15,2 0-2 0,0 0-5 16,0 0-1-16,0 0-5 15,0 0 2-15,0 0-5 16,0 4-1-16,2-4 3 16,14 1 6-16,-1-1-6 15,-3 0-3-15,-1 0-6 16,-5 0-30-16,-6-5-9 16,0 3 44-16,0-3 10 15,0 5 13-15,-2 0 3 16,-4 0 2-16,-9 0-6 15,3 0-8-15,3 0-4 16,-1 0-3-16,8 5-4 0,2 1-3 16,0 1-7-1,0-1-5-15,0-3-14 0,0 1-88 16</inkml:trace>
  <inkml:trace contextRef="#ctx0" brushRef="#br1" timeOffset="344180.0137">16111 17106 127 0,'0'-3'153'16,"0"-1"-136"-16,0 4 16 15,0 0 12-15,0 0-12 16,0 0-11-16,0 0-3 16,0 0 1-16,0 0-3 0,0-3 0 15,0 3-3-15,0 0-2 16,0 0-3-16,0 0-3 16,0 0-5-16,4 0 0 15,-2 0-1-15,9 0 3 16,3 0-1-16,13 0 2 15,0 0 0-15,4 0-1 16,8 0 0-16,0 0-3 16,9 0 2-16,8 0-2 15,2 0 1-15,2 0 0 16,-5 0 0-16,-5 0-1 16,0 0 1-16,-5 0-1 0,-6 3 0 15,1-3 0-15,-1 4 0 16,2-4 0-16,3 0 1 15,7 0-1-15,-13 0 0 16,-5 0 0-16,-4 0 0 16,-13 0 0-16,-10 0 0 15,1 0 1-15,-7 0-1 16,0 0-1-16,0 0 1 16,0 0-1-16,0 0-4 15,0 0-7-15,0 0-8 16,0 0-24-16,0 0-38 15,-13 0-171-15</inkml:trace>
  <inkml:trace contextRef="#ctx0" brushRef="#br1" timeOffset="348575.4582">16529 16651 82 0,'0'-3'50'16,"0"3"-35"-16,0 0 26 16,0 0 20-16,0 0-4 15,0 0-9-15,0 0-2 16,0 0-10-16,0 0-6 15,0 0-7-15,0 0-1 16,0 0-5-16,0 0-3 16,0 0-3-16,0 0-3 15,0 7-2-15,0 12-4 0,0 9 8 16,0 7-2 0,0 9-4-16,4 7-1 0,-4 3 0 15,2 3-1-15,-2 7 0 16,6-5 3-16,-2 1-5 15,-2-2 1-15,2 0 0 16,-1-6-1-16,-3-5 0 16,4-5 1-16,-4-7-1 15,2-6 0-15,2-7-2 16,-2-9 1-16,-2-7 1 16,0-3-1-16,4-3-3 15,-4 0 3-15,0 0 0 16,0 0-3-16,0-6-7 15,0-20-25-15,0-8-53 16,0-8-33-16,19-4-174 0</inkml:trace>
  <inkml:trace contextRef="#ctx0" brushRef="#br1" timeOffset="349326.1908">17864 16458 233 0,'0'-1'106'16,"0"1"-96"-16,0 0 12 15,0 0 23-15,0 7-25 16,0 20-8-16,0 9 9 16,0 8-2-16,0 3-7 15,0 2 2-15,0 5-3 16,0 9-1-16,0 10-5 16,0 0 3-16,0 4-1 15,0-3 4-15,0-7-7 16,0-2 2-16,0-6-3 15,0-11 1-15,0-9-2 0,0-12-2 16,-2-10 0-16,-2-9 1 16,4-4-1-16,0-4 0 15,-2 0 1-15,-2 0 0 16,-3-21-1-16,7-12-10 16,0-9-11-16,0-5 16 15,0 6-3-15,19 9 2 16,6 9 3-16,4 4-4 15,0 6 5-15,-2 1 1 16,6 2 1-16,4 4-1 16,6 5 1-16,11 1 0 15,2 1 0-15,6 15 1 0,4 6 0 16,0 0-1 0,-6 2 2-16,-6 0-1 0,-15 2 0 15,-16-1 3-15,-17 4 0 16,-6 2 7-16,-19 4-6 15,-30 1 2-15,-9-1 1 16,2-2-6-16,0-4-1 16,7-3 0-16,-5-4 0 15,4-7 1-15,3-3 0 16,3-3 0-16,5-5 1 16,6-4-1-16,-2 0 1 15,4 0-2-15,2 0-1 16,4-13-9-16,2 0 2 0,9-7-12 15,4-2-15 1,10 2-31-16,0-9-102 0</inkml:trace>
  <inkml:trace contextRef="#ctx0" brushRef="#br1" timeOffset="350239.5102">19119 16724 325 0,'-13'-9'53'0,"13"9"-53"0,0 0 10 16,0 0 22 0,0 0-21-16,0 0-8 0,19 0 2 15,12 6 9-15,10 6-3 16,3 1 1-16,14 1-3 15,4 5-3-15,12 0-1 16,5 0-1-16,10 3-1 16,1-3-1-16,3 1 2 15,-8 0-3-15,-12-6 1 16,-11 1-1-16,-21-10 0 16,-18 4-1-16,-11-9-1 15,-12 0 0-15,0 1 1 16,0-1 2-16,0 0-2 15,-4 0 7-15,-29 0 8 16,-15 0-11-16,-14 0-4 0,-10 3 0 16,0 4 0-16,-5 4-1 15,3 0 0-15,-1 4 1 16,-1 0-1-16,8-1 2 16,4-3-1-16,12 2 1 15,17-6-1-15,16-1 0 16,9-3 0-16,10-3-1 15,0 0-4-15,0 0 0 16,0 0-1-16,0 0-1 16,0 0-5-16,4 0-7 0,17 0-5 15,8 0-39 1,-1 0-107-16</inkml:trace>
  <inkml:trace contextRef="#ctx0" brushRef="#br1" timeOffset="350623.4885">19239 17275 157 0,'-4'0'138'0,"4"0"-121"0,0 0 6 16,0 0 18-16,0 0-18 16,0 0-17-16,6 1-2 15,25 2 17-15,16 1-3 16,17-1 0-16,5 0-1 16,9 2-7-16,3-5-2 15,4 3-1-15,-1 1-3 16,-7-4 0-16,-13 3-3 15,-12 1 0-15,-21-4-2 16,-17 0 1-16,-6 0-3 16,-8 0-1-16,0 0-3 15,0 0-9-15,0 0-18 0,0 0-74 16,21 0-151-16</inkml:trace>
  <inkml:trace contextRef="#ctx0" brushRef="#br1" timeOffset="351215.9957">20969 16820 335 0,'0'0'45'0,"0"0"-29"15,0 0 23-15,0 0-7 16,-2 0-12-16,-4 8-18 16,-9 14-1-16,1 7 5 15,-5 8 0-15,3 7 2 16,7-3-5-16,3-2 2 15,2 2 0-15,4-9-3 16,0 2 1-16,4-5-1 16,23-6-2-16,8 2 1 15,2-5-2-15,11 0 1 16,-1-9 0-16,5-3 1 0,6-8 3 16,8 0 1-16,2-11 1 15,5-18-1-15,-7-3-5 16,-6-6-2-16,-17-9-2 15,-12-5-1-15,-18-4-1 16,-13-5-2-16,0 3 4 16,-17 5 4-16,-22 13 4 15,-9 6-4-15,-1 5 2 16,1 7-2-16,-6 7 5 16,-2 5-2-16,1 5 2 15,-3 5-2-15,8 0 1 16,3 0-1-16,9 5-1 15,3 10-2-15,8 7-9 0,5-1-1 16,5 4-14-16,11-3-22 16,6 5-95-16</inkml:trace>
  <inkml:trace contextRef="#ctx0" brushRef="#br1" timeOffset="351979.8708">23735 16355 82 0,'-50'-9'36'16,"0"6"-21"-16,11 3 29 15,19 0 22-15,15 0-14 16,5 0-17-16,0 0-2 16,0 0-9-16,0 0 5 15,0 0-13-15,0 0-2 16,11 0-8-16,22 7 2 16,21 4 5-16,22-4-6 15,9 2-2-15,12-3 1 16,0 1-4-16,-6-3 1 0,-17 1-3 15,-5-1 0-15,-16-3-4 16,-9 4 0-16,-9-5-10 16,-19 3-19-16,-16-3-56 15,0 4-156-15</inkml:trace>
  <inkml:trace contextRef="#ctx0" brushRef="#br1" timeOffset="352250.9259">23995 16458 183 0,'-12'17'57'15,"1"9"-40"-15,5 3 37 0,4 8-12 16,2 7-11 0,0 0-6-16,0 7 0 0,0 2-6 15,0 5 4-15,0-3-11 16,6 3-2-16,3-3-7 15,-3-7-1-15,0-10 0 16,-6-6-2-16,4-13-2 16,0-6-1-16,-2-4-5 15,5-5-1-15,-7-4-10 16,10 0-16-16,8-13-79 16</inkml:trace>
  <inkml:trace contextRef="#ctx0" brushRef="#br1" timeOffset="352573.8333">24595 16553 117 0,'0'-1'254'0,"0"1"-238"16,0 0-2-16,0 0 25 15,0 0-13-15,0 15-15 16,2 14-2-16,4 8 7 16,-2 10-6-16,2 8-1 15,-4 5 1-15,-2 2-3 16,4-7-5-16,-4-3 1 0,7-9-3 16,-5-10-1-16,2-4-1 15,-4-10-4-15,0-8-4 16,2-4-2-16,-2-7-8 15,0 0-17-15,0-15-55 16,0-12-207-16</inkml:trace>
  <inkml:trace contextRef="#ctx0" brushRef="#br1" timeOffset="352754.0456">24648 16857 66 0,'0'-3'251'16,"7"3"-245"-16,5 0-1 0,15 0 30 15,14 0-10-15,13-4-10 16,6 4-5-16,2 0-1 16,0 0-8-16,2-4-1 15,-6 0-1-15,-4-2-16 16,-9-2-19-16,-8-3-84 16</inkml:trace>
  <inkml:trace contextRef="#ctx0" brushRef="#br1" timeOffset="353031.7127">25390 16578 194 0,'0'0'132'16,"0"0"-123"-16,0 0 13 0,0 4 7 15,0 11-14-15,-6 11 2 16,-4 9 0-16,4 3-2 15,4 6 0-15,-2 7-3 16,4 0-2-16,0 1-4 16,0-5 1-16,0-3-3 15,0-6-4-15,0-9 0 16,0-4-3-16,10-8-6 16,-4-5-5-16,0-8-8 15,5-4-37-15,7-4-167 16</inkml:trace>
  <inkml:trace contextRef="#ctx0" brushRef="#br1" timeOffset="353405.9015">25874 16604 333 0,'0'0'28'16,"0"0"-26"-16,0 0 23 15,0 11-9-15,0 7 10 16,0 11-8-16,0 4 3 16,-12 0-2-16,-1 8-4 15,-1 0-2-15,1-1-3 16,5 0-7-16,4 0-1 0,2-7 0 16,2 0-1-16,0-6-1 15,0-5 0-15,0-5 0 16,6-5 0-16,9-2-4 15,5-6 4-15,5-1 4 16,6 0-2-16,10-3 2 16,5 0-1-16,6 0-1 15,-1 0-1-15,-3 0-1 16,-7 0-1-16,-6-6-2 16,-4-5-8-16,-4-4-19 15,0 0-35-15,-8-3-114 16</inkml:trace>
  <inkml:trace contextRef="#ctx0" brushRef="#br1" timeOffset="353637.7601">25940 16508 425 0,'0'0'0'0,"0"0"0"16,0-3 0-16,21 3 9 16,27 0-7-16,7 0 3 15,3 0-5-15,-8 0-1 0,-1 0 0 16,-5 0-12 0,-9 3-32-16,-12 9-218 0</inkml:trace>
  <inkml:trace contextRef="#ctx0" brushRef="#br1" timeOffset="353856.9577">25767 16784 203 0,'-7'3'54'16,"7"-3"-40"-16,0 0 45 15,0 0-9-15,5 0-23 16,26 0-15-16,12 0 3 15,7 0-5-15,3-6-5 0,-3 1-5 16,-5 5-1-16,-1 0-7 16,-7-3-7-16,-2 3-42 15,-2 0-179-15</inkml:trace>
  <inkml:trace contextRef="#ctx0" brushRef="#br1" timeOffset="354156.603">26596 16549 320 0,'-13'5'3'15,"-3"17"7"-15,-3 9 28 16,0 2-15-16,1 11-4 15,-1 5-9-15,-1 2 3 16,-1 1-4-16,2 0-1 16,1-2-2-16,-5-6-5 15,4-8-1-15,3-9-1 16,3-6-4-16,7-10-6 16,4-6-5-16,2-5-10 15,0 0-49-15,0-22-155 16</inkml:trace>
  <inkml:trace contextRef="#ctx0" brushRef="#br1" timeOffset="354605.8979">26651 16571 196 0,'0'0'42'0,"0"16"-42"16,0 12 27-16,0 5 10 15,2 5-9-15,11 9-5 16,1 1 0-16,1 3-3 16,1-5 3-16,3 3-7 15,6-12-5-15,4 0-4 0,-5-8-4 16,1-7 3 0,-2-5-2-16,-11-9-3 0,1-4 1 15,-7-4-2-15,-4 0 0 16,8 0 7-16,11-12 5 15,8-15-5-15,8-11-4 16,5-6-3-16,-5-15 0 16,0-6-1-16,4-6-3 15,-3 5 3-15,-7 12 0 16,-2 7 0-16,-7 15-1 16,-9 8 2-16,-5 2 1 15,-8 7 2-15,0 4 2 16,4 0 0-16,-4 7-5 15,2 0-1-15,-2 1-1 16,4 3-2-16,-2 0-8 0,2 0-9 16,5 0-16-16,1 0-25 15,-4 7-197-15</inkml:trace>
  <inkml:trace contextRef="#ctx0" brushRef="#br1" timeOffset="355356.3421">28721 16633 238 0,'-23'0'112'15,"10"0"-108"-15,13 0 5 16,0 0 19-16,0 0-11 15,0 0-7-15,11 0-7 16,18 0 11-16,14 4 0 16,11-1 1-16,12-3-5 15,2 0 1-15,7 1-3 16,9-1 1-16,5 0 2 16,4 0-4-16,2 0-1 15,-2 0-1-15,-14 0-5 0,-13 0 0 16,-18 0 0-1,-24 0 0-15,-5 0-5 0,-9 0-1 16,-8 0-5-16,-2 0-8 16,0 0-11-16,0 0-80 15,0 0-231-15</inkml:trace>
  <inkml:trace contextRef="#ctx0" brushRef="#br1" timeOffset="355685.6157">29386 16339 62 0,'-6'-3'226'16,"6"3"-225"-16,-4 0 1 15,4 7 22-15,0 18-7 16,-2 16 22-16,2 7-17 16,0 3 3-16,-4 5 2 15,2 3-2-15,2 2 0 16,0-2-7-16,0 4-10 16,0-2-1-16,0-5-4 15,6-5-3-15,6-5-6 16,-4-8-3-16,5-3-11 15,-7-6-22-15,-6-4-171 0</inkml:trace>
  <inkml:trace contextRef="#ctx0" brushRef="#br0" timeOffset="361009.5077">10214 16237 92 0,'14'-5'102'0,"-1"3"-69"15,-5 2 8-15,-8 0 7 16,0 0-7-16,0 0-14 15,0 0-15-15,0 0-3 16,0 0 2-16,0 0-6 16,6 1 3-16,-6 12-3 15,6 5 5-15,2 5-4 16,-1 6-2-16,-1 7-1 0,0 4 0 16,-2 10 2-16,-2 4-1 15,4 4 3-15,-1 1-3 16,3 3 0-16,-2 0 0 15,4 4 0-15,1 5-1 16,1-5-1-16,-10 0-1 16,2-4 0-16,-4-6 0 15,0-2 2-15,0-2-2 16,0-3-1-16,0 6 5 16,0-4-5-16,-4-4 0 15,-4 1 0-15,2-4 0 16,-9-11 1-16,3 0-1 0,4-8 0 15,-3-3-2-15,9-8 2 16,-2-6-1-16,4-1-1 16,0-7-4-16,0 2 0 15,0-2-4-15,0 0-8 16,6-2-18-16,19-15-58 16,8-14-198-16</inkml:trace>
  <inkml:trace contextRef="#ctx0" brushRef="#br0" timeOffset="367048.1504">10644 16133 18 0,'2'0'7'16,"2"0"-1"-16,-4 0 20 16,0 0 7-16,2 0 0 15,-2 0 1-15,0 0 13 16,4 0-3-16,-4 0-7 15,2 0-3-15,-2 0-9 16,4 0-4-16,4 0-7 16,11 0 0-16,14 0 5 15,4-3-1-15,5-3-7 16,-11 1-6-16,6 2-1 0,4 0 0 16,-4 1 0-16,5 0 0 15,-5 2-2-15,-4-3 3 16,0 3 1-16,-2 0-5 15,0 0 2-15,4 0-2 16,-2 0 2-16,7 0-3 16,-1 0 1-16,13 0-1 15,-7 0 1-15,13 0 3 16,-8 0-2-16,-1 3-1 16,-1-3 3-16,-1 2-2 15,-7 0 1-15,-1 1-1 16,0 0-2-16,-2 1 0 0,3-4 0 15,-3 0 1-15,4 1-1 16,3-1 1-16,3 0-1 16,3 0 5-16,-1 0-4 15,1 0 3-15,-5 0-1 16,-1 0 0-16,-7 0 0 16,-6 4-2-16,-2-4 0 15,0 2 1-15,-4 1-1 16,0-3-1-16,-5 5 1 15,3-5-1-15,-7 0 0 16,3 3 1-16,0-3 2 16,-5 0-2-16,9 4 2 15,-7-4-1-15,3 1-1 0,0 2 1 16,10 0-2 0,-9 0 0-16,9 2-1 0,4-2 1 15,7 1 0-15,-3-3 0 16,4 2 0-16,2-3 0 15,17 0 1-15,13 0 1 16,3 0-2-16,13 0 0 16,2-4 0-16,-4 0 1 15,2 1 2-15,-9 3-3 16,3 0 0-16,2 0-1 16,2 0 1-16,2 0 0 15,-3 0 0-15,-1 0 0 0,-6 0 0 16,-5 0 0-1,3 0 0-15,-3 0 2 0,-4 0-1 16,3 7-1-16,-11-6 0 16,-2 2 1-16,0 3-1 15,-11-1 1-15,1-1-1 16,-3 0 0-16,3-1 0 16,4 0 2-16,-1 0-2 15,-3-3 0-15,0 0-1 16,-9 0 2-16,-4 0-2 15,-2 0 1-15,0 0 0 16,-1 1 0-16,3-1 0 16,8 0 0-16,1 0 0 15,-1 4 0-15,-6-4 1 16,-3 4-1-16,1-4-1 0,4 0 1 16,7 0 0-16,8 0 0 15,-3 0 0-15,3-8 0 16,-6 4 0-16,1-3 0 15,-7 0 0-15,-9-1 0 16,-4 5 0-16,-6-1 0 16,-3-3-1-16,5 4 1 15,-2 1 0-15,4-1 0 16,-4 0-3-16,-7 0 3 16,-1 3 1-16,2 0-1 15,-1 0-1-15,11 0 1 16,8 0 0-16,1 0 0 0,3-1-1 15,6-3 1-15,9 1 0 16,13-2 1-16,13 0 0 16,5-4-1-16,8 6 0 15,2-2 2-15,2 3-2 16,3-5-1-16,-3 5 1 16,-2-4 2-16,-2 3-1 15,-4 1-1-15,-6 0 0 16,-7 2 2-16,1 0-2 15,-7 0 0-15,-8 0 1 16,3 0-1-16,-3 0 0 16,-9 0 0-16,1 0-1 15,-2 0 2-15,-6 0-2 0,-3 0 2 16,-4 0-1-16,-3 0 0 16,3 0 0-16,-4 2 1 15,5 0 1-15,-1 1-2 16,6 0 0-16,-1 0 0 15,6 3 0-15,-1-3 0 16,9-3 1-16,0 0 1 16,6 0 0-16,0 0-1 15,1 0 1-15,3 0-1 16,2 0 0-16,5-3 0 16,3-6 0-16,3 1-1 15,2 3 0-15,2-1 0 0,8-2 0 16,8 3 1-16,7 0 0 15,5-2 0-15,-3 0 0 16,-7 1-1-16,-5 0 1 16,-9 0 0-16,-9 2-1 15,-1-4 6-15,-7 1-4 16,3 0 0-16,-5 0 4 16,-6 3-5-16,-8-3 0 15,2 3-1-15,0 1 1 16,2-5-2-16,15 2 2 15,1-3-1-15,9 2 0 16,8 0 0-16,-4-1 0 16,0 4 0-16,0-3 0 15,-4 5 0-15,-3 1 0 16,1-3 0-16,0 4 0 0,2-4 0 16,8 1 1-16,2 2-1 15,13-2 1-15,3 0-1 16,3 2 0-16,-4 1 0 15,-5-3 0-15,-4-1-1 16,1 4 1-16,-3 0-1 16,-2 0 1-16,-4 0 0 15,-2 0 0-15,-4 0-1 16,-2 0 1-16,2 0 0 16,2 0 0-16,2 0 0 15,8 0 0-15,5 0 1 16,7 0-1-16,1 0 0 0,-4 0 0 15,-1 0 0-15,1 0 0 16,-1 0 0-16,-3 0 1 16,7 0 0-16,-5 0 0 15,-5-5-1-15,-10 2 0 16,-2 0 0-16,-12-1-1 16,3 1 1-16,-11-1 1 15,1 1-1-15,-2 1-1 16,-3-1 1-16,1 3 0 15,-2-3 0-15,0 3 0 16,0-3 0-16,-2 3 0 16,7 0 0-16,-5 0 0 15,2 0 0-15,-6 0 0 0,-2 0 0 16,0 0-1-16,-4 0 1 16,8 0 0-16,0 0 0 15,6 0 1-15,2 3-1 16,-5 0 0-16,-5 0 0 15,-2 2 0-15,-1-1 1 16,6-4-1-16,7 3 0 16,11-3 1-16,3 0-1 15,12 0-1-15,-3 0 1 16,4 0 0-16,-2-3-1 16,4-4 1-16,-1 5 2 15,17-4 0-15,14 2-2 0,13 0 0 16,13 1 1-1,-4 3 1-15,-10 0-1 0,-19 0 0 16,-14 0-1-16,-9 0 0 16,-10 0 2-16,-6 0-2 15,-13 3 0-15,-16 1 1 16,-15-4-1-16,-10 0 0 16,-10 0 1-16,-5 1 1 15,-5-1-2-15,-9 0 1 16,2 0 1-16,-2 0-1 15,-2 0 0-15,0 0 0 16,4 3-1-16,11-3 0 16,9 3 0-16,16-3 0 15,5 0 1-15,1 3-1 16,-3-3 0-16,-8 0 0 0,-8 0 1 16,-4 0-1-16,-9 0-1 15,-1 0 1-15,-13 0 2 16,4 0-1-16,-4 0 1 15,0 0 1-15,0 0 0 16,0 0 0-16,0 0 0 16,0 0-2-16,0 0 0 15,0 0-1-15,0 0-2 16,0 0 1-16,0 0-1 16,0 0-1-16,0 0 2 15,0 0 0-15,2 5 1 16,2 2-1-16,2-3 1 0,0 7 2 15,1 0-2-15,3 4 1 16,2 3 3-16,1 4-4 16,-1 3 0-16,3-3 1 15,5 4 0-15,-7-4-1 16,-5 0 0-16,4 0-1 16,-8-3 1-16,-2-2 1 15,-2-1 1-15,0 2 0 16,0-3-1-16,0-1 1 15,0 2-2-15,0 2 0 16,0-4 2-16,0 6-1 16,0 1 1-16,0 0-2 15,-2 1 1-15,-2-4 1 0,-4 1-1 16,-9 0 2 0,3 1-3-16,-7 1 5 0,3-1-3 15,3 2-1-15,-3 2 3 16,5-2-2-16,-3 3-1 15,10 1 2-15,-1-3 0 16,3 1-2-16,4 2 0 16,0-5 1-16,0 5-1 15,0 1-1-15,0-1 1 16,0 6-1-16,0 0 0 16,4 2 0-16,5-2-1 15,-5 0 1-15,-2-1 1 0,-2-4 0 16,0 5-1-16,0-3 1 15,0 0-1-15,0 1 2 16,0-4-1-16,0 3-1 16,0-4 0-16,0 6 3 15,4-2-3-15,-4-2 0 16,0 4 0-16,0-2 1 16,0-3-1-16,0 1 0 15,0-5 1-15,0-4-1 16,0 3 0-16,0-2 0 15,0 0 0-15,0 3 0 16,0-8 0-16,0 7-1 16,0-5 1-16,0-2 1 15,0-2-1-15,0 0 0 16,0-1 0-16,0 0 0 0,0 1 0 16,0-3 0-16,0 1 0 15,0-2 0-15,0-5 0 16,0 1-1-16,0-4 2 15,0 0-1-15,0 0 1 16,0 0-1-16,0 0 0 16,0 3 0-16,0 1 0 15,0-2 0-15,0 1 0 16,0-1-1-16,0 2 1 16,0 0 0-16,0 3-1 15,0-2 0-15,0 1 1 16,0 1 0-16,0-1 0 0,0-1 0 15,0 3 0-15,0-3 0 16,0 4 0-16,4 3 0 16,-2 1 0-16,2 0 0 15,2 2 0-15,-3-10 0 16,1 3-2-16,-2-5 2 16,-2 3-1-16,0-3 1 15,4-2 1-15,-2 0-1 16,2 1 0-16,-2 1 0 15,-2 0 0-15,0-3 2 16,0 0-2-16,0 1 0 16,0-1 0-16,0 0 1 15,0 0 1-15,0 0 0 0,0 0 1 16,0 0 2-16,0 0-4 16,0 0 2-16,0 0-3 15,0 0 0-15,0 0 1 16,-2 0-1-16,-14 0-1 15,-7 0-1-15,-8 0 1 16,-2 0 1-16,-2 0 0 16,-3 0-1-16,3 0 1 15,0 0-4-15,2 0 4 16,-2 0-4-16,0 0 3 16,-5 0 1-16,1 0 0 15,2 0 1-15,4 0-1 0,0 0 1 16,6 0-1-1,4 0 0-15,0 4-2 0,5-4 1 16,3 4 1-16,-1-4 0 16,-3 0 1-16,1 0-1 15,-5 0 1-15,-2 0-1 16,0 0 0-16,-6 0 1 16,2 0-1-16,-8 0 0 15,-6 0-1-15,-11 0 1 16,-8 0-1-16,-15 0 1 15,3 0-2-15,-9 0 2 16,-1 0 0-16,3 0 0 16,-6 0 1-16,-4 0-1 0,-4 0 0 15,-4 0 0 1,-2 0 1-16,-7 0-1 0,-8 3 0 16,-1-3 2-16,-10 4-1 15,8-1 0-15,3-3 2 16,6 3-3-16,11-3 0 15,-2 0-1-15,-1 0 1 16,-1 0-1-16,0 1 0 16,-1 3 1-16,-1-4 0 15,-3 4 0-15,5-4 0 16,0 2 1-16,8-2-1 16,2 0 0-16,2 1-1 0,-4-1 1 15,-3 4 0 1,1-1 0-16,0-2 0 0,0 2 2 15,0 1-1 1,-13-1-1-16,-5-1 2 0,-12 4 1 16,5-2-2-16,5 0-1 15,-1-1 0-15,8 0 3 16,-12-2-3-16,-6 2 0 16,-10 4 1-16,-7-2-1 15,2 1 3-15,1-2-1 16,1 4-1-16,7-1 2 15,-1 0 0-15,-1 2-3 16,14-3 1-16,0-1-1 16,10 0 1-16,1-1 0 15,-5-1 1-15,4-3-2 16,3 0 1-16,1 0 0 0,11 0-1 16,4 0 2-16,-6 0-2 15,2 0 0-15,-2 0-1 16,-3 0 1-16,9 0-1 15,-4 0 1-15,2 2 0 16,4-2-1-16,-2 0 1 16,4 2 0-16,2-2 0 15,3 0 0-15,-1 4 1 16,4-4-1-16,3 0 0 16,1 0 0-16,5 0 0 15,6 0 0-15,2 0 1 0,-3 0-1 16,-3 0 0-1,-4 0 0-15,-11 0 2 0,-10 0-1 16,-15 0-1-16,-1 1-1 16,-9 2 0-16,0 4 0 15,-2-2 0-15,-2-3 1 16,-2 2 0-16,-6 0 0 16,8-1 0-16,-7 6 0 15,1-7 0-15,0 6-1 16,0-4 2-16,-9 1-1 15,5 0 0-15,-1 0 0 16,-1 2 1-16,2-4-1 16,-1-2 2-16,-9 5-2 15,5-4 1-15,9 4-1 16,0-2-1-16,12-3 0 0,-2 5 1 16,-6-3 0-16,2 0-2 15,-2 3 2-15,0-3 0 16,4-1-1-16,-2 3 2 15,-7-2-1-15,3 6 0 16,0-6 1-16,6 1-1 16,0 2 0-16,2-1-1 15,-2 3 2-15,0-2-1 16,-4-2 1-16,0 4 0 16,15-5-1-16,-3-3-1 15,15 7 1-15,-9-4 0 16,7 2-1-16,2-2 0 0,1-1 1 15,7-2 0-15,1 2 0 16,1-2 0-16,4 0-1 16,-8 0 1-16,2 0 0 15,0 0 0-15,-4 0 0 16,2 0 0-16,-2 0 0 16,-2 0 0-16,6 0 1 15,0 0 0-15,-2 0-1 16,-9 0 1-16,-3 0-1 15,-3 0 0-15,3 0 1 16,2-2-1-16,6 2 0 16,-3-2-2-16,9 2 2 15,9 0-1-15,-18 0-1 0,1 0 2 16,2 0-1-16,0 0 0 16,2 0 1-16,8 0 0 15,4 0 0-15,13-7 0 16,0 3 0-16,8 1 1 15,12-1-1-15,3 4 1 16,3-3-1-16,9-5 0 16,-2 7 1-16,6-2-2 15,-4-3 2-15,6 5-2 16,2-2 1-16,-2-5 0 16,10 7 0-16,1-2 0 15,1 3 0-15,9 0 1 0,-13-3-1 16,3 1-1-16,-1 2 0 15,0-1 0-15,-1 0 0 16,-7 1 1-16,6-3 0 16,3 3 0-16,1 0 0 15,3 0-1-15,-1 0 1 16,3 0 0-16,-3 0 1 16,-1 0-1-16,-3-4-1 15,5 2 1-15,-13 2 0 16,8-2 0-16,5 1-1 15,1-2 2-15,1 3-1 16,6-3 0-16,-11 1-1 16,11 2 1-16,2-1 1 15,4 0-1-15,0 1 0 16,0 0-1-16,0 0-1 0,0 0 0 16,0 0-1-16,0 0 1 15,0 0 2-15,0 0 0 16,0 0-1-16,0 0-2 15,0-3 0-15,0-1 1 16,0-1-2-16,0-5 3 16,0-9-5-16,0-3 0 15,0-4 1-15,0-3-1 16,-6-4 5-16,-1-9-6 16,-5 0 3-16,0 6 0 0,5 5 2 15,1 12 2 1,4 8 0-16,2 9 2 0,0 2-2 15,0 0-1-15,0 0-1 16,0 0-1-16,0 0-2 16,0 0 0-16,0 0 3 15,0 0-1-15,0 0-1 16,0 0-3-16,0 0-11 16,0 0-19-16,0 0-17 15,0 0-5-15,15 0 7 16,7 0-19-16,-1 7-108 15</inkml:trace>
  <inkml:trace contextRef="#ctx0" brushRef="#br0" timeOffset="369687.3482">14648 18003 117 0,'-7'-9'137'16,"-3"6"-99"-16,4 0 0 0,4 3-3 16,2 0-7-16,0 0-12 15,0 0-2-15,0 0 0 16,0 0-1-16,0 0 3 15,0 0-1-15,-4 0-6 16,4 0-3-16,-2 0-5 16,2 0 0-16,-5 10 0 15,3 0-1-15,2 4 0 16,0-1-3-16,0-2 0 16,0 0 2-16,0-5-4 0,15 2 4 15,1-6-2 1,9-2-2-16,4 0 3 0,4-8 0 15,7-11-3-15,-9 0 0 16,-13-3 0-16,-10 0 5 16,-8 5 0-16,0 5 1 15,0 1 2-15,-20 3-2 16,-5 5 5-16,-4-1 1 16,4 4-4-16,0 0 3 15,1 0-5-15,3 9 1 16,6 4-2-16,-1 3 0 15,8 1 0-15,3-2 0 16,5-3 0-16,0-2-3 16,0-3 2-16,0-4 0 15,19 2-3-15,6-5 3 0,8 0-2 16,0 0 1-16,-4-11-2 16,-10-3 4-16,-7-2 0 15,-12 5 3-15,0 4-2 16,0-2 0-16,-2 8 3 15,-19 0 3-15,1 1 2 16,-3 0-6-16,-2 0-1 16,2 11-1-16,3 0-1 15,7 0 0-15,7-1 0 16,6 2 0-16,0-5-3 16,0 1 1-16,19-3-2 15,12-3 2-15,12-2 2 0,5 0-1 16,-5-7-1-1,-8-8 1-15,-12 0 1 0,-17-2 0 16,-6 5 3-16,0-3-2 16,-19 8 5-16,-20 3 2 15,2 4-1-15,-4 0 4 16,3 0-4-16,1 11-1 16,6 4-2-16,15-4-2 15,1 0 0-15,11-4-2 16,4 5-2-16,0-5 1 15,0-4-4-15,17 5-1 16,14-8 2-16,4 0 3 0,-2 0 1 16,-8 0-1-1,-7 0 2-15,-7 0 0 16,-11-3 3-16,0 0 4 0,0 1 0 16,0-1-5-16,-17-1 8 15,3 4-2-15,3-2-6 16,3 2 1-16,-2 0 0 15,8 0-4-15,-5 0 0 16,3 0-2-16,2 0-2 16,2 4-2-16,0 1 0 15,0-2-2-15,2 2 0 16,11-5 1-16,-1 0-1 16,-6 0-6-16,-2 0 5 15,-4 0 2-15,0 0-1 16,0 0 5-16,0-8 3 0,-12 1 7 15,-5 5-4-15,3 1 1 16,2 1 3-16,1 0 1 16,1 0-4-16,4 0-4 15,4 1 0-15,-3 8-2 16,3-1-2-16,2-3 1 16,0 1-1-16,0-3-1 15,19-3-1-15,0 0 3 16,3 0 1-16,-1-3 1 15,-4-8-3-15,-9-6 3 16,-8 2 1-16,0 0 2 16,0 5 0-16,-2-1 0 0,-15 9 3 15,3-4 0-15,1 6 3 16,1 0-3-16,2 0-1 16,-1 0-3-16,5 6-1 15,0 5 0-15,4 0-4 16,2 0 2-16,0-4-3 15,0-2 2-15,8 2-4 16,9-7 0-16,1 0 4 16,1 0-2-16,-3 0-3 15,-3-7 1-15,-11 0 3 16,-2-2 4-16,0 2 1 16,0 3 0-16,-6-1 4 15,-3 3 2-15,-1 2-3 0,2 0 2 16,4-4-5-1,4 4-1-15,0 0 0 0,0 0-1 16,0 0-6-16,0 0-3 16,0 0 1-16,4 0 3 15,8 0-4-15,-6 4-3 16,1-4 3-16,-7 0-3 16,0 0 3-16,0 0 7 15,0 0 0-15,0 0-22 16,0 0-2-16,0 0-4 15,-5 0-61-15,3 0-63 16</inkml:trace>
  <inkml:trace contextRef="#ctx0" brushRef="#br0" timeOffset="390416.1822">18195 17822 104 0,'0'0'34'0,"0"0"-19"0,0 0 16 16,0 0-1-1,0 0-10-15,0 0-12 0,0 0-3 16,0 0-3-16,0 0 2 16,0 0-4-16,0 0 0 15,0 0-4-15,2 0-8 16,2 0-2-16,-2 0 14 16,2 0 2-16,-2-3-2 15,-2 3-8-15,0 0-23 16,0 0-111-16</inkml:trace>
  <inkml:trace contextRef="#ctx0" brushRef="#br0" timeOffset="410846.0279">10319 2925 16 0,'-14'-14'0'15,"-3"2"0"-15,3-1-2 16,3 2 0-16,3 2-4 16,-6 3 6-16,1 5-2 15</inkml:trace>
  <inkml:trace contextRef="#ctx0" brushRef="#br0" timeOffset="427496.2153">19181 14244 89 0,'-62'135'0'16,"2"6"-54"-16</inkml:trace>
  <inkml:trace contextRef="#ctx0" brushRef="#br0" timeOffset="428327.6834">15049 17191 70 0,'-25'-34'0'16</inkml:trace>
  <inkml:trace contextRef="#ctx0" brushRef="#br0" timeOffset="436614.0168">13697 4597 48 0,'-2'-12'41'16,"-9"6"-3"-16,9 2-13 16,2-1-6-16,0 3-5 15,0 2-1-15,0 0 3 16,0 0 3-16,0 0 1 16,0 0-3-16,0 0 0 15,0 0-3-15,0 0-13 16,0 0 3-16,0 0 7 15,0 0 2-15,0 0-8 16,0 0-1-16,0 2 2 16,-4 0-6-16,4 0-1 15,0 1-2-15,0 1 3 0,0 2 1 16,0 3 3-16,0-2-4 16,0 0 0-16,0 1-6 15,10-5 3-15,3 1-1 16,8-4-4-16,3 0-5 15,3 0 7-15,4-4-2 16,-10-8 8-16,0 0-1 16,-15-1 2-16,-6 1 5 15,0 3-2-15,0 1-2 16,-21 3-2-16,0 1 0 16,-3 3 14-16,-1 1-7 15,-2 0-1-15,6 0-2 0,5 3-4 16,1 5 0-16,5 1 0 15,8 1-4-15,2-2-1 16,0-3-7-16,14-3-7 16,24-2-5-16,7 0 9 15,-2-3 14-15,-1-9-3 16,-17 0 2-16,-17 4 4 16,-8 3 5-16,0 0 7 15,-2 3-11-15,-23 2 8 16,-4 0 13-16,-6 0-18 15,4 5-6-15,6 5 1 16,2-2-1-16,9 4-1 16,4-2 1-16,7 1-9 0,3-4-26 15,0-3-39-15,0 0-13 16</inkml:trace>
  <inkml:trace contextRef="#ctx0" brushRef="#br0" timeOffset="442642.1292">13519 5744 112 0,'0'-12'13'0,"0"1"-1"15,0 1 4-15,0 6 14 16,0 0 15-16,0 4 3 0,0 0-9 16,0 0-8-1,0 0-5-15,0 0-4 0,0 0-8 16,0 0-5-16,0 0-6 16,0 0-3-16,0 0 0 15,0 0 0-15,0 2 0 16,-17 6 1-16,-3 2 10 15,-15 3-8-15,4 3-3 16,0-2 2-16,-5 11-2 16,-5 4 0-16,-6 5 1 15,-5 7-1-15,-6 7 0 16,2 2 0-16,-4-1 1 16,0 5 1-16,0 0-2 15,5-1 0-15,1-1 0 0,4-2 2 16,-4-6-1-16,3 8-1 15,-9 2 1-15,-4-1 0 16,0 2-1-16,-13 0 0 16,3 5 0-16,-3-3-1 15,3 4-1-15,12-1 2 16,-2-4 0-16,8 0 0 16,0-7 0-16,4 4-4 15,7-2 4-15,-9 0-1 16,11 1 2-16,-3-3-2 15,7-3 1-15,-6 2-2 0,5-1 2 16,1-4-1 0,0-5 1-16,0-2 1 0,1-7-1 15,5-3 0-15,0-4-2 16,2 0 2-16,4-4 1 16,-2-3-1-16,0 4 0 15,-2-1 0-15,0-2-1 16,-4 4 1-16,4 0 0 15,2-6 0-15,4 3 0 16,7-4 0-16,3-6 0 16,3 0-2-16,6-2 2 15,0-3 0-15,6-2 0 16,0 0-3-16,0 0-3 16,0 0-4-16,0 0 1 0,0 0 1 15,-9 4 0-15,1 2-5 16,-2 3 13-16,-5-2 2 15,3-1-2-15,2-1 0 16,1 0 3-16,5-5-3 16,2 0 3-16,2 0-3 15,-6 0 0-15,6 0-3 16,0 0-10-16,0 0-42 16,0-10-37-16,0-10-15 15</inkml:trace>
  <inkml:trace contextRef="#ctx0" brushRef="#br0" timeOffset="443070.113">11162 7317 28 0,'0'0'164'16,"0"0"-135"-16,0 0-5 16,0 0 13-16,0 0-6 15,0 0-16-15,0 12-15 16,0 10 4-16,-14 12 6 0,-9 11 5 16,3 4-7-1,-5 3-2-15,-4 2-1 0,4-1-2 16,2-1 2-16,9-4-2 15,8-2 2-15,-3-5-3 16,9-12 0-16,0-3-2 16,0-11 0-16,21-8 0 15,-7-2 0-15,15-5-10 16,13 0 5-16,7-20 5 16,20-13 16-16,15-7-10 15,5-7-2-15,2-1-4 16,-4 0-2-16,-4 4-7 15,-9-1-24-15,-12-2-66 16,-4-1-61-16</inkml:trace>
  <inkml:trace contextRef="#ctx0" brushRef="#br0" timeOffset="443676.5201">13575 5972 43 0,'0'3'59'16,"0"-3"-57"-16,0 0 15 15,0-15-4-15,0 4-2 16,10-7 7-16,-4 2-3 15,1-1-1-15,-7-2 8 16,0 6-3-16,0-2-3 16,0 0-9-16,0 5-5 15,0-1-2-15,0 2-4 16,0 1 3-16,0-2 1 16,0 9-5-16,0-1-3 15,0 2-16-15,0 0-10 0,-7 0-18 16,1 0-5-16,-4 0 15 15</inkml:trace>
  <inkml:trace contextRef="#ctx0" brushRef="#br0" timeOffset="444215.2495">13428 5803 3 0,'-31'6'38'0,"8"-5"14"16,7 4-20-16,7-4-5 16,9-1 3-16,0 0 0 15,0 0 14-15,0 0-15 16,0 0-8-16,0-3 1 15,0-7-4-15,19-5-10 0,16-8 2 16,4-6 2 0,15-4-2-16,2-10-2 0,8-2 1 15,2-5-1-15,13 0 1 16,6-3-3-16,-3-5 0 16,15-2 1-16,5-15 0 15,5-5-3-15,11-8-2 16,4 1 3-16,8 4-4 15,-2 7 1-15,-10 8 2 16,-12 8 1-16,-26 12 0 16,-14 5 1-16,-12 6 0 15,-8 3-2-15,5-2-1 16,-7 2 0-16,-7 1-2 16,0 4 0-16,-6 7 0 0,-2 2-1 15,-4 8-1-15,-7 1 1 16,-1 1-1-16,0 1 2 15,1-2-2-15,3 2 0 16,2-1-2-16,-9 2 3 16,3 4-2-16,-5-1 2 15,-6 5-1-15,-2 0 1 16,-2-1 0-16,-2 1-1 16,4 0-1-16,-1 0 2 15,1 0 0-15,-2 0-1 16,2 0 1-16,-4 0-2 15,0 0-7-15,0 0-17 16,0 1-7-16,-4 17-30 0,-36 9-20 16,-17 5-50-1</inkml:trace>
  <inkml:trace contextRef="#ctx0" brushRef="#br0" timeOffset="444696.9965">14883 4406 328 0,'-12'-10'21'0,"12"7"-18"16,0 3-3-1,0-2 23-15,8-3-6 0,29-9-13 16,21-3-4-16,21-5 0 15,12-2 0-15,6 4 0 16,-6 3 0-16,-4 1-2 16,-13 7 1-16,-8 2 0 15,-12 3 1-15,-17 2 1 16,-8 2-1-16,-6 0-1 16,-9 0 0-16,3 0 1 15,-3 2 0-15,3 5 0 16,-3-1 0-16,-3 3-6 15,-1 5-2-15,-4 3-1 16,0 5 8-16,-6 3-1 16,0 4 2-16,0 2 3 15,0 4-3-15,-16 0 8 0,-13 2-6 16,2 0 1-16,-4 0-3 16,-4 0 4-16,6-1-2 15,2 0 2-15,0-2-4 16,9-5-2-16,3-3 0 15,3 3-22-15,1-4-37 16,5-9-76-16</inkml:trace>
  <inkml:trace contextRef="#ctx0" brushRef="#br0" timeOffset="466891.6472">8655 18085 202 0,'-37'-2'52'0,"6"-1"14"0,-8-4-29 15,32 5-15-15,7 2 0 16,0 0-10-16,0 0-8 16,0-3-4-16,0 3 0 15,0 0 0-15,0-3 0 16,4 1 0-16,15 0 3 15,16-8-2-15,4-1 3 16,19-2-3-16,4-7 0 16,11 1 1-16,11 0-1 15,7 0 1-15,2 3-2 16,3 0 0-16,1-6 0 16,6 3 0-16,11-6 0 15,-5 3 2-15,3 4-4 0,-11 0 0 16,-16 5 1-16,-17 3-1 15,-18 1-2-15,-5 6-1 16,-20 3-1-16,-4-3 4 16,-11 3-1-16,-8 0-4 15,2 0 1-15,-4 0 1 16,2 0-15-16,2 0-18 16,7 0-55-16,-11 0-46 15</inkml:trace>
  <inkml:trace contextRef="#ctx0" brushRef="#br0" timeOffset="467259.8164">9542 17447 140 0,'-8'5'41'16,"3"12"-33"-16,5 5-5 15,0 16 15-15,0 9 23 16,23 2-16-16,2 8-2 16,4 0-11-16,-4 4-1 15,2-2 2-15,6 4-1 16,-9 2-6-16,7-1 2 0,0 0-1 15,0-8-3-15,0-5 0 16,-2-14-1-16,0-6-3 16,-8-11 0-16,-4-9-1 15,-9-7-5-15,-4-4-13 16,2 0-31-16,0-30-57 16,5-18-7-16</inkml:trace>
  <inkml:trace contextRef="#ctx0" brushRef="#br0" timeOffset="467671.8175">9788 17671 268 0,'-8'0'29'0,"8"0"-29"15,0-2 0-15,0 2-3 16,0 0-3-16,20-5 3 15,17 1 3-15,17 1 10 16,2 0-6-16,10 3 1 16,0 0-4-16,-4 3-1 15,-6 9 3-15,-4-5-6 16,-15 3 0-16,-10 0 3 16,-9 3 0-16,3 5 1 15,-21 4 0-15,0 2 7 0,0 11 3 16,-23-2 3-1,-18 4-3-15,2 0-5 0,-7 2-3 16,7 5 3-16,-15 1-6 16,11 6 1-16,-11 1 0 15,11-9-1-15,10-9 0 16,2-2 0-16,10-8 0 16,7-4-8-16,1-4-10 15,7-2-26-15,4-7-27 16,2-2 4-16,0-5-65 15</inkml:trace>
  <inkml:trace contextRef="#ctx0" brushRef="#br0" timeOffset="573179.9023">10172 8760 25 0,'-29'0'18'16,"15"0"-14"-16,8 0-4 16,6-15-8-16,0-7 2 15,0-5 6-15,18 3 2 16,5-2 7-16,2 4-8 15,0 1-1-15</inkml:trace>
  <inkml:trace contextRef="#ctx0" brushRef="#br0" timeOffset="597280.1515">14631 4129 0 0,'0'0'25'16,"0"0"-7"-16,0-8-18 15,0-1-1-15,17-3-17 16</inkml:trace>
  <inkml:trace contextRef="#ctx0" brushRef="#br0" timeOffset="597754.1605">15346 3639 26 0,'0'0'38'16,"0"0"-21"-16,0-1-5 0,-2 1 0 16,2 0 8-16,0 0 2 15,0 0 0-15,-4 0-7 16,4 0-8-16,0 0-4 15,-2 0-2-15,-2 4 2 16,2 3 2-16,-4 4 6 16,-5-6-7-16,7 1 2 15,-4 3 1-15,-2 0-3 16,-5 2 4-16,-4 1-6 16,1 5-2-16,-5 2 0 15,0 2 2-15,-3 1-1 16,-5 4 0-16,-9 1-1 15,1 0-1-15,-2 1 0 0,-3-1 1 16,-1 0-2-16,1-3 0 16,-3 1-6-16,1 0 2 15,-5 1-6-15,5-2 0 16,1-2-15-16,12-3-39 16</inkml:trace>
  <inkml:trace contextRef="#ctx0" brushRef="#br0" timeOffset="811649.1917">11065 9264 126 0,'-12'-26'11'0,"-1"10"2"16,11 7 23 0,2 5-4-16,-4 4-3 0,4 0-1 15,0 0-4-15,0 0 4 16,-2 0 2-16,2 0-6 16,0 0-4-16,0 0-2 15,0 0-8-15,0 0-3 16,-4 0-4-16,4 2 1 15,0 10-1-15,0 7-3 16,0 5 1-16,0-1 0 16,0 2-2-16,12-3 0 15,13-3 1-15,10-3-1 0,-4-10 0 16,9-6-4 0,-9 0 1-16,-6-8 3 0,-7-14 1 15,-10-5 1-15,-8 27 0 16,0-53 1-16,-33 28-1 15,-10 6-1-15,-5 9 0 16,5 2 0-16,-3 8 0 16,15 0-1-16,5 0 1 15,9 0 0-15,7 0-7 16,10 11-6-16,0 3-9 16,6 1 3-16,27 6-49 15,-2-2-71-15</inkml:trace>
  <inkml:trace contextRef="#ctx0" brushRef="#br0" timeOffset="812369.4185">13806 10790 16 0,'-27'-22'27'0,"3"4"18"16,-3 4-6-16,8 2 3 15,-2 2 3-15,5 2-8 16,-1 1-5-16,5 5-3 16,4 1 0-16,-5 1-2 15,1 0-7-15,-7 0-1 16,-5 0-7-16,-10 9-6 16,3 5-4-16,11 3 1 0,-1-7-3 15,15-2 0-15,6-2 0 16,0-5-1-16,0 3-5 15,21-4-4-15,10 0 4 16,12 0-1-16,5-19-6 16,-3 1 13-16,-4 0-2 15,-12 3-6-15,-10 6-30 16,-7 3-59-16</inkml:trace>
  <inkml:trace contextRef="#ctx0" brushRef="#br0" timeOffset="813163.1903">18991 6702 118 0,'-13'0'53'0,"3"0"-23"15,8 3-2-15,2-3-2 16,0 0-6-16,0 0-10 16,0 4-1-16,0-3-2 15,0-1-6-15,0 2 0 16,0 3-1-16,0 1-1 16,0 5 1-16,14 4-3 15,5 1-18-15,4 3-14 16,-17 2-140-16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10:50:01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10100 7819 288 0,'-27'0'75'15,"-20"0"-44"-15,-30 6 7 16,-39 19 4-16,-53 13-16 16,26-2-1-16,-20 9-6 15,-5 10-2-15,-7 7-4 0,-1 11-1 16,4 0 1-16,22-2-3 15,23-12-4-15,34-10 1 16,40-17-4-16,32-7-3 16,21-3-1-16,19 3-8 15,53 1 6-15,31-2 2 16,19-8 0-16,23-2-1 16,-2-5 2-16,5 2 0 15,-17 0 1-15,-18 6-1 16,-22 2 1-16,-29 6 1 15,-24 0-1-15,-24 5 0 16,-14 5 2-16,-21 9 2 16,-43 6 3-16,-27 2-7 0,-12-1 1 15,6-4-2 1,12-14 0-16,15-11-2 0,20-11-2 16,13-11-6-16,12 0-10 15,19-22-52-15,6-22-65 16</inkml:trace>
  <inkml:trace contextRef="#ctx0" brushRef="#br0" timeOffset="383.1413">9697 8416 145 0,'6'33'77'0,"6"11"-10"0,3 7-17 16,4 4-3 0,3 5-6-16,7-5-18 0,2-5 0 15,0-5-7-15,4-5 2 16,-2-11-8-16,-2-3 1 16,-2-11-5-16,-10-8-4 15,-2-3-1-15,-11-4 1 16,2-4 5-16,13-29 13 15,3-22 4-15,14-22-16 16,3-7-4-16,-14-1-2 16,-11 1 0-16,-3 2-1 15,-5 3 0-15,2 9-1 0,1 7-3 16,-11 14 2-16,0 10-1 16,0 12-2-1,0 9-5-15,0 5-5 0,6 8-21 16,8 5-43-16,24 0-100 15</inkml:trace>
  <inkml:trace contextRef="#ctx0" brushRef="#br0" timeOffset="953.1934">10834 8736 311 0,'0'-1'62'0,"0"-25"-9"16,0-9-6-16,0-19-15 16,4-11-19-16,10-4-7 15,9-9-1-15,6-2-1 16,-10 2-2-16,1 5 0 16,-3 11 0-16,-9 22-1 15,-2 18 3-15,3 13 5 16,-9 9 6-16,0 0-9 15,0 11-6-15,12 24-3 16,-6 15 3-16,13 10 7 16,-5 5 1-16,9-6-3 15,6-11-2-15,2-5-1 16,2-12-1-16,6-7 0 0,-6-12 0 16,-2-7-1-16,5-5 0 15,-1-10 1-15,6-26 3 16,5-14 0-16,5-10-4 15,-7-1-2-15,-9 5 2 16,-10 7-1-16,-7 15 1 16,-5 14 0-16,-7 12 0 15,-4 8 1-15,2 0-1 16,8 15-5-16,5 22 5 16,4 11 3-16,3 9 2 15,-5 0 2-15,8-2-1 16,-9-1-4-16,7-6 1 0,2-3-1 15,2-5-4 1,-4-1 2-16,4-5-4 0,-9-5-1 16,-3-3-7-16,-5-4-24 15,5 0-64-15,-17-3-321 16</inkml:trace>
  <inkml:trace contextRef="#ctx0" brushRef="#br0" timeOffset="1797.7515">12217 8728 156 0,'0'0'53'16,"0"0"25"-16,0 0 13 16,0 0-12-16,0-8-29 0,0-13-24 15,10-6-22 1,4-2 1-16,-3 4 1 0,-9 3 1 16,-2 3-1-16,0 5 2 15,0 5 1-15,-6 3 8 16,-15 2-4-16,-8 4-5 15,-6 0 0-15,-2 0-2 16,-5 15-3-16,-3 7-3 16,8 8 0-16,-3 2 1 15,20-1-2-15,14-6-1 16,6-1 0-16,0-2 0 16,14-2 2-16,23-2 0 0,5-7 0 15,5-3 0 1,3-2 0-16,-1-6 2 0,5 0-2 15,-2 0 1-15,-7-16 0 16,1-4 0-16,-15-5-1 16,-6-2 0-16,-7 3 0 15,-10 0 0-15,-8 4 0 16,0 4 1-16,0 1-1 16,-6 8 3-16,-8 0-3 15,-9 4 1-15,-4 2-1 16,-2 1-3-16,0 0-4 15,4 0-3-15,11 8-9 16,-9 9-29-16,11-2-29 16,8 7-88-16</inkml:trace>
  <inkml:trace contextRef="#ctx0" brushRef="#br0" timeOffset="2213.2799">12332 8910 141 0,'-20'0'200'0,"-3"1"-182"16,-2-1 49-16,-6 4-15 15,0 4-21-15,-2 1-11 16,6 4-1-16,-2 9 0 16,-2 2-6-16,2 6 2 15,9 6-5-15,7 1-6 0,9-7-2 16,4 3-2-16,0-7 0 15,35-4-1-15,7-7 1 16,7-5 1-16,11-9-1 16,4-1 1-16,7-9-1 15,1-19 0-15,-10-9-1 16,-12 0 0-16,-11-4-1 16,-27 2 2-16,-12 5-1 15,0 5 1-15,-12 7 3 16,-27 12-3-16,-13 2 5 15,-12 4-3-15,-11 4-1 16,-3 0 1-16,10 5-2 16,8 2-1-16,29-3-3 0,16-2-5 15,15-2-10 1,0 0-31-16,52 0-20 0,22-18-132 16</inkml:trace>
  <inkml:trace contextRef="#ctx0" brushRef="#br0" timeOffset="2535.0411">12853 8683 393 0,'-14'0'11'16,"8"0"19"-16,-11 1 12 16,5 16-13-16,-5 5-10 0,9 5-3 15,8 3-7 1,0 2 1-16,0 5-1 0,14 2-4 15,15-1 2-15,6 0 1 16,-1-6-6-16,5 2 0 16,-8-3 1-16,0-1 1 15,-8-4 2-15,-9-1-3 16,-10-6 1-16,-4-1 1 16,0 0-2-16,-4-4 4 15,-25-2-3-15,-4-1-4 16,-4-7-1-16,-15-4-8 15,7 0-5-15,-9-8-20 16,17-21-46-16,2-15-129 16</inkml:trace>
  <inkml:trace contextRef="#ctx0" brushRef="#br0" timeOffset="2738.1365">12870 8706 292 0,'2'0'55'0,"4"0"-35"16,13-1 6-16,16-5 4 15,15 3-5-15,9-6-9 16,12-1-13-16,-13-2-3 16,6-5-5-16,-4-3-13 15,-5-2-30-15,-7 0-160 0</inkml:trace>
  <inkml:trace contextRef="#ctx0" brushRef="#br0" timeOffset="3083.1444">13436 8467 125 0,'-14'0'172'0,"3"0"-131"16,5 0 10-16,0 12-22 16,4 9-12-16,2 5-2 15,0 0-3-15,0-3-7 16,21-2 2-16,14-6-4 15,6-2 0-15,-2-8 0 16,3-5-3-16,-1 0 1 16,-8-8 3-16,0-14-1 0,-8-4-3 15,-10-7 0 1,-11-3 0-16,-4 6 0 0,0 4 0 16,-29 4 2-16,-4 4 3 15,-9 7 1-15,5 5 1 16,-4 4-2-16,-1 2 7 15,1 0-5-15,8 4-6 16,2 7-1-16,8 0-1 16,17 0-8-16,6-2-7 15,0 2-4-15,17-4-47 16,20-3-224-16</inkml:trace>
  <inkml:trace contextRef="#ctx0" brushRef="#br0" timeOffset="3345.0595">13920 8449 157 0,'0'19'58'0,"-19"6"-16"16,-3 13 16-16,-5 4 2 16,-8 6-18-16,-1 12-15 15,-1 1-6-15,2 2 3 16,-2 3-3-16,2 1 0 15,-2 1-1-15,4-4-10 16,-7-1 3-16,7-6-10 16,4-5-3-16,6-8 0 15,5-1-5-15,5-6-8 0,5-8-9 16,4-11-12-16,4-13-40 16,0-5-196-16</inkml:trace>
  <inkml:trace contextRef="#ctx0" brushRef="#br0" timeOffset="3655.4681">13773 9155 229 0,'0'21'43'16,"0"3"4"-16,0-1 17 15,0 3-21-15,0-5-19 16,0-2-8-16,19-3-4 0,1-5-4 15,14-7-2-15,-3-4-2 16,8 0 5-16,13-26-1 16,-7-8-5-16,0 1-2 15,-18 0 0-15,-16 4 1 16,-11 6 3-16,0 4-2 16,-31 6 4-16,-17 1-1 15,-14 6 3-15,-4 1-9 16,-4 2-2-16,12-5-7 15,-6 1-13-15,16-8-30 16,11-4-198-16</inkml:trace>
  <inkml:trace contextRef="#ctx0" brushRef="#br0" timeOffset="8602.9845">11450 7351 208 0,'0'-11'68'15,"-21"-7"-57"-15,-18 1 18 16,8 2 8-16,-11-1-5 16,1 3-10-16,-15-3 0 15,-10 0 2-15,-8 4-14 16,-11 0 0-16,-18 5 2 16,-15 2-8-16,-17 2 0 15,-9 3 0-15,-11 0 0 16,-15 3-2-16,-18 16 3 15,-14 7-2-15,-5 4-1 16,-2 7-1-16,9 2 1 16,5 2 2-16,1 0-4 15,12 2 3-15,6 5-2 0,9 3 0 16,16 5 3 0,15 2-4-16,20 2 2 0,10 1-2 15,22 2 2-15,20 1-1 16,10 3 0-16,19 6-2 15,20 3 1-15,15 3-1 16,0-1 1-16,25-6 0 16,20 1 1-16,15-6-2 15,11 7-1-15,13-1 2 16,9 0 0-16,11-6 0 16,16 2 0-16,6-3 0 15,2-7 0-15,6 2 0 0,7-4-1 16,8-4 2-1,0-4-2-15,6 2 1 0,-7 0 0 16,3-3 4-16,4 4-4 16,-6-8 0-16,6-5 1 15,-4-6-1-15,-10-6 0 16,-3-6-1-16,-8 1 0 16,7-3-1-16,-1 0 2 15,7-4 2-15,-7-8-2 16,9 1 0-16,-4-6 0 15,1 0 0-15,-5 0 1 16,-1 1 0-16,-12 2-1 16,-2-2 1-16,2 4 0 15,4-3-1-15,11 4 0 16,-9 0 1-16,2-2-1 0,-12 2-1 16,-10 0-1-16,-1-5 2 15,7 0-2-15,12-3 2 16,13 0 0-16,8 0 3 15,2 0-3-15,-11-3 0 16,-1 2 0-16,-11-1 1 16,-6 2 0-16,-17-1-1 15,-10 1 0-15,-10-3 0 16,-19-1 0-16,-6-4 0 16,-8-3 1-16,6-3-1 0,2-7 0 15,2-10 2 1,4-4-1-16,-4-6 0 0,-9-7 0 15,-9-6-1-15,-3-6-2 16,1-2 0-16,-16-1 1 16,3 4 1-16,-10 0-2 15,-2 1-1-15,-11-1 3 16,-6-2 0-16,0 1 0 16,0-2 1-16,-23-3-1 15,-18-6 2-15,-9-2 0 16,-12-5-1-16,-23 5 1 15,-6 2 2-15,-4 9-4 16,-2 8 9-16,12 9 2 16,1 5-6-16,3 8 7 15,2-1-3-15,-3 3 0 0,-3-3 0 16,4 1-6-16,1-2 0 16,-9 0-1-16,10-1 0 15,1 1-1-15,-1-3 0 16,5 5 0-16,-3-3 3 15,3 0-4-15,-5-1 0 16,-5 2 2-16,3 0 1 16,-4-1-2-16,-4-3 2 15,-2 5-1-15,-2 1-2 16,-2 2 0-16,-2 7 3 16,-6-1-1-16,-3 2-1 15,3 3 0-15,0 0-1 0,1 4 1 16,11-2 0-16,2 2-1 15,13 3 0-15,0-2 0 16,7 3 0-16,-1 0 0 16,6 0 0-16,-8 0 0 15,5 0 1-15,12 0-1 16,-9 3 1-16,8 1 0 16,0 5-1-16,-8-3-1 15,4 1 1-15,4 4 1 16,0-1-1-16,7-1 1 15,-9 2-1-15,8-1 0 16,9 1 0-16,14 0 0 16,-2-2 0-16,10 1 0 0,3-2 1 15,1 3-2 1,3-1 1-16,-2-1 0 0,1 1 0 16,5 1-1-16,-5 0 1 15,3-2 0-15,-2 2 0 16,3 0 1-16,-3 0-1 15,6 0 0-15,0 0 0 16,-9 0 0-16,13 0 0 16,-4 0 1-16,6 0-1 15,0 0 0-15,0 0 0 16,0 0 0-16,0 0 0 16,0 0 0-16,0 0-1 15,0 0 1-15,0 0-1 16,0 0 1-16,0 0 0 0,0 0 0 15,0 0-1-15,0 0 1 16,0 0 0-16,0 0 1 16,0-2-1-16,0 2-1 15,0 0-1-15,0 0 1 16,0 0 1-16,0-4-1 16,0 4 0-16,0 0 0 15,0 0 0-15,0-1 0 16,0 1 0-16,0 0 1 15,0-2-1-15,0 2 0 16,0 0 0-16,0 0 0 16,0 0-2-16,0 0 0 15,0 0 0-15,0-1-4 0,0 1-5 16,0-2-10-16,0 2-22 16,0 0-28-16,-12 0-121 15</inkml:trace>
  <inkml:trace contextRef="#ctx0" brushRef="#br0" timeOffset="9268.8155">3762 8349 347 0,'13'-18'39'0,"-13"15"-36"16,-38 3 5-16,-22 0 12 16,9 10-2-16,-20 12-3 0,-3 11-9 15,-11 9 1 1,-4 12 4-16,5 5 0 0,7 4 1 15,11 3-5-15,12-1-4 16,23 2-1-16,19-9-1 16,12-2 1-16,6-8-2 15,44-6-1-15,16-4 1 16,19-8 0-16,-1-12 0 16,7-7 0-16,0-11 1 15,-6 0-1-15,0-9-1 16,-7-16-7-16,-1-11-4 15,-1-8-21-15,-10-8-122 16</inkml:trace>
  <inkml:trace contextRef="#ctx0" brushRef="#br0" timeOffset="9495.7483">4165 8449 338 0,'0'0'49'0,"0"0"-43"16,6 0 4-16,46-4 9 15,33-18-2-15,24-4-4 16,15 1-8-16,-12 3-3 16,-11 6-2-16,-16 6-1 15,-13 3-13-15,-28 7-25 0,-23 0-154 16</inkml:trace>
  <inkml:trace contextRef="#ctx0" brushRef="#br0" timeOffset="9675.6961">4374 8716 20 0,'29'-10'98'15,"31"-12"-78"-15,12 0 13 16,13-7 11-16,12 2-6 15,-6 2-19-15,0-2-14 16,-14 3-5-16,-5-2-7 16,-6 1-38-16,-2-2-88 0</inkml:trace>
  <inkml:trace contextRef="#ctx0" brushRef="#br0" timeOffset="10289.7674">5678 7858 372 0,'5'0'15'16,"-3"0"0"-16,4 7 1 16,4 15-7-16,5 10 3 0,11 14 6 15,-5 4-5 1,8 3 3-16,6 8-1 0,-10-2-4 15,6 6 1-15,-2-4-5 16,-4-4 0-16,0-1 0 16,-5-1-1-16,1 0 4 15,-9-5-4-15,-5-5-3 16,5-7 2-16,0-5-5 16,1-8 3-16,-5 0-2 15,2-6 0-15,-1-2 2 16,-1-4-1-16,-2-3-2 15,0 1 3-15,-6-7-3 16,0-4 2-16,0 3-2 16,0-3 1-16,0 0 2 15,0 0-3-15,0 0 3 0,0 0 0 16,0 0 1-16,0 0-2 16,0 0 2-16,0 0-3 15,0 0 3-15,0 0-1 16,0 0 1-16,0 0 1 15,0 0 1-15,0 0 0 16,0 0-2-16,0 0-1 16,0 0-1-16,0 0 0 15,0 0 0-15,0 0 0 16,0 0-1-16,0 0-1 16,0 0 1-16,0 0-1 15,0 0 0-15,0 0-4 16,0 0 3-16,0 0-6 0,0 0-1 15,0 0-11 1,0 0-29-16,6-3-58 0,1-8-315 16</inkml:trace>
  <inkml:trace contextRef="#ctx0" brushRef="#br0" timeOffset="11489.672">13715 5293 56 0,'0'0'76'0,"0"0"-36"15,0 0 0-15,0 0-8 16,0 0-12-16,0 0-4 16,0 0-2-16,0 0 0 15,0 0-4-15,0 0-1 16,0 0-1-16,0 0 2 16,0 0-2-16,0 0 2 0,0 0-3 15,0 0 0 1,0 0-3-16,0 0 3 0,0 0-1 15,0 0 0-15,0 0-3 16,0 0 2-16,0 0-2 16,0 0-2-16,0 0 0 15,0 0-1-15,0 0 0 16,0 0-1-16,0 0-7 16,0 0-8-16,7 0-9 15,-3 0-22-15,4 0-70 16</inkml:trace>
  <inkml:trace contextRef="#ctx0" brushRef="#br0" timeOffset="12885.5075">21694 6110 215 0,'-39'0'29'16,"-10"0"-19"-16,-13-4 20 15,-9-3 19-15,-14-4-14 16,17 4-11-16,-10 1-9 15,-13 2 1-15,-8 0-4 16,-15 4-3-16,-8 0 4 16,-17 0-8-16,-11 0 1 15,-10 10-1-15,-15 7-5 0,-11 8 4 16,-11 6-2 0,5 7-2-16,14 3 1 0,9 10 0 15,10 0 1-15,3 7-1 16,12 2-1-16,20 3 2 15,22-1 0-15,28 3-2 16,20 1 1-16,23 9 0 16,19 8-1-16,12 0 1 15,0-4 1-15,33-2 1 16,19-4-3-16,10-7-3 16,16-2 3-16,13-3-2 15,19-7 2-15,16-5 0 0,12-8 0 16,9-9 0-16,6-10 0 15,14-4 0-15,5-10 2 16,0-8-2-16,-9 0 2 16,-12-4-2-16,-11-12 1 15,3-12-1-15,-7-4 0 16,3-9 0-16,-7-6 2 16,-4-6 0-16,-8-9 1 15,-8 0-1-15,-9-1 0 16,-8-5-1-16,-10 1 0 15,-13-7 0-15,-12 6 1 16,-16 0 1-16,-13 5 2 0,-15 10-4 16,-9 1 3-16,-7 5 2 15,0-1 0 1,0 4-3-16,0 2 0 0,-17 3 3 16,-2 2-2-16,1 11-2 15,-1 0 2-15,3 8 3 16,1 3 0-16,1 1-4 15,1 4-1-15,5 1-1 16,-2 3-1-16,4 2-3 16,-1 3 3-16,5-1-2 15,2 1 0-15,0 1-3 16,0 0-1-16,-4 0-1 16,4 0-3-16,0 0 1 15,0 0-10-15,0 0-2 16,0 0-10-16,0 0-41 0,0 0-130 15</inkml:trace>
  <inkml:trace contextRef="#ctx0" brushRef="#br0" timeOffset="14115.4617">23726 5849 136 0,'7'2'53'16,"-7"-2"-27"-16,0 0 16 15,2 0 7-15,-2 0-6 16,4 0-6-16,-4 0 0 16,6 0-3-16,6-11-2 15,9-7-6-15,8-10-12 16,2-3-7-16,0-7-4 15,-2-2 2-15,-6-7-1 16,-9-1-3-16,-10 4 3 16,-4 4-1-16,-6 4 2 15,-29 6-4-15,-6 7 2 0,-9 7 3 16,-10 5-2-16,-2 7 1 16,-4 4-2-16,4 0 0 15,4 3-2-15,6 16 0 16,11 5-1-16,10 5-1 15,12 5-1-15,19 4 0 16,0 0-6-16,2-1 7 16,40-7-4-16,7-4 0 15,13-5 2-15,5-3-2 16,-7-3 4-16,-1 0 0 16,-9 4 0-16,-9 3 1 15,-5 4 0-15,-18 6 1 0,-10 5-1 16,-8 5 5-16,0 4-2 15,-14 9 1-15,-21-1 1 16,-9 2-2-16,-1-4-1 16,2-8-1-16,9-1-1 15,6-10 0-15,9-5-2 16,2-8 0-16,5-6-6 16,10-6-7-16,-2-5-23 15,4-3-52-15,0 0-142 16</inkml:trace>
  <inkml:trace contextRef="#ctx0" brushRef="#br0" timeOffset="15561.311">24524 5652 247 0,'-14'-4'30'0,"4"3"11"15,7 1 16-15,3 0-16 16,-4 0-23-16,4 0-8 16,0 0 0-16,0 0-1 0,0 0-6 15,0 0-2 1,0 0 5-16,0 0-5 0,0 0 0 15,0 0 2-15,0 0-1 16,0 0 3-16,0 0-3 16,0 0 2-16,0 0-2 15,0 0 3-15,0 0-4 16,0 0 2-16,0 0-2 16,0 0 1-16,0 0 1 15,0 0-2-15,0 0 2 16,0 0 0-16,0 0-3 15,0 0 2-15,0 0 3 0,0 0-3 16,0 0-1 0,0 0 2-16,0 0 0 0,0 0 0 15,0 0-1-15,0 0-2 16,0 0 3-16,0 0-1 16,0 0 1-16,0-2-1 15,0 2 2-15,0 0-3 16,0 0 0-16,0 0-1 15,0 0 0-15,0 0 0 16,0 0 0-16,0 0 0 16,0 0 1-16,0 0-1 15,0 0 0-15,0 0 0 16,0 0 1-16,0 0-1 16,0 0-1-16,0 0 1 15,0 0 0-15,0 0 0 0,0 0-1 16,0 0 0-16,0 0 0 15,0 0 1-15,0 0 0 16,0 0 0-16,0 0-1 16,0 0 1-16,0 0 0 15,0 0 0-15,0 0 0 16,0 0 0-16,0 0 0 16,0 0 0-16,0-1 0 15,0-1 0-15,0 1 0 16,0-2 0-16,0 0 0 15,11-7 0-15,3-4 8 16,9 0-6-16,6 0 0 0,-2-1-2 16,8 4 3-1,6-4-3-15,9 1 0 0,-1 0 0 16,9 3 0-16,-12 2 1 16,-5 3-1-16,-6 4-1 15,-4 2 1-15,0 0 0 16,4 0-3-16,-2 6 3 15,1 6 0-15,-3 4 0 16,-7 3 0-16,-1 1 0 16,-4 2 0-16,-7 2 1 15,-4 2-1-15,-8 0 3 16,0-2 1-16,0 5-2 16,-20-1 3-16,-20 0-2 15,-5 4 1-15,-9-3-1 16,0-1-2-16,-1-3-1 0,1 0 1 15,0-2 0-15,5-4 0 16,5-2 0-16,19-5-1 16,5-6 1-16,7 0-1 15,5-1-1-15,2-4 0 16,2-1 1-16,4 3 0 16,0-2 0-16,0-1 0 15,0 0-1-15,0 0 0 16,0 0 1-16,0 0 0 15,0 0 0-15,0 0 0 16,0 0 0-16,0 2 1 16,0-2-1-16,0 0 0 0,0 0 0 15,0 0 0-15,0 0-1 16,0 0 1-16,0 0 0 16,0 0-4-16,0 0 0 15,6-2 4-15,12-5 5 16,9-3-5-16,0 4 1 15,2 0 0-15,-2 2-1 16,12 4 1-16,-2 0-1 16,7 0 0-16,5 10 0 15,-3 12 0-15,-7 4 0 16,1 3 2-16,-9-3 0 16,-7-1 0-16,-1-3-1 15,-4-3-1-15,-5-4 2 0,3-5-2 16,-9-1-1-16,2-6 1 15,-8-1-1-15,2-2-4 16,-4 0-6-16,0 0-10 16,0 0-16-16,3 0-39 15,1 0-213-15</inkml:trace>
  <inkml:trace contextRef="#ctx0" brushRef="#br0" timeOffset="15788.0332">25564 6089 139 0,'12'10'46'16,"3"-1"9"-16,4 1-3 16,-1 0-7-16,5 1-6 15,0-2-10-15,-5-3-15 16,1-1-12-16,-7-3-2 15,1 2-10-15,-5-3-9 16,8-1-36-16,-3 0-177 16</inkml:trace>
  <inkml:trace contextRef="#ctx0" brushRef="#br0" timeOffset="16203.8866">26143 5479 305 0,'0'0'83'16,"0"0"-74"-16,0 0 17 16,0 15 10-16,0 14-9 15,-13 11-1-15,-9 2-4 16,7 1-10-16,5 1 1 15,10-3-8-15,0 2-5 0,29-3 2 16,18-2-2 0,9-2 0-16,4 1 0 0,2-4 1 15,2 1 2-15,-12-2-3 16,-5-3 2-16,-16-3-2 16,-8-2 2-16,-15-4 0 15,-8 2 5-15,0 0 0 16,-31 4 1-16,-24-3-2 15,-14 3 0-15,-9-4-4 16,-5-4-2-16,3-8-8 16,-3-2 0-16,9-8-11 15,7-2-22-15,14-27-59 16,20-15-250-16</inkml:trace>
  <inkml:trace contextRef="#ctx0" brushRef="#br0" timeOffset="16410.4301">26031 5622 301 0,'13'0'32'0,"11"0"-20"16,14 0 37-16,11-3-4 15,17-1-18-15,3-3-10 16,7-4-14-16,3-3-3 15,-5-1-3-15,9-3-14 16,-9-2-18-16,1-6-148 0</inkml:trace>
  <inkml:trace contextRef="#ctx0" brushRef="#br0" timeOffset="16755.5126">27034 5202 203 0,'-4'0'134'0,"2"0"-127"16,-5 6-2-16,-3 16 15 16,4 4 14-16,0 0-8 15,6-1-12-15,0-6-5 16,6-3-3-16,23-7 2 16,12-5 0-16,11-4 4 0,20-1 4 15,1-20-4 1,-1-8-5-16,-18 0-4 0,-23-1-1 15,-21 1 2-15,-10-1-4 16,-17 2-4-16,-36 5-1 16,-9 7 0-16,-11 6 5 15,1 7 1-15,6 3 0 16,6 0 3-16,16 0-4 16,11 3-2-16,17 6-2 15,10-2-11-15,6-1-17 16,0 4-37-16,22-9-237 15</inkml:trace>
  <inkml:trace contextRef="#ctx0" brushRef="#br0" timeOffset="17009.7553">27784 5286 50 0,'-66'49'197'15,"-10"7"-128"-15,-11 12-22 16,-10 5-9-16,-1 4-1 16,3 6-11-16,2 2-5 15,2 11-9-15,-4 7-8 16,-4 6-3-16,2-3-1 16,6-9-2-16,14-16 0 15,22-16-4-15,13-15-1 0,22-12-11 16,9-13-22-16,11-16-199 15</inkml:trace>
  <inkml:trace contextRef="#ctx0" brushRef="#br0" timeOffset="17296.0999">27015 6376 214 0,'-16'25'44'0,"3"4"-15"16,11-8 14-16,-2-1 8 0,4-7-13 16,0-4-17-1,6-3-3-15,29-6 7 0,19-4 5 16,18-19-5-16,9-7-10 16,-9-4-13-16,-24 1 1 15,-29 5 0-15,-19 1 3 16,-19 1-1-16,-39 5 1 15,-14-1-6-15,-11 0-2 16,-8 4-7-16,6-2-22 16,3-5-92-16</inkml:trace>
  <inkml:trace contextRef="#ctx0" brushRef="#br0" timeOffset="23234.3327">28289 5167 271 0,'-25'0'37'15,"0"-9"-25"-15,-2-10 28 16,2 0-11-16,-6-5-9 15,2 4 0-15,2-2-8 16,-4-6 3-16,-4 0-3 0,-2-5 0 16,-8-1 3-1,-5-2-11-15,-10-4-1 0,-8 3 0 16,-11-1 0-16,-18 0-3 16,-23-1 0-16,-20 1-1 15,-11 2-3-15,-8 6 3 16,-11-1-1-16,-1 8 2 15,-5 1 0-15,0 3 1 16,13 5 1-16,2-1-1 16,8 3 0-16,2 4 3 15,-6 3-1-15,-9 3-1 16,-9 2-2-16,-9 0 1 16,-5 0 4-16,3 12-3 15,-2 7-2-15,4 5-1 16,-8 4 1-16,-6 4-6 0,1 6 8 15,3 4-4-15,12 4 3 16,15-1-1-16,24 1 0 16,13-3 1-16,18-1-1 15,3 1 1-15,1 2-1 16,5 3 2-16,4 3-2 16,8 5 0-16,6 3-2 15,6 4 2-15,3 4 0 16,3 2 2-16,11 5-2 15,2 5-2-15,5 2 2 0,7 0 2 16,11 3-2 0,6-1 0-16,12 1 0 0,9 4 0 15,10 2 0-15,0 0 0 16,0-2 0-16,31 0-2 16,21-4 1-16,16-3 1 15,12-1 0-15,11 0-1 16,13-1 1-16,9-3-1 15,16-5 1-15,19-7-1 16,7-8-1-16,7 5 2 16,1-6-2-16,2-1 2 15,7-4 0-15,10-10-2 16,-2 1 1-16,-5-7-2 16,-5-5 2-16,-5-4 0 15,-8 0 1-15,-6-6 0 0,-6-2 0 16,-4-5 1-16,-1-8-1 15,11-4 1-15,2 0-1 16,2-3 0-16,8-13 0 16,-4-6-1-16,11-6 1 15,2-2-1-15,3 5 2 16,1-1-2-16,-7 4 1 16,-5-2 0-16,-7 0 1 15,-10 1-1-15,-7-5 2 16,-1 3 0-16,-1-5-2 15,3 0 2-15,6-3-2 16,-5 1 1-16,-7-3-1 0,-9-5 1 16,-9-4-1-16,-3 0 0 15,-4-12 1-15,-7-5-1 16,-6-2 0-16,-8-3 1 16,-12 0 0-16,-7-2 0 15,-8 0 0-15,-2-1 3 16,-6 6-3-16,-11 4 4 15,-6 2 0-15,-8 2 1 16,-8 4-3-16,-5-4 1 16,-3 2 2-16,-3-2-2 15,-4-3 3-15,3 3-3 16,-3 0-1-16,0 3 0 16,0 8 3-16,-2-3 3 15,-2 5-5-15,-2-4-2 16,0 2 5-16,0-1 0 0,0 1-2 15,-12 5 0-15,-13-2-3 16,-6 0 0-16,-6 1 0 16,0-2-1-16,-11 2 0 15,1 3 2-15,-7 4-1 16,-2 0-1-16,0 2 1 16,-8 0 0-16,0 2 2 15,0 1-3-15,-2 1 0 16,0 2 0-16,-5 0 0 15,-5 0-1-15,-5 1 0 0,-3-2 2 16,-5 2-2 0,-2 2 0-16,-6-2 1 0,-3 3-1 15,-9-1 0-15,-1 0 0 16,3 3 0-16,5-1 1 16,12-1-1-16,-1 2 0 15,-7-1-1-15,-11 1 0 16,-9-3 1-16,-12 1 0 15,0 3-1-15,-3 1 1 16,-5-1-1-16,-3 5 0 16,-6 0 1-16,-3 1 1 15,3 2-1-15,2 3 1 16,0 2-1-16,1 5 0 16,-3 0-2-16,-4 0 2 15,6 0 0-15,5 6 0 0,5 6-1 16,-5 2 0-1,-3 5 1-15,-4-1-1 0,3 2 0 16,3-1 0-16,1 1-1 16,-5 2 1-16,0 1 1 15,1 5 0-15,3 1 0 16,7 2 0-16,-7 1 0 16,3 0 0-16,-3 1 1 15,9-6-1-15,10 1 0 16,14 4-1-16,15-3 1 15,4 4-2-15,5 5 1 16,5 3 0-16,-2 6 1 0,-1 1 0 16,5 7-2-1,-1-3 0-15,1 3 4 0,9 0-2 16,-2 7 0-16,6 0 0 16,4 2 0-16,8-1 0 15,13-2 0-15,8-7 0 16,8 0 0-16,11-1-4 15,5 5 4-15,1 6 1 16,0 8-1-16,2-2 1 16,4-1-1-16,0-1-2 15,0-6 2-15,0 0 0 16,16-4 0-16,13 2 0 16,2-2 0-16,9 0 0 0,7-1 0 15,7-1 0 1,8 4-1-16,4-1 0 0,6 4 1 15,3-1 0-15,1-4 1 16,-1-4-1-16,1-2 0 16,3-3 0-16,1 2 0 15,5-3 1-15,6-1 0 16,12 3-1-16,11-8 0 16,14-4 0-16,5-3 3 15,3-4-3-15,9-10-2 16,6-3 2-16,12-10-2 15,8-2 3-15,5-5-3 0,0-1 2 16,0 0 0 0,-3 0 1-16,9 0-1 0,-4 0 0 15,14-12 1-15,9-3-1 16,-1-2 0-16,1-1 0 16,-5-4 0-16,-10-1-3 15,-2-2 2-15,4 2 1 16,-2 0-1-16,-8 1 1 15,-2-2 0-15,-9-2 0 16,-4 0 1-16,-3-2-1 16,-3-3-2-16,0 0 2 15,6-3 0-15,-8 2 0 16,-4-2-1-16,-12 0 0 16,-13 0 1-16,-9-1 0 15,-1-3 0-15,2-2 0 0,-13-6 0 16,-3-1 0-16,-5-2 1 15,-12 1-1-15,1 1 0 16,-3-4 0-16,-6 3 2 16,1 2-1-16,-5 3-1 15,-9 2 2-15,-6 1 0 16,-5 3 1-16,1-2-3 16,-4 3 2-16,-5-3-1 15,-8-3 0-15,1-3 0 16,-3-3-1-16,2-11 1 15,4 1-1-15,-8-8 1 16,2 2-1-16,-6 3 0 16,-10 4 0-16,-7 1 2 15,-12 1-1-15,0 4-1 0,0-3 2 16,-29 4-1-16,-6 4-1 16,-8-4 1-16,-5 2 0 15,-3-6-1-15,-13 2 0 16,-11 0-2-16,-8 5 1 15,-10 4 1-15,-10 2-2 16,-4 5 1-16,-9 4 1 16,-2 0 0-16,-6 4 0 15,2 0 0-15,0 1 0 16,0 0 1-16,6 3-1 16,1 2 1-16,1 2-1 15,-2 0 0-15,-12 3-1 16,-8 1 1-16,-5 4 1 0,0 1-1 15,9 3-2-15,14 0-2 16,-2 2 3-16,5 4 1 16,-1 0-4-16,0 1 4 15,4 1 0-15,3 0-2 16,-3 0 2-16,-10 0-1 16,-10 0-2-16,-6 0 2 15,-3 5 1-15,7 1 0 16,1 4 0-16,-7-4 1 15,-9 5-2-15,-4-2 1 16,0 0 0-16,15-1-2 16,16 0 2-16,12 3-1 0,3 4 1 15,-3 3-1-15,-4 4 0 16,-2 0 1-16,5 0 0 16,3 0 0-16,1 2 2 15,-3-2-1-15,-1 1-1 16,-9 2 0-16,0-2 1 15,4 1 0-15,11 2-1 16,10-2 0-16,14 3 1 16,2-1 0-16,7 3 0 15,4-3-1-15,4 1 0 16,4-1 0-16,4-3 1 16,2-1-1-16,-1-1-1 15,5 2 1-15,-4 1-1 0,0 5 1 16,1 2-1-16,-5 4 1 15,-6 1 1-15,2-2-1 16,0 4-1-16,4-2 1 16,4 1 0-16,2 1-1 15,-1 3 0-15,5-4 0 16,1 5 1-16,9-3 0 16,11-1 0-16,-6 6 0 15,9 5 0-15,-1 7 0 16,2 7 0-16,2-1 0 15,5-2 0-15,3-2 0 16,11-4 0-16,2-2 0 0,0-2 0 16,0 2 0-16,13-1 0 15,7 1 0-15,9-3-1 16,2 5 1-16,11-1 0 16,5 1 0-16,3 0 0 15,6-5 0-15,4-1 0 16,0-4 0-16,8-1 0 15,2-1 0-15,11-6-1 16,8-1 1-16,4 0 1 16,16 2-1-16,17-2 1 15,7 3-1-15,7-5 0 16,-1-1-1-16,1-4 0 16,7-5 1-16,10-4-1 0,13-4 1 15,1-1-1 1,9-2 0-16,2-2 1 0,6-3 0 15,8-5 0-15,15-2 2 16,6 0-1-16,-2 0-1 16,0 0 0-16,-8-12 0 15,-11 2 0-15,-3-3 0 16,-12-1-2-16,-15 0 2 16,-13 2 0-16,-11 2 2 15,-7-2-2-15,-3 1 0 16,-2-2 0-16,7-3 1 15,-7-2 0-15,8-1-1 16,7-2 2-16,-6-3-2 16,1-1 1-16,-14 1-1 0,-10 0 0 15,0 2 0-15,0-4-1 16,-1-2 2-16,5-1-1 16,-4-5 0-16,0 1-1 15,-7-3 1-15,-7-5 0 16,-11 0 0-16,-11 2 2 15,-5 1-2-15,1 2 1 16,-4-1 0-16,3 2 0 16,-3-3 1-16,-6-2-2 15,3 2 0-15,-5-6 0 16,-9 1 2-16,-1-1-2 16,-8 1 2-16,-1-6 0 15,-8-3-2-15,-1-6 0 0,-10 2-1 16,-7-5 1-16,-9 0 0 15,-10-2 1-15,0 4-1 16,0 2 0-16,-12 3 0 16,-17 6 5-16,-8 0-4 15,-11-6-1-15,-12 2 0 16,-2 0 0-16,-12 2 0 16,-11-2 0-16,-16 10 0 15,-11-2-1-15,-8 2-1 16,-8 2 2-16,-4 3 0 15,-3-2-2-15,-3 3 2 16,-1-2 3-16,-5-3-3 16,-3-1 0-16,-4 3 0 0,4-1-1 15,-6 8 1-15,-2 3 0 16,2 2 1-16,0 5-1 16,9 4-4-16,-3 1 2 15,2 3 2-15,5 1 0 16,-5 8-2-16,11-3 0 15,-3 5 2-15,1 3-2 16,-13 0 1-16,-10 2-1 16,-7 12 0-16,-7 6 1 15,1-1-1-15,-1 4 2 16,9-1-2-16,11-1 1 16,15 0-2-16,14-1 1 15,6 2 1-15,2 4-1 0,0 3 1 16,-1 0 0-16,-1 0 1 15,6-1-3-15,3-1 2 16,7-1-1-16,9 3 2 16,4-4-2-16,5 1 1 15,-1 3 0-15,4 0-2 16,-3 5 3-16,5-1 0 16,5 5-1-16,3 1 1 15,5 2-1-15,0 3 1 16,4-1 0-16,6-3-1 15,2-1 0-15,-1 1 1 16,1 3 0-16,4-2 0 16,-4 6 0-16,5 2-1 0,-3 2 0 15,7 7 1-15,-3-3-1 16,7 8 1-16,4 0-4 16,6 3 2-16,8 3 0 15,15 0 1-15,8-2-3 16,0 0 2-16,39-3 0 15,21 0-4-15,16 1 2 16,17 3-2-16,17-7 3 16,10-6-5-16,4-10-2 15,8-6-4-15,15-10-2 16,14-7-8-16,21-7-9 16,19-5-34-16,9-5-11 15,9-5-84-15</inkml:trace>
  <inkml:trace contextRef="#ctx0" brushRef="#br0" timeOffset="28595.139">2346 10034 170 0,'-12'6'28'16,"6"0"-28"-16,6-6 1 15,0 4 8-15,6-1 5 16,27 3 9-16,-2-1 1 15,8-1 2-15,7 1 11 0,7-3-6 16,18 1-3-16,7-3-1 16,26 0-5-16,18 0-5 15,22 0-5-15,11 0 5 16,19-6-3-16,8 2-6 16,6 0 2-16,8 1 1 15,13 1-3-15,4-1 0 16,8 3 3-16,13-3-2 15,-13 3 1-15,19 0-2 16,-15 0-1-16,11 0-1 16,-5 0 0-16,-1 0 1 0,-9 8 1 15,0-1-3 1,4 3 0-16,17-2 5 0,4 3-5 16,19-4 0-16,14-3-4 15,2 0 4-15,10-4-3 16,9 0 3-16,-8 0-1 15,7 0-1-15,20 0 1 16,9-8 1-16,18 1-1 16,-1 0-4-16,-10 3 0 15,-15 4 0-15,-20 0 0 16,-15 0 1-16,-8 0 1 16,-10 4 0-16,-1 0-2 15,-11-1 0-15,-16 0-2 16,-5-3 2-16,-19 0 0 15,-10 0 0-15,-21 0 1 0,-15 0-2 16,-12 0 2-16,-4 0 1 16,2 0-2-16,-2 0 3 15,-2 0-3-15,-17 0-2 16,-14 0 1-16,-16-10 0 16,-18 1 1-16,-15 0 0 15,-26-1 0-15,-18 4 0 16,-19 2 2-16,-4-2 2 15,-1-9 2-15,3-7 4 16,6-12-10-16,1-9 1 16,5-8-1-16,3-1 0 15,0-11-4-15,7 2 3 0,-3-2 0 16,0-3 1-16,-2-4 1 16,-11-7-1-16,-4 0 0 15,-3-5-1-15,-5 1 1 16,0-4-1-16,0-6 1 15,-23-3-1-15,-10-1 0 16,-6-1 0-16,-5 4 1 16,-10 0-1-16,-4 1 1 15,-12 3-3-15,-8 3 0 16,-9 1 2-16,-14 0-3 16,-15 0 4-16,-17 6-3 15,-7 1 2-15,-11-1 0 16,0-1 0-16,-2-3-2 0,-12 5 2 15,-9 3-2 1,-10 5 2-16,-8 2 1 0,-9 3-1 16,-16 1-1-16,-4 8 1 15,-21 2-1-15,-14 2 0 16,-9 2 1-16,-14-1 1 16,-2-1-8-16,-2 1 3 15,-4 1 4-15,-3 5 0 16,5 8 1-16,0 3 0 15,-5 5 1-15,11 4 0 16,-6 1-1-16,4 2 0 16,4 3-3-16,-8-4 0 15,-3 3 2-15,3 1 0 16,-21 4-1-16,8 1 0 0,7 2 2 16,0 1-4-16,16 5 1 15,-4 5-1-15,0 0 0 16,-1 0 3-16,14 0 2 15,-5 0-1-15,15 13 2 16,18 1-2-16,2 8 0 16,23 7-1-16,13 1-2 15,4 7 3-15,5 6-1 16,9 9 0-16,17 7 1 16,8 7 0-16,8 4-1 15,31 2 2-15,15 0-1 16,12 8 0-16,12 5-2 15,9 9 2-15,12 3 0 0,13-3 2 16,18 1-2-16,15 2 0 16,12-6-1-16,0 4 1 15,31 5-1-15,22 2 1 16,-1 4 0-16,14 5 1 16,11-8-2-16,-13-1 1 15,12 0-1-15,5-3 0 16,8-5 1-16,2-4-1 15,0-5 1-15,-7-8 0 16,1-7-2-16,-6-8 2 16,-1-4 0-16,-3-7 0 15,9-5-2-15,7-7 0 0,2-9-8 16,4-9-16-16,1-17-49 16,7-4-52-16</inkml:trace>
  <inkml:trace contextRef="#ctx0" brushRef="#br0" timeOffset="29362.1601">26356 6462 264 0,'4'6'24'0,"-4"-6"-24"15,2 0 0-15,-2 0 3 16,0 0 5-16,4 0 1 15,-4 0 2-15,0 0 7 16,2 0 0-16,-2 0 3 16,0 0 0-16,4 0-11 15,-4 0-6-15,0 0-3 0,0 0-1 16,2 0-1-16,-2-6-9 16,5 0-19-16,-3 0-26 15,2 2-89-15</inkml:trace>
  <inkml:trace contextRef="#ctx0" brushRef="#br0" timeOffset="30186.9983">28167 576 3 0,'-7'44'0'15,"3"2"-3"-15</inkml:trace>
  <inkml:trace contextRef="#ctx0" brushRef="#br0" timeOffset="32467.4161">17701 13040 125 0,'-13'0'50'16,"7"0"-34"-16,6 0-3 15,-2 0-1-15,-4 0-10 16,-4-3-2-16,1-5 0 16,-3 1-2-16,-1-5-2 15,3 1 3-15,-2 0-8 16,8-3-18-16,-3 6-7 16,7 0-12-16</inkml:trace>
  <inkml:trace contextRef="#ctx0" brushRef="#br0" timeOffset="34437.2618">2022 10705 179 0,'39'0'12'0,"-14"-3"-5"16,-13 3 10-16,7 0 12 0,10 0-9 16,-5 0 0-16,3 0-3 15,6 0-1-15,-6 0 5 16,11 0 1-16,7 0 1 15,-2 0-7-15,11 0-4 16,6 0-3-16,2 0 0 16,6 0-4-16,15 0-3 15,2 0 1-15,18-3-3 16,7 3 5-16,14 0-5 16,14 0 0-16,11 0 4 15,4 0 0-15,12 0-4 16,15 0 1-16,10 0 0 15,17 0 1-15,14 0-1 0,7 0-1 16,11 0 0-16,5 0 1 16,0 0-2-16,2 0 1 15,0 0 0-15,9 0 1 16,3-3 0-16,9-1 3 16,12-2-3-16,8 5 2 15,17-1 0-15,14-1-3 16,-8 0 3-16,9-1-3 15,5-3 1-15,3 4 0 16,3 1 0-16,9-4 1 16,11 6-1-16,5-1-1 15,1-6 0-15,-3 7 0 0,5-3 0 16,6 3 2-16,6-1-2 16,6-3 2-16,11 1-2 15,-9-4 0-15,2 3-3 16,7-4 6-16,3 3-3 15,5-1 2-15,15-1-2 16,-16 1 0-16,3-3 0 16,8 3 0-16,7 1 2 15,12 3-1-15,3-7-1 16,10 3 0-16,-10-1-1 16,5 4 1-16,-2-3 1 15,0 6 2-15,2 0-3 16,-6 0-1-16,-8 0 1 0,-1 0 0 15,3 0 1-15,6 8 1 16,8-4-2-16,-12 2 0 16,-5-2 0-16,-3 5-1 15,1-2 1-15,-6 3 3 16,7-3-2-16,-13 1-1 16,-10-1 0-16,-17 0 0 15,0 5 0-15,-8 2 2 16,2-2-2-16,0 2 1 15,-14-3-2-15,1 1 1 16,-18-2-1-16,11 2 2 16,-15 2 0-16,-13-3-1 15,-12 4 0-15,-33-4 0 16,-14 3-1-16,-17 2 2 0,-19 1-1 16,-10-2 1-16,-12 0-1 15,-3 1 1-15,3-3 0 16,-3-1-1-16,3-2 0 15,-17-1 0-15,-18 1-2 16,-13-4 1-16,-13 3 1 16,-22-3 0-16,-31-2-1 15,-35 0 1-15,-27-1 0 16,-16-2 0-16,-7 2 0 16,-4 0 0-16,-2-3 1 15,4 4-1-15,10-4-2 16,-14 0 2-16,0 1 1 15,0-1-1-15,0 0 0 0,0 0-1 16,0 0 1-16,0 0-5 16,0 0-7-16,0 0-33 15,0 0-269-15</inkml:trace>
  <inkml:trace contextRef="#ctx0" brushRef="#br0" timeOffset="36125.4628">6325 10787 63 0,'15'8'31'16,"-3"1"-17"-16,9 3-3 0,-15-4-9 16,7-1 4-16,-7 1 0 15,-4-5 2-15,2 1 1 16,-4-1 9-16,2 0-3 16,-2 1 6-16,4 1 8 15,-2 4-2-15,-2 3 1 16,4-1 0-16,-2 7-6 15,-2 0 0-15,0 9-11 16,0 5 1-16,0 10 4 16,0 5 1-16,0 11-6 0,0 11-1 15,0 2 3 1,-2 10-3-16,-16 10-4 0,-22 13 4 16,-9 9 3-16,-13 15-1 15,-11 5 0-15,-1 10-2 16,2 4 0-16,1 3 0 15,9 1 0-15,13 3-2 16,-3-3-1-16,13 5-1 16,8 2-3-16,-10 4 6 15,3 7-6-15,-7-4 2 16,-1-3-1-16,-5 2-1 16,5-6 3-16,-8 1-6 15,11-2 0-15,2-3 2 16,10-3 0-16,6-8-2 15,-2 0 1-15,13-7-2 0,-3-4 2 16,3-6-2-16,1-3 1 16,-3-5 0-16,-7 0 1 15,2-9-1-15,-4-6 0 16,-4-3 0-16,1-10 1 16,1-4-1-16,-6-10 0 15,2-11 0-15,4-8 0 16,8-10 0-16,3-10 1 15,3-8-1-15,7 1-1 16,2-8 1-16,4-3 0 16,0-6 0-16,0-4-2 15,0-3 0-15,0-6-1 0,0 0-1 16,0 0-1-16,0 0-3 16,-6 0-7-16,-7-22-7 15,-7-10-30-15,-20-11-40 16,3-6-154-16</inkml:trace>
  <inkml:trace contextRef="#ctx0" brushRef="#br0" timeOffset="36943.2074">4484 15624 251 0,'6'14'13'0,"4"16"5"16,3 17 10-16,3 4 1 16,-4 9-3-16,1 6-7 15,-1 3-7-15,3 4 3 16,10 9 3-16,8 6-4 15,-7 3-2-15,12-3 0 16,7-4-4-16,-6 1-3 16,7-4 3-16,-9-8-5 0,-2-7 1 15,2-10-4 1,-3-8 2-16,5-8-2 0,-12-11-1 16,-2-7 1-16,-5-10 0 15,-7-6 0-15,-5-6 1 16,-2 0-1-16,6-6 3 15,17-24 1-15,13-14 10 16,16-16-7-16,14-12-3 16,11-5 0-16,1-4-3 15,3-1-1-15,-4-1 1 16,-5-2-1-16,-5 1 0 16,-9 2 1-16,-4 6-2 15,-11 6 3-15,-9 11-3 16,-13 15 3-16,-15 12-3 0,-12 2 2 15,0 16 0-15,0 2 1 16,-14 1 2-16,-3 8 1 16,3-2-1-16,-5 5-3 15,2-3 1-15,1 0-2 16,-5 3 1-16,-4 0-2 16,-2 0 2-16,-4 0-1 15,-2 0 0-15,-8 0 1 16,-2 0-1-16,-11 0 0 15,-2 0 0-15,-8 0 2 16,-10 0-2-16,-11 0 0 16,-12 0 1-16,-13 0-1 15,-6 3 0-15,-20-3 2 0,6 0 0 16,-9 3 0-16,11-3 0 16,12 0-1-16,19 0-1 15,6 0 0-15,19 0 0 16,0 2 0-16,14-2 0 15,18 0-2-15,16 0-1 16,5 0 1-16,11 0-6 16,8 0-4-16,0 0-4 15,0-2-24-15,0-8-102 16</inkml:trace>
  <inkml:trace contextRef="#ctx0" brushRef="#br0" timeOffset="38360.1489">14751 12020 184 0,'35'0'83'0,"-14"0"-69"16,-21 3-6-16,0 15 22 15,-31 20 6-15,-6-2-16 16,-5 1-9-16,5 3 5 16,8 4-6-16,2 4 1 15,0 4-3-15,9 3-1 0,3 3-7 16,9-10-1-16,6-4-10 16,0-11-21-16,21-14-34 15,18-10-104-15</inkml:trace>
  <inkml:trace contextRef="#ctx0" brushRef="#br0" timeOffset="38713.1482">15359 12279 156 0,'-9'49'27'15,"9"0"-12"-15,0-5 3 0,0-9 0 16,25-4-8-16,19-11-4 16,11-12-3-16,12-8 5 15,5 0 19-15,7-26-11 16,-5-7-10-16,-10-2-1 16,-16-6 0-16,-28 1-3 15,-16-1 1-15,-4 7 2 16,-18 2 6-16,-30 10-3 15,-12-1 7-15,-8 10-6 16,-4 4 1-16,1 2 3 16,14 7-4-16,-1 0-6 15,25-4-3-15,12 4-4 0,15 0-13 16,6 0-24-16,10 0-107 16</inkml:trace>
  <inkml:trace contextRef="#ctx0" brushRef="#br0" timeOffset="39045.0595">16262 12259 160 0,'-14'37'28'0,"3"3"-8"15,7-7 13 1,4-4-14-16,0-11-8 0,17-4-6 15,18-6-1-15,10-8 8 16,15 0 22-16,10-11-10 16,5-17-10-16,-3-6-11 15,-12-3-2-15,-18 1 1 16,-24 3 1-16,-18 7 9 16,0 4-3-16,-45 7 0 15,-17 4 4-15,-13 8-10 16,-3-2 0-16,-5 3 0 15,17-3-3-15,10-6-7 16,21 0-9-16,20-11-25 16,15-7-117-16</inkml:trace>
  <inkml:trace contextRef="#ctx0" brushRef="#br0" timeOffset="39396.6968">16802 11688 256 0,'-31'16'41'16,"2"3"-33"-16,8-1 12 15,9 0 9-15,7-2-14 16,5-3-9-16,5-1-5 16,26-9 0-16,18-3 1 15,17 0 11-15,15-25-2 0,10-8-10 16,-6-4 3-1,-19 5-4-15,-31 0 0 0,-29 4 1 16,-6 6 10-16,-41 3-11 16,-32 9 0-16,-18 3 0 15,-8 7 1-15,-2 0 3 16,4 0-3-16,10 0 2 16,15 7-1-16,18-2-2 15,23-3-2-15,18 1-4 16,13-3-7-16,0 0-28 15,27 0-50-15,33 0-154 16</inkml:trace>
  <inkml:trace contextRef="#ctx0" brushRef="#br0" timeOffset="39641.0102">17482 11619 82 0,'-60'44'89'15,"-15"5"-77"-15,-16 9 14 16,-6 8 23-16,2 4-8 16,12 8-10-16,7 1-8 15,8 2-1-15,2 1-8 16,-1 4 2-16,5 1-8 16,5-8-8-16,11-5 0 0,7-11-3 15,18-13-7 1,9-9-6-16,12-14-7 0,0-14-26 15,6-13-119-15</inkml:trace>
  <inkml:trace contextRef="#ctx0" brushRef="#br0" timeOffset="40294.8695">16967 12630 182 0,'-19'35'14'0,"1"3"17"0,12-8 3 16,3-8-7 0,3-5-7-16,0-6-13 0,15-7 1 15,30-4 4-15,11-4 22 16,19-24-17-16,20-10-10 16,-2-9-4-16,-11 3-3 15,-20 4 0-15,-24 6 3 16,-26 5-2-16,-12 6 6 15,0 8-2-15,-21 4 2 16,-30 4 3-16,-11 5-4 16,-13 2 0-16,-1 0 5 15,1 0-5-15,5 2 3 16,14 6 0-16,9-1-6 16,10 0 2-16,10 1-3 15,6-5-1-15,9 4-1 0,5-6-1 16,5 6 0-16,-2-6-3 15,4 6 1-15,0-3 2 16,0-1 0-16,0-3-1 16,0 0 1-16,0 0 1 15,0 0-3-15,0 0 3 16,0 0 0-16,0 0 3 16,0 0-3-16,0 0 0 15,0 0 1-15,0 0 0 16,0 0 1-16,0 0-1 15,0 0 1-15,0 0 1 16,-2 0-1-16,2 0 0 0,0 0-1 16,0 0 0-1,0 0 0-15,0 0-1 0,0 0 0 16,0 0 0-16,0 0 0 16,0 0 1-16,0 0-1 15,0 0-2-15,0 0 1 16,0 0-1-16,0 0 0 15,0 0-2-15,0 0-3 16,-6 0-11-16,0 0-41 16,-11 0-198-16</inkml:trace>
  <inkml:trace contextRef="#ctx0" brushRef="#br0" timeOffset="41241.0331">20473 11943 51 0,'-40'-19'12'15,"16"1"-12"-15,3 4-15 16</inkml:trace>
  <inkml:trace contextRef="#ctx0" brushRef="#br0" timeOffset="41681.4584">20343 11602 211 0,'-13'0'78'15,"3"0"-37"-15,2 0-2 16,-9 0-6-16,-6 0-6 16,-10 3-12-16,-8 11-4 15,-3 2 3-15,-13 2 1 0,-1 5-1 16,-15 2-2-16,1 8-5 15,0 3 1-15,5 8-4 16,18 5-3-16,5 2 0 16,11 7 1-16,9-3 1 15,17 0-3-15,7-4 0 16,0-3-2-16,38-8-2 16,9-2 4-16,15-5 0 15,10-7 0-15,7-8 0 16,6-9 0-16,0-7 0 15,3-2-2-15,-3-4 0 16,0-21-4-16,0-12-9 0,2-4-13 16,-7-5-58-1,-3 0-160-15</inkml:trace>
  <inkml:trace contextRef="#ctx0" brushRef="#br0" timeOffset="41892.0371">20624 11807 271 0,'0'3'45'16,"0"1"-44"-16,0-4-1 16,12 5 3-16,29-5 14 15,15 0 1-15,8 0-9 16,9-5-9-16,-5-9-4 0,-6 2-30 15,-10 9-63-15</inkml:trace>
  <inkml:trace contextRef="#ctx0" brushRef="#br0" timeOffset="42096.3149">20688 12060 305 0,'-4'5'43'0,"4"-5"-39"15,0 0 8-15,0 0 1 0,16 0-9 16,21 0 7 0,19-5 1-16,17-6-4 0,11-7-4 15,1 3-4-15,2-7-4 16,-2 3-9-16,-15 0-29 16,-14 3-87-16</inkml:trace>
  <inkml:trace contextRef="#ctx0" brushRef="#br0" timeOffset="42409.7053">21719 11473 287 0,'-10'25'23'0,"-5"8"-8"15,1 11 5-15,6 3 8 16,1 6-9-16,7 1 1 16,0 9-5-16,0 3-3 15,0 1 3-15,15 2-6 16,1-10-5-16,7-3-1 16,-4-6 1-16,-5-10-4 15,3-2 0-15,-5-5-1 16,-1-4-3-16,-5-7 0 15,0-7-11-15,-6-8-5 16,2-7-29-16,2 0-242 0</inkml:trace>
  <inkml:trace contextRef="#ctx0" brushRef="#br0" timeOffset="45991.5045">26972 11441 264 0,'-11'-5'12'0,"-3"-2"10"15,-3 3 26-15,-5 1-7 16,1 0-6-16,-8 1-10 15,-6-1-7-15,-4 0 2 0,-9 3-1 16,-12 0-3 0,-6 0-2-16,-15 3-5 0,-16 19-6 15,-10 5-1-15,1 8-1 16,-1 9 0-16,6 8 0 16,10 11-1-16,14 6 0 15,13 8 0-15,17-3 0 16,16-5 0-16,22-9 0 15,9-9 0-15,0-4-3 16,37-10 1-16,11-3 2 16,10-5-1-16,12-4 1 15,5-6-1-15,7-8 0 16,9-8 1-16,0-3-3 16,-4 0-3-16,-2-19-16 0,-13-3-16 15,-6 0-81-15</inkml:trace>
  <inkml:trace contextRef="#ctx0" brushRef="#br0" timeOffset="47134.5135">26451 12126 158 0,'0'-11'77'0,"0"11"-63"15,0 0 22-15,0 0 11 16,0 0-14-16,0 0-18 0,21 4-4 16,18 10 16-16,-2 8-9 15,11 5-1-15,-3 2-6 16,3 0-7-16,-1 5 3 16,-3-2-5-16,-7 2 4 15,-12 1-3-15,-9 2 0 16,-16 0 4-16,0 7 2 15,-43 1 3-15,-30 3-3 16,-16-1 1-16,-8-3-2 16,0 0 0-16,4-7-3 15,-2-5 0-15,8-1-1 16,9-7-3-16,12-8-1 0,22-5 0 16,13-8-5-1,15-3-3-15,16-11-22 0,0-22-60 16,31-11-184-16</inkml:trace>
  <inkml:trace contextRef="#ctx0" brushRef="#br0" timeOffset="47552.9174">27303 11873 253 0,'0'33'62'0,"0"11"-52"0,0 8 11 15,0-1 5-15,0 11 2 16,4 5 1-16,18 9-4 16,3 2-5-16,2-5-4 15,8-4-3-15,7-6-5 16,-3-8-2-16,2-11-1 15,-10-11-1-15,-8-11 1 16,-7-11 1-16,-7-6-2 16,1-5 1-16,-2 0 8 15,17-30 12-15,21-16-8 16,11-25-16-16,16-15-1 16,-9-12-5-16,2-5 2 0,-10 3 0 15,0 10 3-15,-3 14-1 16,-9 8-1-16,-7 7-7 15,-14 8 5-15,-7 9-14 16,-3 12 2-16,-7 9-11 16,0 11-29-16,2 6-113 15</inkml:trace>
  <inkml:trace contextRef="#ctx0" brushRef="#br0" timeOffset="48153.83">28357 12640 370 0,'0'0'9'0,"0"0"14"15,16-19 42-15,15-20-18 16,19-16-33-16,10-12-9 15,8-21-4-15,2-5-1 16,3-11-1-16,-1 3-3 16,-8 11 0-16,-10 12-1 15,-23 30 5-15,-13 19 0 16,-11 21 3-16,-7 8-3 0,0 8-2 16,0 28 2-1,0 20 0-15,-19 17 8 0,-6 8-2 16,0 6 2-16,7-6-6 15,-1 1-1-15,9-13 1 16,10-14-2-16,0-17 0 16,0-14 0-16,12-12-3 15,21-12 2-15,13-8 1 16,20-33-2-16,19-17-7 16,4-15-6-16,-9-8 8 15,-5-4-5-15,-15 12-2 16,-9 11 5-16,-18 22 9 15,-10 18 2-15,-17 14-1 16,1 8 3-16,-5 0-2 16,6 28-1-16,-6 14 10 0,-2 13 5 15,0 10-1-15,0 6-2 16,-10-1-2-16,-5-1-1 16,3-7-4-16,1-3-4 15,5-7 1-15,6-11-1 16,0-6-2-16,0-9-2 15,0-11-10-15,0-4-21 16,0-8-92-16</inkml:trace>
  <inkml:trace contextRef="#ctx0" brushRef="#br0" timeOffset="48484.0262">29837 12849 455 0,'-8'0'49'0,"8"0"-49"16,0 0-5-16,0 0 5 0,12 0 5 16,33 4 4-1,20 7 0-15,7-5-1 0,0-1-3 16,-8 3-5-16,-4-5-4 16,-12 0-9-16,-17 2-18 15,-19 6-117-15</inkml:trace>
  <inkml:trace contextRef="#ctx0" brushRef="#br0" timeOffset="48672.0756">29705 13191 334 0,'0'3'6'0,"33"-2"-6"0,6 2 47 15,15-3 4-15,16 0-20 16,4 0-14-16,1 0-10 15,-9 0-7-15,-10-7-2 16,-17-5-9-16,-18 2-24 16,-11-5-142-16</inkml:trace>
  <inkml:trace contextRef="#ctx0" brushRef="#br0" timeOffset="48912.0311">29781 12964 261 0,'-10'21'74'0,"1"12"-63"0,-1 16 26 15,-4 8 10-15,1 13 3 16,-3 6-16-16,3-1 1 16,-3 3-7-16,1-6-6 15,-3-7-11-15,1-8-11 16,11-10 0-16,2-17-12 15,4-11-7-15,0-17-7 16,0-2-43-16,35-25-184 16</inkml:trace>
  <inkml:trace contextRef="#ctx0" brushRef="#br0" timeOffset="49129.9229">30380 13425 284 0,'-22'44'32'0,"-15"9"-1"16,1-4 34-16,1 0 6 15,10-8-38-15,11-5-12 16,4-11-9-16,8-10-9 16,2-7-3-16,0-8-4 15,0 0-13-15,0-15-12 16,18-15-70-16,15-17-202 15</inkml:trace>
  <inkml:trace contextRef="#ctx0" brushRef="#br0" timeOffset="49317.7385">30449 13133 123 0,'0'0'261'16,"0"0"-257"-16,0 0-3 15,0 9 14-15,10 3-1 16,9 3-7-16,1 3-7 16,3-4-16-16,2 2-4 15,-7-1-37-15,5 3-207 16</inkml:trace>
  <inkml:trace contextRef="#ctx0" brushRef="#br0" timeOffset="49729.3038">30691 13403 216 0,'-5'19'52'0,"3"2"-40"15,-4 5 18-15,0 8 24 16,0 3 5-16,-5 2-17 16,3 2-12-16,-6-5-10 15,1-2 5-15,1-9-4 16,6-5-10-16,4-10-5 15,2-7-5-15,0-3-1 16,0 0 0-16,0-18 0 16,8-12-21-16,33-9-13 0,9 1 18 15,4-1-2-15,-1 6-5 16,-9 10 8-16,-3 2 10 16,-10 9 5-16,-8 8 1 15,-9 1 0-15,-8 3 2 16,1 0 2-16,-1 3 6 15,0 19 6-15,-2 3-2 16,-4 6 1-16,0-2 4 16,0 1-4-16,0-5-4 15,0-6-6-15,0-1-6 16,0-8-2-16,0-2-10 16,0-3-16-16,31-3-51 0,23-2-259 15</inkml:trace>
  <inkml:trace contextRef="#ctx0" brushRef="#br0" timeOffset="50485.8527">31646 13669 317 0,'-13'-16'76'0,"1"-6"-73"16,-1 0 3-16,-1-3 3 15,-5 3-1-15,-3 4-2 16,3 3 1-16,0 8 15 0,3 1 1 16,1 6-4-16,-12 0-10 15,-4 19-6-15,-14 12 0 16,-3 8 4-16,5 1 4 16,8-3-4-16,12 3 2 15,9-7-4-15,14-7-1 16,0-4 0-16,0-3-4 15,0-7 3-15,27-9-3 16,10-3-2-16,16 0 2 16,7-18-4-16,-6 2-7 15,-10 2 4-15,-20 10-1 16,-13 0 3-16,-9 4 5 0,-2 0 1 16,0 7-1-1,0 8 6-15,0 7 0 0,0 0-1 16,0-3-1-16,0-2-1 15,0-4-2-15,0-6-1 16,4-3 0-16,17-4-2 16,8 0 2-16,14-19 1 15,11-6-1-15,6-4-3 16,-5-9-1-16,10-1-2 16,-8-5 1-16,3-1 5 15,-2-6-3-15,-6-4 1 16,0 3-2-16,-7 1-2 15,1-1 0-15,-9 12 1 16,-10 6 5-16,-7 12 3 16,-11 8 0-16,-5 3-1 0,-4 8-1 15,0 1 3-15,0 2 1 16,0 0-2-16,0 0 0 16,0 12-2-16,0 11 0 15,-11 13 6-15,-18 8 3 16,-4 7-5-16,-2 8-1 15,-2 1 5-15,2 1-4 16,4 2 0-16,14 2-3 16,15-2-1-16,2 0 11 15,23-5-9-15,16-3-1 16,9-7-2-16,8-7 0 16,-3-12-6-16,3-10-14 0,14-8-26 15,3-11-179-15</inkml:trace>
  <inkml:trace contextRef="#ctx0" brushRef="#br0" timeOffset="376636.1753">16930 472 281 0,'12'-7'63'0,"-12"2"-62"16,0 1 3-16,0 4 14 15,0 0 2-15,0 0-3 16,0 0-1-16,0 0-4 16,0 0 3-16,0 0-5 15,0 0 0-15,0 0-1 0,0 0-4 16,0 0 1-16,0 0-3 15,0 0-2-15,0 0 4 16,0 3-2-16,0 4-3 16,0 12 0-16,0 14 3 15,0 10 7-15,-2 8-6 16,-2 6-2-16,-2 1 5 16,4 5-3-16,2 1-2 15,0 6 4-15,0 5-5 16,0 3 2-16,0 0-1 15,6 0 0-15,12 2 2 16,3 5 0-16,0 1-4 0,-3 2 5 16,1 7-1-16,-5 9 1 15,3 3 3-15,0 4-5 16,-5 0 3-16,2-5-1 16,3 0-2-16,-3 2 2 15,3-3-4-15,0 2 5 16,-5-5-1-16,0-5 0 15,-5-2-2-15,1 0-2 16,-2 0 2-16,0-2 3 16,-6-4-2-16,0 0-1 15,0-2 2-15,0 2-3 16,0-1 4-16,-6-3-3 16,-8-7-1-16,-3-2 1 15,5-6-2-15,1-3 3 16,9-2-3-16,-2-5 0 0,4 2 0 15,0-3 0-15,-2 3 1 16,2-3-2-16,0-9 1 16,0-9 0-16,0-11-2 15,0-8 1-15,0-7 0 16,0-8 0-16,2-4 0 16,4-3-2-16,-6 0 1 15,0 0 1-15,0 0 1 16,0 0-1-16,9 0 0 15,11 0-3-15,17-1 3 0,21-10 2 16,17-3 0 0,3-4-2-16,3 1 0 0,4 0-3 15,-3 1 3-15,11 0 0 16,15-3 0-16,12 1 0 16,14-3 0-16,11 2 0 15,8-1-1-15,6-2 1 16,10 0 1-16,5-2-1 15,-2 4 0-15,7 3 0 16,5 0 0-16,15 3 2 16,10 1 0-16,8-1-2 15,6 0 0-15,-2-1-1 16,13 0 0-16,-3 1 1 16,1-1 0-16,3-3-1 15,-5-1 1-15,8 2 0 0,5-2 3 16,10 0-2-16,-3 0-1 15,6 0-1-15,-4-2 1 16,3 3-2-16,-9-3 2 16,-5 1 0-16,-1-2 0 15,0 1 0-15,8-1 1 16,0 2 2-16,-4 0-3 16,-4 0-1-16,-19 1-1 15,-4-2 2-15,-6 2-1 16,-9 1 1-16,5 1 0 15,-13 1 0-15,11 3 0 16,0-2 2-16,4 3 0 0,1 3-2 16,-9 3-1-16,-13-1 0 15,-10 4-1-15,-5 3 2 16,3-2-1-16,-6 2 1 16,-5 0 0-16,2 0 0 15,-5 0 0-15,-7 0 0 16,-2 0 0-16,4 0 2 15,8 0-2-15,5 0 2 16,-3 0-2-16,-8-3-1 16,-18-3 0-16,-3 0 1 15,-10-1-1-15,-8 1 1 16,-16 2-1-16,-24-3 1 16,-26 2-1-16,-23 1-1 0,-14-2-5 15,-17-11-5 1,-5-13-12-16,-40-8-91 0,-52-11-130 15</inkml:trace>
  <inkml:trace contextRef="#ctx0" brushRef="#br0" timeOffset="377385.498">17947 269 311 0,'12'-5'108'15,"-12"5"-106"-15,0 0-2 16,0 0 8-16,0 4-3 15,0 19-1-15,0 14 4 16,0 7 3-16,0 3 2 16,0-1-3-16,0 1-2 15,0-1-1-15,8 1-6 16,5-3 1-16,-1-6-2 16,3-2 0-16,-3-9-3 0,-4-5-2 15,5-5-5 1,-3-9-8-16,2-5-21 0,3-3-80 15</inkml:trace>
  <inkml:trace contextRef="#ctx0" brushRef="#br0" timeOffset="377879.2052">17881 134 292 0,'-38'0'35'15,"3"0"-29"-15,-2 11 5 0,-6 14 6 16,-5 9 0 0,-2 8-1-16,5 11 1 0,6 8-5 15,6 6-1-15,8 9-2 16,17-1-3-16,3 1 1 16,5-2-4-16,0-12-2 15,7-12-1-15,22-11 0 16,6-12-2-16,8-7 0 15,7-7 2-15,6-9 0 16,3-4 2-16,18-6 4 16,8-24 4-16,8-12-5 15,4-10 0-15,-8-8-4 16,-15-6 3-16,-8 0 0 16,-18 3 0-16,-17 6-1 15,-17 12 0-15,-14 5 1 0,0 8 0 16,-6 1-3-16,-31 6 9 15,-6 3-8-15,-7 3-1 16,-4 3 2-16,0 5 6 16,5 1-6-16,-3 4 3 15,7 0-6-15,-1 1 0 16,7 2 0-16,4 2-3 16,4-1-3-16,0 2-6 15,8 0-6-15,9 0-9 16,9 0-61-16,5 3-161 15</inkml:trace>
  <inkml:trace contextRef="#ctx0" brushRef="#br0" timeOffset="380759.4816">19059 448 77 0,'0'1'44'16,"0"6"-28"-16,0 2 13 15,0 4 9-15,0 8 1 16,0 8-6-16,0 7 6 16,0 8-14-16,0 0 5 15,6 5-8-15,0-2-7 16,7-5-4-16,-3-2 0 15,0-5-9-15,-1-8 2 16,-3-4-1-16,0-6 0 16,0-10 1-16,-6-3-3 15,4-4 1-15,-4 0 4 16,0 0 8-16,0-10 13 16,0-19 20-16,0-15-34 0,2-12-13 15,9-9-1 1,-3-3 1-16,4 3 0 0,1 7 0 15,1 16 0-15,-5 13 0 16,1 8 0-16,-4 11 0 16,-4 7 1-16,-2 3-1 15,4 0-7-15,5 2-5 16,9 13 5-16,11 10 7 16,2 10 2-16,0 6 1 15,0 4 1-15,-2 1-1 16,0-5 0-16,-2-6-1 15,0-6 0-15,-7-9-2 0,-1-6 0 16,-2-8 0 0,-5-4-4-16,0-2 1 0,11 0 3 15,14-24 0-15,19-12 4 16,6-10-3-16,-4-2-1 16,-15 9 0-16,-12 14 0 15,-14 11 0-15,-5 9 0 16,-12 5-1-16,0 0-1 15,7 3-6-15,1 19 3 16,13 13 5-16,3 5 8 16,1-1-5-16,0-1-1 15,0-5 1-15,-3-3 1 16,-1-6-4-16,-2-6-1 16,8-3 0-16,-7-4-3 0,5-7-1 15,4-4-8-15,8 0-16 16,19-7-80-16,4-17-255 15</inkml:trace>
  <inkml:trace contextRef="#ctx0" brushRef="#br0" timeOffset="381238.5728">21064 640 278 0,'0'-6'63'0,"0"-4"-1"15,0-5-15-15,-4-3-20 16,-15-4-7-16,-6 1-9 0,-4-4-9 16,3 5 4-16,-1 4-5 15,6 6 5-15,5 5 2 16,3 5 0-16,7 0 1 16,-9 0-9-16,-7 25 0 15,-7 13 0-15,-4 8 1 16,4 3-1-16,10-4-1 15,15-5-5-15,4-9 3 16,0-6 0-16,6-7 0 16,13-10-5-16,8-5-1 15,6-3-2-15,12-7-3 16,1-21 8-16,5-4 1 16,-7-3-8-16,-7 6-2 0,-8 7 10 15,-8 7 5-15,-5 10 0 16,-8 3 0-16,3 2-3 15,1 0 3-15,7 11 3 16,4 5 2-16,1-1 0 16,5 2-2-16,-2-5-1 15,4-3 1-15,-2-3-3 16,2-4 2-16,-2-2-2 16,2 0-5-16,-2-20-9 15,-2-6-3-15,-2-3-177 16</inkml:trace>
  <inkml:trace contextRef="#ctx0" brushRef="#br0" timeOffset="381569.481">21668 608 99 0,'16'23'85'16,"-4"6"-32"-16,-1-2-20 15,-3-1-4-15,-2-4-6 16,1-7-6-16,-3-1-9 16,-2-8-2-16,2-5-4 15,-4-1 6-15,0 0 6 16,0-4 18-16,0-15 14 16,0-10-35-16,0-8-9 15,2-1 0-15,2 3 1 0,4 4-1 16,3 6-1-1,1 7 0-15,5 4-1 0,-3 7-3 16,3 3-4-16,7 4-5 16,7 0 0-16,7 0-1 15,15 4-9-15,7 8-78 16</inkml:trace>
  <inkml:trace contextRef="#ctx0" brushRef="#br0" timeOffset="382057.3207">22606 503 56 0,'-6'-15'233'15,"-17"4"-224"-15,2-3 31 16,-8 4-1-16,1 3 13 16,1 4-26-16,-2 3-12 15,4 0-2-15,0 0-3 16,-4 13-6-16,2 9 1 15,0 4-3-15,13 2-1 16,2 1 0-16,12-6-1 16,0-1-1-16,2-4-1 15,29-6-1-15,8-3 1 16,0-7 3-16,9-2 0 16,-5 0 2-16,-2 0 1 0,-12-3-2 15,-4 1-1 1,-6 0 0-16,-1 2-1 0,-1 0 0 15,4 7-1-15,1 12 2 16,-1 6 0-16,0 4 3 16,-3 1 0-16,-9 4 0 15,-3-2-1-15,-2 2 1 16,-4-5 0-16,0 2 3 16,0-2-1-16,-12-2 2 15,-17 1-3-15,-9-5 5 16,-3-2-5-16,-2-6 1 15,-7-3-5-15,9-5-1 0,3-7-6 16,7 0-4 0,15-3-11-16,12-19-32 0,4-9-118 15</inkml:trace>
  <inkml:trace contextRef="#ctx0" brushRef="#br0" timeOffset="382289.3241">23104 698 94 0,'25'21'63'15,"0"3"8"-15,2 3-14 16,-9-1-3-16,-3 4-8 16,1-3-18-16,-3-4-11 0,-5-3-4 15,2-2-12-15,1-6 1 16,-3-2-2-16,-4-6-5 15,-2-4-6-15,4 0-9 16,5-10-3-16,1-17-100 16</inkml:trace>
  <inkml:trace contextRef="#ctx0" brushRef="#br0" timeOffset="382469.357">23133 364 264 0,'-6'9'28'16,"6"0"-25"-16,0 2 0 15,0 3 3-15,0 0-6 16,8 1-5-16,21-2-29 16,12 0-123-16</inkml:trace>
  <inkml:trace contextRef="#ctx0" brushRef="#br0" timeOffset="383098.4237">23710 667 77 0,'10'27'98'15,"-4"-2"-42"-15,1-1-23 16,-5-3-17-16,4-7 2 15,-2-1-5-15,-2-4-7 16,4 0-3-16,-6-5 0 16,4-1-2-16,-4-1-1 15,0-1 1-15,0-1 4 16,0 0 3-16,0 0 0 16,0 0-1-16,0 0 1 15,0 2-2-15,0 3-3 16,0 2-1-16,7 7 2 15,-1 1 1-15,0 2 0 0,0 3-2 16,0 1 1-16,-4 1-1 16,3-2 0-16,-3 1-1 15,-2-5-1-15,0-6 0 16,0-3-2-16,0-4 2 16,0-3 0-16,0 0 6 15,0-10 11-15,0-16 29 16,0-12-38-16,10-11-9 15,7-3 1-15,3-1-1 16,5 0 0-16,4 6 1 16,0 8 0-16,-2 7 0 15,4 6 1-15,-2 9-1 0,0 5 0 16,-9 8 1 0,3 4-2-16,0 0-4 0,2 8 4 15,2 12 0-15,6 9 4 16,-7 6-2-16,-1 3 0 15,-2 2 3-15,-4 0 2 16,-3-3 0-16,-1-5-2 16,-3-5 0-16,0-4-5 15,-1-3-3-15,1-6-2 16,-6-1-5-16,-6-5-9 16,0-1-52-16,0-3-262 15</inkml:trace>
  <inkml:trace contextRef="#ctx0" brushRef="#br0" timeOffset="383758.8444">18844 1630 104 0,'14'0'149'0,"28"-7"-137"0,24-8 32 16,27-5 10-16,21-2-10 16,24-2-11-16,21 1-4 15,33 0-6-15,21-2-4 16,21-3-4-16,26 0-4 16,11-5-4-16,14-1-6 15,7-3 5-15,-11 3-4 16,0 2-1-16,0 0 0 15,-4 1 0-15,-2 1-1 16,-8 3-4-16,-23 1-5 16,-25 4 4-16,-16 3 4 15,-32 0-1-15,-30 5 2 0,-21-1 0 16,-23 6 0 0,-17 0 0-16,-9 1 0 0,-18 1-1 15,-15 0-12-15,-18 2-5 16,-7 5-28-16,-13 0-79 15</inkml:trace>
  <inkml:trace contextRef="#ctx0" brushRef="#br0" timeOffset="395823.3009">26288 429 262 0,'35'4'113'16,"-8"-3"-110"-16,-17-1 3 16,-8 0 28-16,2 0 7 15,-4 0-8-15,0 0-12 16,0 0 4-16,0 0-1 15,0 0 2-15,0 0-10 16,-31 0-5-16,-8 2-11 16,-17 3 0-16,0 6 0 15,-4 0 0-15,4 4 0 16,5-1 0-16,7 4-1 16,11-3-2-16,6-1 3 15,13-3-2-15,8-3-3 16,6-1 0-16,0 5-4 0,0 0 2 15,0 2-1-15,18 3 4 16,13-3 1-16,13 5-1 16,3 2 1-16,3-2 3 15,2 1-3-15,-9 0 1 16,-2 2 0-16,-14-2 2 16,-4-1 0-16,-15 0 0 15,-8 0 0-15,0 3 0 16,-20 3 1-16,-24 0-1 15,-8 1 1-15,3-4 0 16,-1-6-1-16,13-3 0 16,8-6 0-16,6-1-2 15,11-6-9-15,-7 0-47 0,17-7-91 16</inkml:trace>
  <inkml:trace contextRef="#ctx0" brushRef="#br0" timeOffset="396272.6246">26531 570 156 0,'11'7'6'0,"1"7"3"16,1 3 12-16,9 5 15 15,-3 4-2-15,2 5-1 16,8 6-6-16,-5 0-9 16,7 2 6-16,0 2-4 15,2-3-12-15,-8-2-3 16,0-8 2-16,0-5-3 16,-2-3 0-16,-5-9 0 15,-5-5-3-15,-5-4 0 16,-4-2 3-16,-2 0 8 15,4-4 9-15,11-18 17 16,12-14-13-16,4-14-18 16,6-6-3-16,-2-9-4 0,-6-3 1 15,-6 2-1-15,0 5 0 16,-8 12 0-16,-3 15 0 16,-4 6 0-16,-8 10-2 15,5 6 2-15,-7 3-7 16,6 5-3-16,4 0-15 15,9 4-59-15,6 0-178 16</inkml:trace>
  <inkml:trace contextRef="#ctx0" brushRef="#br0" timeOffset="396904.2193">27739 865 319 0,'6'-12'35'15,"4"-6"-26"-15,3-4 17 16,3-2 12-16,-1-5-16 16,7-4-9-16,-1-7 6 15,2-7-10-15,2-4-1 16,-1 0-5-16,1 0 0 15,-2 10-3-15,-4 11 4 16,-3 10-4-16,-10 10 8 16,0 8-3-16,-6 2-2 15,3 0-3-15,1 0-2 0,8 8-6 16,9 14 8-16,12 9 6 16,0 5-3-16,6 8-2 15,-6 1-1-15,9 1 1 16,-7-4-1-16,2-6 0 15,-6-7 0-15,-6-13 0 16,-7-3 1-16,-1-7-1 16,-9-6 2-16,-4 0-2 15,3 0 2-15,15-25 5 16,11-14-7-16,15-11 0 16,6-5-1-16,-1 9-4 15,-7 4 2-15,-1 9 3 16,-7 10-3-16,-12 7 3 0,-5 8 0 15,-13 6-1-15,3 2-1 16,-3 0-2-16,8 12 1 16,5 9 3-16,-4 8 0 15,1 4 0-15,-1 6 0 16,-5 3 0-16,3 3 2 16,1-5-1-16,3-2-1 15,4-6 0-15,-3-2 0 16,3-4-2-16,-2-4-3 15,-5-3-15-15,1-4-58 16,-15-1-196-16</inkml:trace>
  <inkml:trace contextRef="#ctx0" brushRef="#br0" timeOffset="397968.2261">20376 1823 145 0,'-9'-2'108'16,"3"2"-97"-16,6 0 0 0,0 8 15 15,0 14-2 1,0 6-2-16,0 3-9 0,0 1 4 15,15-2-3-15,1-3-4 16,3-4-3-16,-1-4-3 16,-1-3 0-16,1-4-4 15,-5-3-3-15,-1-4-1 16,-1-3-12-16,-9-2-12 16,4 0-43-16</inkml:trace>
  <inkml:trace contextRef="#ctx0" brushRef="#br0" timeOffset="398258.995">20750 1693 20 0,'0'0'179'0,"0"4"-156"15,0 15 12-15,0 3 6 16,0 6-5-16,0 4-7 15,0-1-5-15,2 2 1 16,14-2 1-16,-3-1-15 16,3-3 0-16,-1-3-5 15,-5-4-3-15,-2-6-2 16,3-2-1-16,-5-2 0 16,0-3-3-16,-2-3-2 15,-4-1-4-15,2-3-7 0,-2 0-12 16,4 0-14-16,-1 0-105 15</inkml:trace>
  <inkml:trace contextRef="#ctx0" brushRef="#br0" timeOffset="400134.8275">21587 2010 1 0,'-10'-4'17'0,"3"-1"2"15,-1 3 10-15,4 2 5 16,-2-2 0-16,4 1-3 16,2 1 9-16,0 0 4 15,0 0-15-15,0 0-1 16,0 0-6-16,0 0-3 16,0 0-3-16,0 0-4 15,0 0 5-15,0 0-4 16,0 0 4-16,0 0-1 15,0 0 1-15,0 0-4 16,0 0-4-16,0 0-2 16,0 0-4-16,14 12 3 0,15 7 2 15,8 1 1-15,7 7-2 16,1 0-1-16,-1 2 5 16,-1 3-6-16,0 0 0 15,3 3-1-15,-3-4-2 16,-5 2 3-16,3-4-4 15,-8-2 0-15,2-4 1 16,-6-2 0-16,-4-4-2 16,-7-5 1-16,-1-2-1 15,-5-5 0-15,-3-1 0 16,-3-4 0-16,-2 0-1 16,-4 0-4-16,0 0 0 0,0 0-2 15,0-8-6 1,0-11-17-16,0-4-60 0,0-8-78 15</inkml:trace>
  <inkml:trace contextRef="#ctx0" brushRef="#br0" timeOffset="400517.2287">22219 1835 309 0,'0'0'50'16,"0"0"-45"-16,0 0 16 15,0 12 7-15,-2 14-14 0,-16 15-1 16,-7 9 1-16,-8 4 0 16,-4 0-1-16,4 3-1 15,-7 1-1-15,7 0-1 16,-6 2-2-16,6-8-1 15,-2-2 1-15,4-10-5 16,6-7 0-16,2-7-2 16,11-2 0-16,-1-7 0 15,5-3 1-15,0-5-2 16,2-1 0-16,4-5 0 16,-2-3-2-16,4 0 0 15,0 0-3-15,0 0-3 0,0 0-7 16,-7 0-6-16,7 0-75 15,0 0-169-15</inkml:trace>
  <inkml:trace contextRef="#ctx0" brushRef="#br0" timeOffset="401028.6433">22623 2268 14 0,'0'0'291'15,"0"0"-269"-15,0 0-1 16,0 7 9-16,0 5-3 16,0 7-1-16,0 2-8 15,0-1 2-15,0 2-6 16,0 0-2-16,0 0-2 16,0-2-1-16,0-1-5 0,2-1 2 15,2-5-2-15,-2-1 2 16,2-5-5-16,-2-3-1 15,-2-2 1-15,0 0 0 16,0-2-1-16,0 0 0 16,0 0 0-16,0 0-1 15,0 0 1-15,0 0-1 16,0 0 1-16,0 0-4 16,0 0 2-16,0 0-1 15,0 0-5-15,0 0 3 16,0 0-9-16,0 0 0 15,0 0-18-15,0-4-53 16,6-2-146-16</inkml:trace>
  <inkml:trace contextRef="#ctx0" brushRef="#br0" timeOffset="401672.8122">23855 1865 268 0,'0'0'36'15,"0"0"-24"-15,0 0 12 16,0 0 7-16,0 7-16 15,8 9 10-15,8 2 0 16,3 2-7-16,4 2-5 16,2 2 0-16,1 1-2 15,7-2-3-15,1 1-4 16,7-1 1-16,0 1 2 16,-1-1-4-16,-1-2 1 0,-6-1-2 15,-4-4-2-15,-6-2 0 16,-11-3-2-16,0-3-2 15,-10-3-4-15,3-2-2 16,-5-3-16-16,0 0-22 16,0 0-101-16</inkml:trace>
  <inkml:trace contextRef="#ctx0" brushRef="#br0" timeOffset="401914.1409">24237 1808 258 0,'-10'0'122'0,"8"0"-109"16,-3 0 15-1,-1 5 4-15,-8 19-19 0,-13 11-2 16,0 10-2-16,-8 2 0 16,4 2-1-16,0-1-1 15,2-1-5-15,-2 0-2 16,6-2 0-16,0-3-4 15,7-5-4-15,5-5-12 16,-1-6-16-16,14-9-86 16</inkml:trace>
  <inkml:trace contextRef="#ctx0" brushRef="#br0" timeOffset="402256.8788">24650 2144 105 0,'11'21'57'0,"-3"5"-21"16,2 7 22-16,-3 0-2 16,-1 5-14-16,-4 1-13 15,8 2-1-15,-2-3-7 16,3 1-5-16,-5-2-7 15,4-1 3-15,-3-2-4 16,-5-2-1-16,-2-6 1 16,0-4-1-16,0-5-1 0,0-4 1 15,-13 2-3-15,-10-3-3 16,-8-3 2-16,-6 2-3 16,-6-3-4-16,-5-7 1 15,1-1-9-15,1 0-9 16,1-16-18-16,12-12-92 15</inkml:trace>
  <inkml:trace contextRef="#ctx0" brushRef="#br0" timeOffset="402505.3426">24553 1897 262 0,'0'0'85'16,"0"0"-84"-16,4 0 5 15,-4 0 19-15,9 0-8 16,3 0-1-16,5 5-2 16,1 3-8-16,3 1-4 15,2 2-2-15,1-4-7 16,5 0-26-16,7-7-97 15</inkml:trace>
  <inkml:trace contextRef="#ctx0" brushRef="#br0" timeOffset="402925.4954">25225 1579 243 0,'-6'0'90'0,"0"0"-77"16,2 2 0-16,-3 17 8 15,-1-1 1-15,0 6-3 16,2-1-11-16,4-1-3 15,-5 1-5-15,1-3-3 16,-6-1-5-16,-1-6-18 16,3-4-27-16,-4-7-166 0</inkml:trace>
  <inkml:trace contextRef="#ctx0" brushRef="#br0" timeOffset="403142.9252">25628 1578 171 0,'0'18'74'0,"0"0"-9"16,0 2-7-16,-6 2-30 0,-6 1-20 15,-1 2-8-15,-5 0-1 16,-5 4-18-16,2 6-31 15,-14 0-227-15</inkml:trace>
  <inkml:trace contextRef="#ctx0" brushRef="#br0" timeOffset="404528.459">21248 2532 54 0,'4'0'65'15,"-4"0"-40"-15,0 0 25 16,0 0 12-16,0 0-20 16,0 0-9-16,2 0-7 0,-2 0-5 15,6 4-3-15,5 7 11 16,-3 8-6-16,4 3-6 16,-1 7-2-16,-5 3-2 15,0 4-2-15,0 4-1 16,-2-1-2-16,-4-2-6 15,0 1 2-15,0-4-2 16,0-4-1-16,0-4 2 16,0-8-3-16,0-4 1 15,2-4-1-15,3-5 0 16,1-4-2-16,6 2-2 16,3-3 0-16,9 1 4 0,12-1 4 15,7 0 2 1,17 0-1-16,10-5-1 0,11-5 2 15,6-1-4-15,14 0 0 16,13-1-1-16,16-3 5 16,19 0-1-16,4-3 1 15,4 2 2-15,-6-2-2 16,-5 1-1-16,5-2 3 16,-4-2-3-16,6 3 1 15,-8 0-1-15,-11 3-4 16,-2 2 1-16,-5-1 0 15,-5 2 2-15,-1-1-1 16,-7 3 0-16,-10-1-2 16,-1 4 1-16,-6 1-1 15,0-1 2-15,0 0-2 0,7 0 1 16,-5-1-2-16,0 1 1 16,-6 0-1-16,-12 1 0 15,-5 2-2-15,-10 0 2 16,-12 1 0-16,-8-1 1 15,-15 2-1-15,-9-1-1 16,-5 1 0-16,-11 0 1 16,0 0 1-16,-4 0-1 15,5 1 0-15,-3 1 0 16,-2-2 1-16,2 0-1 0,-2 2 0 16,2-4 1-1,-2-1-1-15,2-4 2 0,-2-6-1 16,3-1-1-16,-3 1 1 15,-2-3-1-15,0-4 1 16,0-6-2-16,0-2 1 16,0-7 0-16,0 1 0 15,-9 2-2-15,-3 2 2 16,0 6 0-16,1 8 0 16,3 2 3-16,2 7-3 15,2 3 1-15,4 4 0 16,0 0-1-16,0 2-1 15,0 0 1-15,0 0-1 16,0 0-2-16,0 0 1 16,0 0-1-16,0 0-2 0,0 0-1 15,0 0 2-15,0 6 2 16,0 1 2-16,0-1 0 16,0-1-1-16,0 1-2 15,0-5-1-15,0-1-3 16,0 0-8-16,0 0-18 15,0 0-14-15,0 0-52 16,0 0-212-16</inkml:trace>
  <inkml:trace contextRef="#ctx0" brushRef="#br0" timeOffset="405668.6012">27290 1108 126 0,'0'0'59'16,"-2"0"7"-16,2 0-1 16,0 0-12-16,0 0-21 0,0 0-11 15,0 0-5-15,0 0-10 16,0 12-2-16,0 8 2 16,0 6 8-16,0 5-4 15,0 4-2-15,0 0 1 16,0 2 1-16,0-1-2 15,0 0-3-15,0 1 3 16,0 0-1-16,0-1-1 16,0 1-1-16,0-2 3 15,0-3-4-15,0-1-2 16,0-7-1-16,-10 2 1 16,4-4-2-16,-7-2 3 0,5-3-2 15,-5-2 0 1,1-2 1-16,-4 0-1 0,-7-1 3 15,-2-2-1-15,-2-1 1 16,-6 2 1-16,0 1 0 16,-13 0-1-16,1 2-1 15,-9 3-1-15,-2-3-1 16,-4 4 1-16,-10 1-2 16,-2 3 0-16,-9 1 2 15,7 1-2-15,1 0-2 16,7-5 2-16,11 2 0 15,-3-3 3-15,14-2-3 16,7-1 0-16,8-5 0 16,8 0 0-16,5-6 0 15,6 1-1-15,3-2 1 0,5-1 0 16,-2 0-2-16,4-2 2 16,0 0-2-16,0 0 2 15,0 0-2-15,0 0-4 16,0 0 2-16,0 0-5 15,0 0-2-15,0 0-8 16,0 0-14-16,0 0-30 16,0-10-142-16</inkml:trace>
  <inkml:trace contextRef="#ctx0" brushRef="#br0" timeOffset="406555.2099">27253 1086 42 0,'0'0'20'0,"0"-2"8"15,0 2 5-15,0 0-12 16,0 0 3-16,0 0-2 16,0 0-1-16,0 0 5 15,0 0-5-15,0 0 2 16,0 0 5-16,0 2 2 16,0 10 4-16,-19 4 1 0,-10 4-8 15,-10 6-9 1,-6 2-6-16,-5 3 3 0,0-1-4 15,1 1-2-15,7-2-2 16,7-5-1-16,4-2 1 16,9-4-3-16,7-3-3 15,3-5 2-15,5-6-3 16,7 0 0-16,0-4 0 16,0 0-6-16,0 0 1 15,3 1 3-15,15 2 2 16,5-3 5-16,12 0-1 15,2 0-3-15,11 0 4 16,8 0-1-16,10 0 1 16,14-8-4-16,11 0 1 15,0-2-1-15,-2 2 0 0,-14 1 3 16,-13 0-4-16,-11 0 1 16,-14 2-1-16,-8-1 3 15,-14 2-1-15,-5 1 1 16,-8-3 7-16,-2 0 9 15,0-6-4-15,0-2-8 16,-12-3-2-16,-7 1-1 16,-3-2-2-16,-3 2 1 15,0 0-1-15,0 4 3 16,0 1-1-16,1 0 1 16,-1 1-3-16,-4 1-1 15,6 1-1-15,-2 0 0 0,11 3-1 16,1-3 0-16,-3 4-5 15,3-1 0-15,-5 3-8 16,-5 0-13-16,-2 2-24 16,3 0-25-16,-12 2-139 15</inkml:trace>
  <inkml:trace contextRef="#ctx0" brushRef="#br0" timeOffset="407798.5233">17980 3955 292 0,'12'0'24'0,"-1"-2"10"0,-5-1 12 16,6-1-13-16,7-1-19 15,10 1-9-15,8 0 4 16,13 0 7-16,9 4-10 15,1 0 2-15,2 0-2 16,-2 0 2-16,-6 2-2 16,-6 4 0-16,-15-1-3 15,-11 1-2-15,-9 0-1 16,-13 1 3-16,0 7 0 16,0 7 8-16,-41 6-2 0,-9 3-7 15,-6 1 1 1,6-8-3-16,5-2 2 0,12-8-1 15,10-3 0-15,7-5-1 16,14-3 0-16,2-2 0 16,0 0-2-16,0 0-4 15,0 0-1-15,2 0-4 16,31 0 11-16,10 0 0 16,11 0 2-16,4-4-2 15,12-7 1-15,2-3-1 16,1 1 0-16,-3-3-3 15,-6-2-5-15,-14 4-3 16,-13 1-8-16,-12-1-20 16,-15 2-39-16,-10 0-111 15</inkml:trace>
  <inkml:trace contextRef="#ctx0" brushRef="#br0" timeOffset="408453.2137">18331 3692 277 0,'-27'-3'15'16,"-2"1"8"-16,5 2 16 15,-5 0-9-15,2 0-9 0,-6 0 0 16,2 13-10-16,4 2-1 15,-6 6 0-15,6 6-2 16,2 4 1-16,-4 4-2 16,6 4-3-16,9 2 2 15,8 0-2-15,6-1 0 16,0-3-2-16,2-1-2 16,23 0 1-16,14-7-1 15,0-1-1-15,13-3 1 16,6-3 1-16,8-3-1 15,6-3 1-15,5-5-1 16,7-6 4-16,3-5-1 16,-2 0 1-16,2 0 2 0,-9-7-2 15,-5-11 2 1,-3-2-2-16,-8-5-1 0,0-7 3 16,-2-2 0-16,-12-6-2 15,-11-1-1-15,-8 0-2 16,-15-2 10-16,-8 2-7 15,-6-3-3-15,0 2 12 16,-6 5-11-16,-27 1-2 16,-8 5 6-16,-9 2-5 15,-4 6-1-15,-1 2 5 16,-5 6 0-16,-7 6-1 16,-3 1-3-16,0 3 0 0,0 3-1 15,8 2 0-15,6 0 0 16,4 0 0-16,7 0-1 15,5 0-2-15,14 0-2 16,3 4-3-16,6 2-6 16,9 0-7-16,2 2-7 15,6 3-16-15,0-4-54 16,0-5-253-16</inkml:trace>
  <inkml:trace contextRef="#ctx0" brushRef="#br0" timeOffset="410408.7955">23491 2110 86 0,'0'0'64'0,"0"0"-36"15,0 0 25-15,0 0 5 0,0 0-15 16,0 0-8-16,0 0-6 15,0 0-4-15,0 0-7 16,0 0-2-16,0 0-3 16,0 0-5-16,0 0 3 15,0 10-6-15,0 10 0 16,0 6 1-16,-4 8 5 16,-3 0-1-16,1 1-1 15,-8 2-1-15,-3 0-8 16,-6-1 2-16,-8 0-2 15,-8 1-5-15,-12-4-9 16,-11 0-14-16,-7-7-72 0</inkml:trace>
  <inkml:trace contextRef="#ctx0" brushRef="#br0" timeOffset="411835.0391">19882 3399 169 0,'0'-4'173'0,"0"4"-156"16,0 0 4-16,0 0 16 15,0 0-10-15,0 0-18 16,0 14-3-16,-7 9 4 16,1 9-1-16,2 6-3 15,2 6-1-15,2-2 1 16,0 2-1-16,0 1-1 16,0-5 3-16,12-4-5 15,1-2 0-15,1-5 1 0,3-6 2 16,-9-1-5-16,2-6 1 15,-3-2-1-15,-3-3 1 16,-4-3-1-16,2-1-3 16,2-2 1-16,-4-1-9 15,0-4-6-15,2 0-11 16,8 0-44-16,9-16-155 16</inkml:trace>
  <inkml:trace contextRef="#ctx0" brushRef="#br0" timeOffset="412350.788">20576 3463 165 0,'-14'-2'60'0,"3"2"-54"16,5 0 31-16,4 0 23 15,-2 0-11-15,4 0-15 16,-2 0-4-16,-4 0-5 16,-13 0-5-16,-14 11-9 15,-6 3-5-15,-9 8 1 16,-6 2 3-16,-6 0-2 16,3-1 1-16,-1-2-3 0,14-4 2 15,9-5-4-15,8-2 2 16,11-3-3-16,3-4-2 15,7 0-1-15,6-3-1 16,0 0-1-16,0 0-2 16,0 2 0-16,0 4-4 15,0 1 8-15,6 4-1 16,7 0 1-16,5 2 0 16,5 0 0-16,2 3 0 15,4 1 1-15,2 2 1 16,2-1-2-16,2-5 1 15,2 0 0-15,3-4-1 0,-3 0 1 16,-6-3-1 0,-2-2 0-16,-9-1 0 0,-1-1-2 15,-3 0-6-15,-1-2-4 16,2 0-9-16,-1 0-17 16,-1 0-39-16,3 0-124 15</inkml:trace>
  <inkml:trace contextRef="#ctx0" brushRef="#br0" timeOffset="412885.1749">20884 3629 225 0,'0'0'79'0,"0"0"-74"16,6 0 10-16,5 0 5 16,7 0-3-16,7 3-2 15,4-1 1-15,8 2-1 16,0-4 3-16,7 0-3 16,3 0-3-16,-5-13-2 15,-3-3-4-15,-4-3 0 16,-6 2-1-16,-10-2 1 15,-13 2-2-15,-6-3 5 16,0 4-3-16,-10-2 4 0,-21 3-6 16,-7 2 3-16,1 4 3 15,-4 1-4-15,4 3 5 16,-1 3-4-16,-1 2-2 16,12 0 0-16,2 0-3 15,1 0 2-15,3 5-4 16,0 13 0-16,3 3-2 15,7 6 2-15,3 3 0 16,8-1 0-16,0 2-2 16,0-2 1-16,19 1 1 15,8-3-2-15,8-2 1 16,2-3-1-16,0-3 2 16,4-4 0-16,-3-2-8 0,7-5 1 15,-8-6-7-15,5-2-12 16,-3 0-30-16,2-16-93 15</inkml:trace>
  <inkml:trace contextRef="#ctx0" brushRef="#br0" timeOffset="413275.7025">21728 3496 144 0,'-13'21'41'0,"11"1"-14"0,2 2 5 16,0 3 1-16,0-1-6 16,0 0-7-16,2 0-3 15,8-2 3-15,-1-2-2 16,-3-3-3-16,-2-5-8 16,-4-7-1-16,0-2-3 15,0-2 5-15,0-3 0 16,0 0-3-16,0 0 4 15,0 0 5-15,0-19-5 16,0-5-8-16,0-8 0 16,0-3-1-16,0 3 4 15,15-1-3-15,5 0-1 16,1 3 0-16,8 2 3 16,-2 5-3-16,0 5-4 15,-7 5 1-15,5 7 1 0,-2 2-5 16,-5 0-6-16,5 1-12 15,-2 3-52-15,2 0-172 16</inkml:trace>
  <inkml:trace contextRef="#ctx0" brushRef="#br0" timeOffset="414624.9571">22310 3466 66 0,'-2'-2'233'0,"2"2"-217"16,0 0 1-16,0 0 10 16,0 0-9-16,0 10-11 15,0 11 5-15,0 3 5 16,0 6-1-16,0 2-5 16,0 1-2-16,2-1-5 15,5 2 1-15,-3-5 1 16,2-2-5-16,-6-9 4 15,0-5-1-15,2-8-4 0,-2-4 1 16,8-1 0 0,-6 0-1-16,3 0 4 0,-3-8 2 15,2-13-4-15,2-11-2 16,6-3-1-16,1-3 0 16,5 2-2-16,1 4 3 15,4 4 0-15,1 6 0 16,1 5-2-16,4 7 2 15,-8 2 0-15,-3 5-1 16,1 3 1-16,-2 0 0 16,1 0 1-16,5 3 1 15,-4 12 1-15,5 1-1 16,-3 4 0-16,2 0-1 16,2 2 4-16,-1-4-4 15,5-1 1-15,0-5 1 0,2-4-1 16,4 0 2-16,-1-4-1 15,3-1 2-15,2-3 1 16,-2 0-2-16,0 0 0 16,5-3-1-16,-5-9 0 15,4-6-2-15,-3-4 0 16,-7-2-2-16,-7-3-1 16,-7 1 2-16,-15 4-1 15,-2-1 1-15,0 4 2 16,-6 2-2-16,-19 6 1 15,0 3-1-15,2 2 2 16,3 4 0-16,3 2-1 0,5 0 5 16,3 0-4-16,-1 0-1 15,0 0-1-15,2 13-2 16,-5 7 2-16,3 2-1 16,8 2 1-16,-2 3 0 15,4-3 1-15,0 0-1 16,0-2 0-16,6-3 0 15,17-3-1-15,1-4 1 16,7-2-2-16,5-4 4 16,1-3-1-16,6-3 1 15,9 0-1-15,-3 0 1 16,-1-12 1-16,-3-2-1 16,-3-6-2-16,-1-3-1 0,-6-3 0 15,-8-6 1 1,-2-4 0-16,-2-2-1 0,-5-9-3 15,-1-5 1-15,-5-6 0 16,-10-2-2-16,2-1 2 16,-4 12 3-16,0 9-2 15,0 13 2-15,0 10 3 16,0 8-3-16,0 7 4 16,0 2-1-16,0 0 1 15,0 0-4-15,0 0-1 16,0 11-2-16,0 13 3 15,0 12 0-15,0 13 4 0,0 5-4 16,0 0 1 0,0 1-1-16,7-1 0 0,17-8 0 15,5 1 0-15,11-4-1 16,5-6-4-16,7-4 1 16,2-7 0-16,-1-9-7 15,-3-5-14-15,-3-9-53 16,-3-3-222-16</inkml:trace>
  <inkml:trace contextRef="#ctx0" brushRef="#br0" timeOffset="416979.5596">18464 1457 56 0,'0'0'45'0,"0"0"0"15,0 0 4-15,0 0-2 16,0 0-14-16,0 0 3 15,0 0-8-15,0 0-3 16,0 0 0-16,0 0-3 16,0 0-7-16,0 0-3 15,0 0-2-15,0 0-4 16,0 0-1-16,0 0-2 16,0 0-3-16,0 0 4 0,0 0-4 15,0 0 2-15,0 0-1 16,0 0 3-16,0 0-4 15,0 0 2-15,0 0-2 16,0 0 2-16,0 0-1 16,0 0 1-16,0 0-2 15,0 0 0-15,0 0 0 16,0 0 0-16,0 0 1 16,0 0-1-16,0 0 2 15,0 0-2-15,0 0 1 16,0 0-1-16,0 0 1 15,0 0 0-15,0 0-1 0,0 0-1 16,0 0 1-16,0 0 0 16,0 0 0-16,0 0 0 15,0 0-1-15,0 0-2 16,0 0 2-16,0 0 1 16,0 0-1-16,0 0 0 15,0 0 0-15,0 0 2 16,0 0-2-16,0 0 1 15,0 0-3-15,0 0 2 16,0 0-5-16,0 0 1 16,0 0 0-16,0 0 2 15,0 0-1-15,0 0 2 16,0 0-1-16,0 0-2 16,0 0-6-16,0 0-27 15,0 0-109-15</inkml:trace>
  <inkml:trace contextRef="#ctx0" brushRef="#br0" timeOffset="418050.4973">24644 3344 248 0,'-2'0'26'16,"2"0"-9"-16,0 0 14 15,0 0 4-15,0 0-16 16,0 0-4-16,0 0 4 15,0 0 0-15,0 2-5 16,0 0-1-16,0 1-6 0,0 1-5 16,0 0 7-16,0 5-5 15,0-2 2-15,0 5-5 16,0 1 3-16,0 3 0 16,0 1-2-16,0 3 1 15,-4 2 0-15,-2 4-1 16,-11 4 0-16,-8 4-2 15,-6 2-1-15,-10 4-4 16,-2-3-9-16,-5-1-15 16,11-6-47-16,0-8-193 15</inkml:trace>
  <inkml:trace contextRef="#ctx0" brushRef="#br0" timeOffset="423759.0966">24547 3353 49 0,'0'0'101'16,"0"0"-92"-16,0 0-5 15,0 0 19-15,0 0 11 16,0 0 2-16,0 0-17 16,0 0 1-16,0 0 3 15,0 0 6-15,0 0-5 16,0 0-4-16,0 0-1 15,0 0-2-15,0 0 1 16,0 0-5-16,0-5-2 0,-4-3-2 16,-4-2-9-16,-3-5 1 15,-1 0-1-15,0-2 0 16,-7-2 0-16,-2 0-3 16,-6 0 3-16,3 2 4 15,-3 2-3-15,-8 1 1 16,-1-1 2-16,-3 1-1 15,-8 1-2-15,-5-1-1 16,2 7 1-16,1-1-1 16,1 3 5-16,1-1-1 15,-3-1-3-15,0-1 1 16,1 1 1-16,-3 0 1 0,2 1-3 16,3 2 2-16,1-1-2 15,5 1 6-15,-6 0-5 16,-3 2-1-16,0-1-1 15,-8 1 3-15,3-3 1 16,-5 1-3-16,0-1 0 16,-2 4-1-16,2 1 1 15,4 0 1-15,6-2-2 16,-3 2 2-16,1 0-2 16,0 0 0-16,-1 0 2 15,3 0 0-15,-4 0 2 16,0 0-4-16,-1 3 2 15,-5-1-1-15,-6-1-1 16,-1 3 2-16,-5 1-2 0,6-1 0 16,2 1-1-16,4-1 1 15,0 3-1-15,-6 2 1 16,-7 1 0-16,1 1 0 16,-2 0 0-16,-1 0 0 15,3-1-2-15,0 0 3 16,-1 3-2-16,1-3 2 15,4 1-1-15,-5 0 0 16,3 2-1-16,4-2 1 16,2-2 1-16,4 3-1 15,0-5-1-15,4 4 1 16,2-1 0-16,1-1 0 0,-1-1 0 16,0 1 0-16,2 3 0 15,-1-4 0-15,-1 4 0 16,6-3-1-16,3 1 1 15,-1-1-2-15,9 0 1 16,0 0 1-16,2 1 3 16,4 0-3-16,-4-3 0 15,4 3-2-15,4-3 2 16,-2 3-1-16,0-2 1 16,4 1-2-16,0 2 2 15,1-2 0-15,1 4 0 16,2 2-1-16,3-2 0 15,-3 1 1-15,6 1-1 16,3-1 0-16,0-1 1 0,5 5-2 16,-3-2 2-16,8 1-1 15,2 0 0-15,0-1 0 16,0 0 1-16,0-3-1 16,0 2 1-16,8-1-4 15,17-2 1-15,4 2 3 16,6 0 0-16,4-1-1 15,9 1 0-15,8 1 1 16,8 0-1-16,8 1 2 16,7-2 0-16,1 0-1 15,9-3 0-15,-2-2 0 16,4-1 3-16,-4-1-3 0,-2-2-2 16,-9 1 2-16,-4-1 0 15,-3-1-1-15,3-2 1 16,2-1 0-16,11-1 1 15,6 0-1-15,0 0 2 16,6 0-2-16,-6 0 0 16,0 0 0-16,-2 0 1 15,-2 0-1-15,4-5 0 16,4 1 0-16,8-2 0 16,7-1 0-16,6-2 0 15,5 0 0-15,-1 0 1 16,-8 2-1-16,6-1 0 15,-7-1 0-15,3-3-1 0,2 4 1 16,-9-4 0 0,-7 0 0-16,-5-1 0 0,-11 0 0 15,-7 2 0-15,1 2-3 16,-5-2 3-16,-3 0 2 16,-4 1-1-16,-4-1-2 15,-2 4 2-15,-4 0-2 16,0-4 1-16,2 1 0 15,-9-3 0-15,-5 3 0 16,-3-3 0-16,-6 2 0 16,-10 1-3-16,-10 3-2 15,-5-1 1-15,-4 2-1 16,-4 1-3-16,-2-2 6 16,0-3-2-16,0-1 0 0,0-2 0 15,0 2-4-15,0-1-23 16,0 3-38-16,-6 5-117 15</inkml:trace>
  <inkml:trace contextRef="#ctx0" brushRef="#br0" timeOffset="432112.2461">19063 8893 276 0,'12'-4'71'16,"-3"3"-68"-16,-9 0 7 16,0-1 15-16,0 2-1 15,4 0-13-15,-2 0-1 0,-2 0-2 16,10 0-2 0,3 0-4-16,16 0 4 0,8 8-2 15,4 0 2-15,5 2 0 16,-1 2-1-16,-6 2 0 15,-4-2-2-15,-10 3-3 16,-6-5 3-16,-3 5-2 16,-9 0 2-16,-7 2 2 15,0 5 3-15,-19 8-1 16,-29 7 1-16,-5-4-2 16,-1 2-4-16,11-12-2 15,5-1 0-15,9-4 0 16,11-10 0-16,10 0 0 15,8-1-3-15,0-1-5 0,0 3 5 16,18-2 1-16,13 1-1 16,4-1 2-16,9-1 0 15,-1 1 1-15,5-1 0 16,-5 1 0-16,-6-1 1 16,-12 1-1-16,-8-2 0 15,-13 2 1-15,-4 1 1 16,0 5-1-16,0 5 3 15,-33 6-1-15,-7 1-1 16,-7 2 1-16,-3-3-2 16,3-6-1-16,-1 1 0 15,5-5 0-15,-1-6-1 16,9-1-4-16,10-7-2 0,7 0-10 16,5 0-20-16,9-18-53 15,4-9-134-15</inkml:trace>
  <inkml:trace contextRef="#ctx0" brushRef="#br0" timeOffset="433084.4732">19493 8834 202 0,'-17'-7'49'0,"-1"-4"-32"16,-1 3 33-16,-4-1 9 15,-1 1-16-15,-1-1-16 16,-4-1-5-16,2 5-3 16,-6-1 2-16,2 2-8 15,-6-3 1-15,0 4-8 16,-7 1-3-16,-1 2 2 15,1 0 0-15,-3 0-1 16,-3 5-1-16,-4 10-3 16,5 3 0-16,-1 7 0 0,3 1 0 15,3 7-1-15,1 4 1 16,3 4 3 0,3 3-2-16,2 4-1 0,14-1 0 15,3-3 0-15,12 0 0 16,6 0 0-16,0-3-1 15,0 3 2-15,8 0-2 16,21-1 1-16,6-2 0 16,4 3-2-16,7-6 1 15,5-2 1-15,7-1 0 16,8-2 0-16,3-3 1 16,-1-8-1-16,8-3 0 15,-1-8 3-15,3-1-2 0,1-9 0 16,-1-1 3-1,3 0-3-15,-2 0 1 0,3-11-1 16,-3-3 2-16,-1-2 2 16,-7 1-4-16,-7-2-1 15,-10-1 2-15,-9-5 2 16,3-3-2-16,-7-7 1 16,-8 0-2-16,0 0 4 15,-12-7-4-15,-5-1 4 16,-3 0-3-16,-11 2 1 15,-2 5 0-15,0-2-2 16,0 3 4-16,-9 4-2 16,-13-2-3-16,-3 3 6 0,-10 2-3 15,-2 0 2 1,-3 0-2-16,-5 2-3 0,1 0 6 16,1 0-4-16,0 2 1 15,-5 0-1-15,-2 0 0 16,3 3-1-16,6 4 2 15,10 4-1-15,-5 0 1 16,3 0 0-16,-6 1-2 16,0-2-1-16,-3 5-1 15,7 0 1-15,0 0 0 16,4 2-1-16,4 2 1 16,-2 2-1-16,7-1 0 15,3 1 1-15,4-1 1 16,3 2-1-16,0-2 0 0,1-1-1 15,5 3-1-15,2 0-1 16,4 0-1-16,0 0-2 16,0 0-3-16,0 0-12 15,0 0-16-15,0 0-31 16,0 0-34-16,0 0-136 16</inkml:trace>
  <inkml:trace contextRef="#ctx0" brushRef="#br0" timeOffset="435128.2617">21246 8780 52 0,'-10'-5'36'16,"3"2"-11"-16,7 1 13 16,-2-1 5-16,-6 0 5 15,0-1-13-15,-5-3 4 16,-3 1-8-16,-3-2 1 16,5 5 6-16,1-2-15 15,-1 2-5-15,8 2 1 0,-3-1-3 16,5 2-1-16,4 0-3 15,0 0-2-15,0 0 0 16,0 0-6-16,0 0 3 16,0 0-7-16,0 0 2 15,0 0-2-15,0 17 0 16,0 18 0-16,17 9 8 16,6 2-5-16,1 6-3 15,7 2 2-15,0 3 0 16,4 0 1-16,-4-5 0 15,-2-1-1-15,-8-6-2 16,2-4 1-16,-5-6-1 16,-5-1 2-16,-5-5-2 15,0-4 1-15,-6-2-2 0,5-5 0 16,-3-7-1-16,-2-5-4 16,-2-5-5-16,0-1-9 15,4 0-21-15,8-18-27 16,7-15-98-16</inkml:trace>
  <inkml:trace contextRef="#ctx0" brushRef="#br0" timeOffset="435547.2305">21926 8853 228 0,'0'0'88'0,"0"0"-59"0,0 0 25 15,0 0 10-15,-12 0-23 16,-26 11-27-16,-9 3-9 16,-3 5 8-16,3-1-3 15,3 4-2-15,3 1-1 16,0 3-2-16,3-1-3 16,7-3-1-16,7-1 0 15,7-10-1-15,13 0-2 16,4 0 1-16,0 0-2 15,0 1-3-15,0-2 2 16,16-2 2-16,3 3 1 16,0 0 1-16,5-4 0 0,5 1-1 15,0-5 1-15,8 6 0 16,1-8 3-16,-1 0-3 16,8-1 1-16,-5 0-1 15,7 0 1-15,1 0-1 16,-1 0-5-16,-1-3-6 15,1-5-8-15,-3 1-15 16,-7 1-25-16,2-3-58 16,-6-1-162-16</inkml:trace>
  <inkml:trace contextRef="#ctx0" brushRef="#br0" timeOffset="435997.5784">22362 9018 264 0,'-6'0'41'0,"6"0"2"0,-4 0 0 16,4 0-2-16,0 0-23 16,0 0-10-16,0 0 0 15,0-1-7-15,0-1-1 16,23-2 6-16,8-1 1 16,0-5 1-16,-7 3-4 15,-5-5 2-15,-7-1-1 16,5-6 1-16,-7-4-2 15,-4-6-4-15,-6 3 2 16,0 4-2-16,0 1 2 0,-22 8 1 16,-3 4 1-1,-6 8 1-15,-4 1 2 0,-2 0-2 16,-1 0-1-16,-3 10 4 16,0 9-8-16,3 6 2 15,3 2-1-15,8 1-1 16,11 2-2-16,6 0 2 15,10-1 0-15,0 2 1 16,0-2-1-16,22-4-1 16,20 2 1-16,7-10 0 15,5-2-3-15,6-8 1 16,-2-2-3-16,0-5-1 16,-3 0-8-16,1-16-9 15,-2-7-16-15,6-11-92 16,-10-5-180-16</inkml:trace>
  <inkml:trace contextRef="#ctx0" brushRef="#br0" timeOffset="436356.3623">22926 8824 184 0,'0'21'44'16,"0"5"-25"-16,0 4 10 15,0 2 8-15,0 5-8 16,3-5-3-16,13-1-10 15,-1-3 0-15,-3-7-4 16,4-2 2-16,-5-7-4 16,-3-8-9-16,-2-4 0 0,-2 0 0 15,-4 0-1-15,0 0 4 16,0-22-4-16,0-8-7 16,0-11 5-16,0-6-1 15,9 2 1-15,3 2-4 16,5 10 6-16,1 10 0 15,1 6 0-15,-1 6 3 16,1 7-2-16,-2 4 2 16,1 0 1-16,5 0-1 15,2 0 0-15,6 1-3 16,-2 6-1-16,2 0-2 16,0 4-7-16,0-4-20 15,0 4-106-15</inkml:trace>
  <inkml:trace contextRef="#ctx0" brushRef="#br0" timeOffset="437165.5973">23679 8930 88 0,'14'3'98'0,"9"-3"-13"15,6 0-16-15,4 0-10 16,2-7-17-16,-4-8-19 16,0-3-10-16,-8-4-4 15,-4-4-4-15,-7 2-5 0,-8 1 2 16,-4 2-2-16,0 2 2 16,-6 3 3-16,-17 2 2 15,-2 4-4-15,1-2 1 16,-1 9 0-16,2 1 6 15,0 2-3-15,5 0-3 16,-3 0 2-16,2 5-6 16,-1 9 0-16,5 8 0 15,-1 1 1-15,10 1-1 16,3-1 0-16,3 3 2 16,0 0-2-16,0-2 0 15,7-1 0-15,13-2 1 16,3-2 0-16,2-3-1 0,0-1 1 15,6-2 1-15,-2-4-2 16,2-2 1-16,-2-7-1 16,6 0 1-16,-2 0 0 15,8 0 1-15,3-16 1 16,3-9 0-16,-4-5-1 16,5-3-2-16,-5-3 0 15,-7 3 0-15,-7-3 0 16,-9-5-1-16,-3 0 0 15,-9-7 1-15,2-4 0 16,-10-3-2-16,0 1 1 16,0-2-1-16,0 12 2 0,0 5-1 15,0 12 1-15,-10 7 3 16,2 7-3 0,-3 7 1-16,9 3 4 0,2 3 0 15,0 0-5-15,0 0 0 16,-4 6-1-16,-2 23 0 15,-6 5 1-15,-1 13 2 16,3 2-2-16,8 2 1 16,2 5-1-16,0 1 1 15,0-6 2-15,0-6-2 16,18-1-1-16,13-4 0 16,0 0 1-16,5-7-1 15,1-7 0-15,-2 0-3 0,2-8 2 16,4-2-2-1,-3-5-3-15,3-4-12 0,2-5-28 16,7-2-103-16</inkml:trace>
  <inkml:trace contextRef="#ctx0" brushRef="#br0" timeOffset="437633.1851">25374 8783 396 0,'0'11'13'16,"0"3"-12"-16,0 12 16 15,0 0 8-15,0 10-1 16,-6 0-7-16,-13 3 4 16,-2 1-13-16,-10 0-5 15,-10 4-3-15,-6-3-14 16,-9-1-18-16,2-11-165 15</inkml:trace>
  <inkml:trace contextRef="#ctx0" brushRef="#br0" timeOffset="438872.5527">26329 8427 209 0,'-6'-7'135'0,"-5"3"-129"16,3 3 3-16,8 1 21 15,0 0 4-15,0 8-21 16,0 14 0-16,0 4 5 0,13 11-7 15,-1-1-1-15,2 12 2 16,-3 0-1-16,-3-1-1 16,2-3-1-16,-3-6-3 15,-5-9-3-15,4-6 0 16,-2-6-2-16,-4-3 0 16,0-10-1-16,0-4 0 15,0 0 1-15,0 0 0 16,0 0 1-16,0-11-2 15,0-14 0-15,0-16-7 16,0-10 6-16,0 0-2 16,12 0 3-16,1 9 0 0,3 6 1 15,5 14 0 1,-5 5-1-16,1 4 0 0,2 6 1 16,-5 0 1-16,3 4-2 15,-3 3 2-15,11 0-1 16,8 0 0-16,4 8 1 15,7 5 1-15,3 5 0 16,-3-3-2-16,-1 5 2 16,4-7-2-16,3 5 1 15,4-7 3-15,2-3-3 16,-5-5 1-16,-5-3 3 16,1 0-3-16,-5-14 4 15,1-8-4-15,-8-7-1 0,-12 0 0 16,-11-4-2-1,-12 2-2-15,0-1 1 0,-29 7-2 16,-8 3 0-16,-4 3-2 16,-2 7 4-16,1 5-1 15,7 4 2-15,2 3 0 16,0 0-1-16,2 8 1 16,4 9 0-16,-4 10 0 15,2 1 1-15,6 10 0 16,9 2 0-16,3 0 0 15,11 4-1-15,0 1 3 16,0-1-3-16,0-4 2 16,23-4-1-16,4-6-1 15,8-3-1-15,2-7-4 0,7-1 2 16,1-5-2-16,1-4-1 16,6-9-15-16,7-1-21 15,6 0-61-15,-1-18-281 16</inkml:trace>
  <inkml:trace contextRef="#ctx0" brushRef="#br0" timeOffset="440345.377">27768 8353 89 0,'0'0'35'0,"0"0"-2"16,0-3 18-16,0 3 25 16,0 0-12-16,-5-7-10 0,3-2-9 15,-4-4-19-15,-4-2-10 16,-3 0-4-16,1-1-3 16,-2 4 2-16,-5 2 1 15,-2 4-5-15,7 2 1 16,4 4 1-16,7 0-1 15,-3 0-4-15,-6 27-4 16,-5 11 0-16,-1 7 1 16,5 2-1-16,9-9 0 15,4-1-1-15,0-8 0 16,4-2 0-16,21-10-4 16,6-6 4-16,4-5-3 15,7-6 2-15,3 0 0 0,3-12 2 16,-5-8-2-1,-8-1 1-15,-10 6 0 0,-8 8 1 16,-11 4 0-16,-6 3 0 16,0 0-1-16,0 0 1 15,2 17 0-15,-2 12 3 16,4 13 2-16,-4 4 0 16,0 3-2-16,0-1 0 15,0-1-1-15,0-3-1 16,0-4 0-16,-6-1-1 15,-11-5 3-15,-3-7-2 16,-3-5-1-16,0-7 0 16,2-5 0-16,-1-7-1 15,1-3-3-15,-6 0-8 0,8-13-16 16,7-21-27-16,12-11-53 16,0-17-116-16</inkml:trace>
  <inkml:trace contextRef="#ctx0" brushRef="#br0" timeOffset="440772.3825">28216 8299 229 0,'8'4'18'0,"3"17"19"16,-1 4 6-16,-4 4 8 15,-4 6-4-15,5 0-19 16,-1 4-8-16,6-4-7 0,5-2 1 15,1-4-6-15,1-7 2 16,0-7-5-16,-1-4-2 16,-5-7-3-16,-3-4 0 15,2 0-1-15,7-12 1 16,12-19-2-16,10-9 2 16,-4-9-8-16,-6 2-2 15,-12 3-2-15,-2 3 3 16,-7 14 4-16,-8 13 5 15,2 7 1-15,-4 7 2 16,0 0-2-16,0 7 2 16,0 15 1-16,0 9 9 0,0 4-4 15,0-1-5-15,6-1 3 16,7-4-3-16,-1-3-3 16,7-4 0-16,-5-8 0 15,5-2-2-15,2-5-3 16,-1-7-8-16,5 0-7 15,14-7-47-15,1-16-236 16</inkml:trace>
  <inkml:trace contextRef="#ctx0" brushRef="#br0" timeOffset="441561.2839">29223 8336 172 0,'-6'-20'76'0,"-1"-4"-71"16,-5 1 16-16,0 1 16 15,-5 3-7-15,-1 5 6 16,5 6 5-16,1 5-4 16,1 3-2-16,3 0-13 15,-10 7-13-15,-5 19-8 16,-6 3 0-16,8 5 1 15,3-5 1-15,7-1 0 16,5-2-3-16,6-4 2 16,0-10-2-16,0-1 0 15,0-7-4-15,6 0 1 0,13-4 0 16,6 0 2-16,6-8-3 16,10-13 1-16,2-7-2 15,-3 0-8-15,-9 5 2 16,-11 5 3-16,-7 12 8 15,-3 2 0-15,-6 4 1 16,-4 0 0-16,6 6 0 16,1 10 9-16,5 3-1 15,-4-3-4-15,5 0 2 16,-1-1-4-16,5-8-2 16,5 1 3-16,-3-6 0 15,0-2-2-15,5 0 0 16,5-7 3-16,4-12-2 0,3-6-3 15,-12 0-3-15,-1 2 0 16,-11 5 3-16,-5 8-1 16,-5 8 1-16,-2 2 0 15,0 0 2-15,0 0-2 16,0 0 0-16,0 6 2 16,0 11 2-16,6-3 1 15,0-1-2-15,0-2-2 16,5-4-1-16,1-5 3 15,1 2-2-15,5-4 0 16,5 0 0-16,12-4-1 16,-2-10-1-16,2-1-1 0,-6 1-4 15,-14 4 2-15,-9 5 3 16,-2 4-1-16,-2 1-1 16,-2 0 1-16,6 0 0 15,5 0 1-15,3 0 1 16,5 0 0-16,1 0 1 15,-1 0-1-15,2 0 0 16,8 0 0-16,2-3-4 16,4-15-12-16,2 3-49 15,-2-3-121-15</inkml:trace>
  <inkml:trace contextRef="#ctx0" brushRef="#br0" timeOffset="442130.3825">30201 8048 12 0,'0'7'18'0,"0"1"-18"0,0 4 0 16,0 2 0-16,0-6 1 16,0 3-1-16,0-4 0 15,0 1 0-15,4-5 4 16,2-3 8-16,-4 3 17 15,4-3 25-15,0 0 6 16,5 0 14-16,3 0-3 16,9 0-4-16,6 0-28 15,-2 0-10-15,6 0-4 16,-8 0-7-16,-1 0-5 16,-5 0-5-16,-7 0-4 15,-5 2-4-15,-5 8 0 16,-2 5 0-16,0 7 2 0,0 6 3 15,-13-2 0-15,-7 5-3 16,1-8 1-16,7-6-3 16,5-4 0-16,3-8 0 15,4-2 1-15,0-3-1 16,0 0-5-16,0 0-3 16,7 0-6-16,24-3 3 15,20-10-8-15,7-8-34 16,6 3-69-16,-2-1-70 15</inkml:trace>
  <inkml:trace contextRef="#ctx0" brushRef="#br0" timeOffset="442797.344">30903 8099 212 0,'0'-13'94'0,"0"-1"-80"16,0-1 3-16,-10-1 9 15,-8 3 3-15,-1 1-17 16,0 5 3-16,7 2 18 15,-1 5-9-15,-3 0-10 16,-3 5-5-16,-5 17-7 16,-5 6-1-16,4-2 5 15,10 1-3-15,5-2-1 16,10 0-1-16,0-6-1 16,0-1 1-16,4-8-1 15,11-5 2-15,1-5-1 16,7 0-1-16,14-4 2 0,9-18-1 15,1-7-1-15,1 4-4 16,-17 2-2-16,-9 6 2 16,-13 9 2-16,-3 4 2 15,-6 4 0-15,0 0 0 16,0 0 0-16,4 0 2 16,2 12 1-16,2-2 1 15,3 1-1-15,1-3 0 16,1-2-1-16,5-4-2 15,1-2 1-15,14 0-1 16,4-13 3-16,9-13-3 16,1-6 0-16,1-6-4 15,-7 2 2-15,-8-8-3 0,-4-1 3 16,-6-5-2-16,-9 5-1 16,-8 3 4-16,-1 11 2 15,-5 12-1-15,0 10 6 16,0 5 4-16,0 4-2 15,0 0-1-15,0 0-3 16,0 0-3-16,0 15-1 16,0 11 0-16,0 6 4 15,-5 11-3-15,5-2 3 16,0 7-3-16,0-2 2 16,0-4 0-16,0-6-1 15,5-5 1-15,3-6-3 16,4-6-3-16,-1-8 1 0,-1-5-1 15,-4-6-8-15,0 0 2 16,1-4-9-16,1-16-48 16,-2-6-94-16</inkml:trace>
  <inkml:trace contextRef="#ctx0" brushRef="#br0" timeOffset="442993.3355">31211 7931 218 0,'-4'0'136'0,"4"0"-127"16,0 0 1-16,0 0 18 0,13-1 0 15,22-2 0-15,8-4-20 16,1 3-8-16,3-3-2 16,1 0-2-16,6 2-14 15,-5-1-42-15,-5 2-188 16</inkml:trace>
  <inkml:trace contextRef="#ctx0" brushRef="#br0" timeOffset="443164.8891">31718 7953 134 0,'0'21'64'0,"0"-4"-11"16,0-2-12-16,4-2 2 15,2-1-2-15,-4-5-20 0,-2-4-9 16,7 0-9-1,-3-3-3-15,-4 0-8 0,2-3-17 16,6-14-83-16,-2-7-134 16</inkml:trace>
  <inkml:trace contextRef="#ctx0" brushRef="#br0" timeOffset="443337.6937">31693 7769 120 0,'-2'0'179'16,"2"0"-179"-16,0 0 0 0,0 0 6 16,0 0-6-1,0 5-3-15,14 3-18 0,9 1-6 16,2 0-24-16,0 0-52 16</inkml:trace>
  <inkml:trace contextRef="#ctx0" brushRef="#br0" timeOffset="444050.8177">31910 7898 94 0,'2'11'69'0,"4"0"-9"16,-1 0-3-16,-5 0-3 15,2 0-13-15,-2-1-7 16,0-4-2-16,0-1-7 16,0-4-5-16,0-1-1 15,0 0-4-15,0 0-5 16,0 0 1-16,0 0-1 0,4 0-3 15,-4 0 2-15,0 0-1 16,0 0 2-16,4 0 0 16,-4-12-3-16,0-9-4 15,2-1-3-15,-2 0-4 16,0 8 2-16,0-1 2 16,0 4 0-16,0 6 0 15,0 3 2-15,0 1 1 16,0 1-2-16,0 0 3 15,0 0-2-15,0 0-2 16,0 0-1-16,0 0-1 16,0 0-4-16,0 0 2 0,0 0-3 15,4 0 4-15,8 3 3 16,7-2 0-16,6 3 0 16,0-4-1-16,6 0-1 15,0 0-3-15,2 0 4 16,-6 0-3-16,-11 0 2 15,-3 0 1-15,-11 0 1 16,2 0-1-16,-4 0 0 16,2 0 0-16,-2 0 0 15,4 7 2-15,-2 4 1 16,-2 1-2-16,0-3 1 16,6-4-1-16,-2 0-1 15,-2-3 1-15,9-2 0 16,-5 0 0-16,4 0-1 15,3 0 0-15,5 0 1 0,1-3-1 16,2-5 1-16,1 4-2 16,-9 1 0-16,3 3 0 15,-1 0-4-15,-3 0 4 16,5 0 0-16,-5 3 2 16,1 5 0-16,-1-1 3 15,4 1-2-15,-7-5 4 16,3 6-5-16,1-7 0 15,-5 3 0-15,-2-3-5 16,-4-1-2-16,-2 2-12 16,0 1-51-16,0 3-136 15</inkml:trace>
  <inkml:trace contextRef="#ctx0" brushRef="#br0" timeOffset="444957.2623">23551 10064 181 0,'-27'0'127'0,"8"0"-110"0,17 0 21 16,2 0 12-16,0 0-11 16,0 0-17-16,0 0-8 15,0 0-2-15,0 0 0 16,25 0 0-16,25-2 2 16,26-14 4-16,15 0 1 15,14-5 0-15,15 0-8 16,13-1 3-16,1 0-2 15,4 2-3-15,-1-1 1 16,1 2-5-16,-5 3-2 16,-11-1 1-16,-9 2 0 15,-15 3-3-15,-8-1 1 0,-13 5-2 16,-5-3 1-16,-6 8-3 16,-1-4 4-16,-3 3-4 15,-7 0 2-15,-7-1-1 16,-11 2 0-16,-12 0 0 15,-6 1-2-15,-9 2-2 16,-8 0-1-16,2 0 1 16,-4-1-4-16,0 0-7 15,0-6-13-15,0 2-32 16,-23-1-22-16,-1 3-87 16</inkml:trace>
  <inkml:trace contextRef="#ctx0" brushRef="#br0" timeOffset="445582.7961">25268 9667 165 0,'3'-3'69'0,"1"3"-50"16,2-1 18-16,0-1 17 15,6 0-20-15,7 0 0 16,4-1 0-16,4-1-5 15,6-1-9-15,-6 5-1 16,8 0-8-16,6 0 2 16,9 0-6-16,6 0 4 15,8 0-1-15,0 0-2 16,2 7 1-16,4-2-1 16,2 2-3-16,-1 0-1 15,1-4 1-15,-12-1-3 16,-10 0-2-16,-11-2 1 15,-18 0-1-15,-9 0 0 0,-8 0 0 16,-4 0 0-16,0 3 1 16,0-3 1-16,0 2 1 15,0 0 1-15,0 2 0 16,-29 12 1-16,-25 6-2 16,-14 10-3-16,-19 1 1 15,-1 7-1-15,3-6 0 16,6-2 0-16,11-5 0 15,2-5 0-15,10-3 0 16,9-9-1-16,16-2 1 0,12-6-9 16,7-2-2-1,5 0-14-15,7-10-48 0,0-12-43 16,0-1-115-16</inkml:trace>
  <inkml:trace contextRef="#ctx0" brushRef="#br0" timeOffset="445977.0599">25473 9557 171 0,'-4'0'97'0,"4"0"-93"16,-4 0 4-16,4 0 25 15,0 0 9-15,0 11-21 16,0 0 5-16,0 11-2 16,0 3-3-16,0 6-5 15,0 5-2-15,10 1 1 16,1 2-6-16,1-1 0 15,2-2-1-15,-1-3 3 16,5-7-7-16,-5-8-1 16,1-6-3-16,-5-6 0 0,-3 0 0 15,0-3-3-15,-6-3-9 16,4 0 1-16,-2 0-10 16,4-3-27-16,11-9-101 15</inkml:trace>
  <inkml:trace contextRef="#ctx0" brushRef="#br0" timeOffset="446949.4127">27028 9333 35 0,'6'-6'130'15,"0"2"-91"-15,-6 4 8 16,0 0 12-16,0 0 4 16,0 0-19-16,0 0-13 0,0 0-10 15,0 0-4 1,0 0-4-16,0 0-5 0,0 13 0 16,0 13-1-16,0 8 10 15,0 8-6-15,0 4 0 16,-4 2-1-16,2-2-1 15,2-4-2-15,0 1-2 16,0-9 1-16,0 3 0 16,0-8-2-16,6 0-1 15,6-7 1-15,5-1-4 16,-5-9 0-16,7-2 1 16,-5-5-1-16,7-1 0 0,4-2-1 15,8-2 1 1,6 0 1-16,7 0 1 15,1-13-2-15,1-2-2 0,1-2-6 16,-1-3-6-16,-7-1-15 16,-3 5-21-16,-5-2-38 15,-7 4-170-15</inkml:trace>
  <inkml:trace contextRef="#ctx0" brushRef="#br0" timeOffset="447231.6025">27749 9557 339 0,'0'0'22'0,"0"0"-16"15,0 4 19-15,0 13 17 16,0 3-9-16,0 2-19 15,6 3 4-15,2 1-5 16,7-4-2-16,-7-4-3 16,5 1-8-16,-1-8 2 15,-6-4-4-15,0-3-4 16,-6-4-3-16,0 0-8 16,0 0-13-16,0-8-74 15,0-14-243-15</inkml:trace>
  <inkml:trace contextRef="#ctx0" brushRef="#br0" timeOffset="447411.2949">27683 9235 158 0,'10'6'93'16,"5"2"-93"-16,3 3 4 15,11-4 1-15,6 2-5 16,5-6-46-16,7-3-106 16</inkml:trace>
  <inkml:trace contextRef="#ctx0" brushRef="#br0" timeOffset="447987.5873">28198 9462 169 0,'6'29'48'0,"0"3"-10"16,2-5 11-16,3-5 20 16,-1-3-25-16,-4-6-8 15,0-4-19-15,1-5-7 16,-5-4-4-16,2 0-4 16,2 0-2-16,2-7-2 15,11-17-3-15,4-9 3 16,1-7-10-16,-1 4-2 15,-4 4-3-15,-1 5 15 0,-3 15 0 16,5 2 4-16,-7 10-2 16,1 0 2-16,5 0 2 15,-3 0 8-15,9 14-1 16,0 5 1-16,0-3-4 16,10-3-2-16,0-2 1 15,4-3-1-15,9-5 0 16,0-3 2-16,5 0 4 15,-3-11 0-15,-3-11-8 16,-7-3-3-16,-11-6-1 0,-11 2-1 16,-12 0-2-1,-6 3-2-15,0 5 3 0,-2 7-4 16,-22 6 6-16,-3 4-3 16,2 4 6-16,-2 0-5 15,-2 3 4-15,-2 13 0 16,2 6-1-16,8 7 4 15,9 0-2-15,8 0 0 16,4 5-2-16,0-8 4 16,4-1-4-16,21-3-1 15,0-8 0-15,12-3-1 16,4-6-1-16,9-5-4 16,4 0-4-16,1 0-20 15,1-12-34-15,4-2-115 0</inkml:trace>
  <inkml:trace contextRef="#ctx0" brushRef="#br0" timeOffset="448916.7531">29570 9285 137 0,'0'-9'158'16,"0"-1"-149"-16,-2-3 5 16,-10 1 28-16,-5-2-9 15,5 3-6-15,-5 0-18 0,5 6 9 16,4 2-3-16,-9 0 0 16,3 3-1-16,-5 0-3 15,-8 6-5-15,0 14-1 16,2 2-1-16,5 2 1 15,7-1-3-15,11-1-2 16,2-3 1-16,0 0 0 16,0-6 1-16,2-1-1 15,19-5 1-15,-7-4-2 16,3-3 4-16,-3 0-4 16,5 0 0-16,0-15 2 0,1-9-2 15,-5 2-6-15,-3-3 3 16,-6 1-4-16,-6 6-3 15,0-3 3-15,0 8 3 16,0 0 4-16,0 5 0 16,0 1 1-16,0 3 1 15,0 3 5-15,0-2-5 16,-6 0-1-16,4-1 2 16,-2 4-1-16,2-1 0 15,2 1 1-15,0 0-1 16,0 0-1-16,0 0 1 15,0 0-1-15,0 0-1 16,0 0 5-16,0 0-5 16,0 0 0-16,0 0 0 15,0 0 1-15,0 1 0 0,0 10 2 16,0 0 3-16,2 4-2 16,10 3 3-16,1-3-4 15,3 3 3-15,-3 1 0 16,5 2-3-16,-1-3 7 15,-3-1-3-15,-1-4-4 16,-1-2-1-16,-1-3 1 16,1 0-3-16,-6-2 1 15,4-1-1-15,-1-2 0 16,-3 0 0-16,4 1-1 16,-1-3 1-16,-3 1-2 15,4-2 2-15,-4 0 0 0,3 0-1 16,7 0 1-16,7 0 2 15,2-3-1-15,-1-7 1 16,5-1-2-16,-4-5-1 16,2 2-2-16,0-8 1 15,-8 0-4-15,-7 0-10 16,-6 3 0-16,-4 5 0 16,-2 2 0-16,0-2 2 15,0 3 1-15,0 0-8 16,-2-4-7-16,-8 3-9 15,8 1-30-15,-2 1-38 16,4 8 17-16,0 1 19 16,0 1 15-16</inkml:trace>
  <inkml:trace contextRef="#ctx0" brushRef="#br0" timeOffset="449817.6485">30393 8823 105 0,'0'-2'78'16,"0"2"-59"-16,0 0 8 15,0 0 18-15,0 0-3 16,0 0-5-16,0 0-6 16,0 0 2-16,0 0-4 15,0 12-1-15,12 4-1 16,-3 9-7-16,3 2-2 15,4 4-3-15,1 4-3 16,2 2-4-16,-1 2-2 16,1 0 4-16,-1-1-6 0,-5-3 0 15,-3-7-3 1,-4-6 0-16,-4-8-1 0,-2-6 1 16,0-5-1-16,0-3-1 15,0 0 1-15,0 0 0 16,0 0 0-16,0 0 0 15,-2-11-2-15,-24-7-18 16,-1 0 1-16,2-4 0 16,2 0-9-16,7-1-29 15,3-6-50-15,11 3-66 16</inkml:trace>
  <inkml:trace contextRef="#ctx0" brushRef="#br0" timeOffset="450403.3117">30467 8808 304 0,'0'0'20'0,"0"0"-16"16,0 8 36-16,17 7-5 16,10 3 1-16,12 4-9 15,0 8-7-15,5-2-3 16,1 5 4-16,-6-2-7 15,7-3-2-15,-7 1-4 16,0-6 0-16,-1-1-1 0,-11-4-2 16,-7-7 5-1,-7-2-9-15,-7-6 0 0,-6-3-1 16,0 0 1-16,0 0 0 16,0 0 1-16,2-8 1 15,-2-14-1-15,6-5-2 16,-2-9-2-16,2-1-1 15,1-5-5-15,-5 1-1 16,4 6 7-16,0 3-3 16,0 14 5-16,-2 7-1 15,-2 8 1-15,-2 3 1 16,0 0 0-16,0 0-1 16,0 0 0-16,5 0 0 15,5 10 0-15,4 11 2 0,5 2 3 16,4 7 1-16,-3 0-3 15,3-1 2-15,0-1-3 16,-2-5 1-16,1-4 0 16,-3-5-1-16,-3-3 1 15,5-1 0-15,-4-6-3 16,-5 1 2-16,0-5-1 16,-3 0 0-16,1 0-1 15,0 0-3-15,-8 0 0 16,3 0-6-16,-5 0-15 15,2-2-23-15,4-4-42 16,4-5-186-16</inkml:trace>
  <inkml:trace contextRef="#ctx0" brushRef="#br0" timeOffset="450785.115">31426 8933 260 0,'0'0'118'0,"0"0"-113"16,0 0 0-16,0 0 29 15,0 7-9-15,7 5-5 16,9 3-8-16,3 2 0 16,-1-2 1-16,1-3-5 0,4-2-2 15,-3-1-1-15,3-6-2 16,2-3 0-16,0 0 1 15,8-3 2-15,-2-16-4 16,-4-6-2-16,-5-3-6 16,-5 0-1-16,-9 2-3 15,-8 0 4-15,0 12 2 16,0-1 4-16,-12 9 0 16,-13 1 1-16,-6 5 2 15,0 0-1-15,-8 0 0 16,-1 0-2-16,5 11 0 15,4 0-6-15,9 0-14 16,9-4-53-16,13 4-214 0</inkml:trace>
  <inkml:trace contextRef="#ctx0" brushRef="#br0" timeOffset="451527.6149">31933 8901 224 0,'0'0'92'0,"0"0"-77"16,0 0 29-16,2 0 10 15,-2-8-23-15,0-7-31 16,0 1-4-16,0-1 1 16,0 4-6-16,0 6 1 15,-2 2-2-15,-8 3-3 0,-7 0 13 16,-4 0 3-16,-3 12 8 15,-3 2-6-15,8 8 3 16,7 1-2-16,5-1 0 16,7-5-1-16,0-3-2 15,0-6 3-15,0-3 1 16,5-2-4-16,19-3 0 16,5 0 4-16,4 0-1 15,13-19-1-15,-7-9-5 16,-2-6-2-16,3-6-6 15,-13-4-3-15,4-3-9 16,-3-5-9-16,-9 4-13 16,-2 4-18-16,-11 11 37 0,-6 14 23 15,0 11 24-15,0 7 15 16,0 1-8-16,0 0-10 16,0 1-8-16,0 20-4 15,-4 7 6-15,-3 8-2 16,1 2-1-16,4 3-2 15,2 1-4-15,0-8 3 16,0-1 0-16,0-8-5 16,8-6 4-16,9-3-4 15,-9-10 1-15,9 0-5 16,1-6-4-16,5 0-1 16,14-10 0-16,7-8-4 0,3-4-15 15,3 3-18 1,-15 5-1-16,-10 3 16 0,-15 8 13 15,-8 3 14-15,2 0 0 16,-4 0 6-16,7 0 5 16,-1 0 4-16,0 3 1 15,6 4-4-15,-3 2-1 16,1-3-4-16,2-2 0 16,-3-1-3-16,5 1-1 15,-1 1-1-15,-7-3-2 16,2-2-7-16,-4 0-2 15,-4 4-13-15,8 0-27 16,-8 3-255-16</inkml:trace>
  <inkml:trace contextRef="#ctx0" brushRef="#br0" timeOffset="452839.0689">28388 10071 165 0,'-6'-9'179'16,"3"3"-144"-16,-3 6-3 16,6 0 9-16,0 0-3 15,-4 0-7-15,4 0-15 16,0 0-8-16,0 16 0 15,0 5 4-15,0 9 3 16,-2 5-5-16,-2 0-4 16,4 4 2-16,0-5-4 0,0-2-1 15,0-1 1-15,0-6 1 16,0-3-4-16,0-5-1 16,4-5 2-16,4-8-1 15,5-1-1-15,5 0 1 16,11-3 1-16,2 0 1 15,11 0 0-15,1-8 1 16,0-5-4-16,-3-1-1 16,-9-1-6-16,-6 4-6 15,-3-3-11-15,-1-2-23 16,-4 5-17-16,-5 0-53 16,-6 3-206-16</inkml:trace>
  <inkml:trace contextRef="#ctx0" brushRef="#br0" timeOffset="453147.4185">28940 9947 181 0,'0'0'146'16,"0"0"-133"-16,0 0-6 15,0 2 24-15,0 18 3 16,0 6-2-16,0 6-13 0,0 0-3 16,0 3-3-1,0 1-4-15,0-3-1 0,0-3-1 16,0-2-7-16,6-6 1 16,-2-6-1-16,-2-3 0 15,2-4-1-15,-2-2-5 16,-2-7-9-16,0 0-3 15,0 0-25-15,0-7-136 16</inkml:trace>
  <inkml:trace contextRef="#ctx0" brushRef="#br0" timeOffset="453419.1655">29103 9894 211 0,'10'0'30'0,"3"6"-16"16,1 7 37-16,13 9-10 16,-2 3-4-16,6 3-12 15,-4 3-4-15,2-1-4 16,-4-1-1-16,-1 1 0 16,-1-5-11-16,0 0 0 15,-3-3-1-15,-1-6-2 16,-2-6-2-16,-11-1-2 15,-2-6-1-15,-4-3-8 16,0 0-14-16,0 0-25 16,0 0-159-16</inkml:trace>
  <inkml:trace contextRef="#ctx0" brushRef="#br0" timeOffset="453589.2152">29035 10221 308 0,'0'0'29'15,"0"0"-17"-15,0 0 16 16,0-3-12-16,20 0-4 16,22-9 1-16,7 2-8 15,9-3-5-15,-2-4-3 16,-2-1-17-16,-5-1-36 16,-5-3-239-16</inkml:trace>
  <inkml:trace contextRef="#ctx0" brushRef="#br0" timeOffset="453966.4714">29812 9859 277 0,'-23'3'29'0,"-8"16"0"15,-2 0 20-15,-2 1 2 16,4-2-20-16,12 1-13 15,3-3-5-15,12-1-3 16,4-5-4-16,0 1-4 16,14-1-2-16,19-6 2 15,19 1-2-15,6-3 3 0,2-2-2 16,0 0-1-16,-11 0-4 16,-11 0 4-16,-3 1-1 15,-17 2 1-15,-14 2 0 16,-1 2 2-16,-3 3 1 15,-9 7 2-15,-32 4 3 16,-15 4-5-16,-8-7-2 16,12 2-1-16,5-6 0 15,10-4-4-15,8-6-10 16,4-1-13-16,15-3-59 16,10-8-197-16</inkml:trace>
  <inkml:trace contextRef="#ctx0" brushRef="#br0" timeOffset="454338.9704">30141 9814 352 0,'-19'0'17'15,"5"11"-6"-15,1-1 25 16,-1 1-2-16,5-2-11 15,5-2-10-15,2-1-6 16,2-1 2-16,0 3-6 16,0 2 4-16,23 2-3 0,2-2-2 15,6 1 4-15,0-4-5 16,0-3 4-16,-2 5 0 16,-2 0-2-16,-7-5 1 15,-5 5-3-15,-3-2 1 16,-8-1 2-16,-2 3 0 15,-2 0 1-15,0 2 3 16,0 0-2-16,0 0-3 16,0-2-3-16,-8 1-1 15,-4-6-3-15,-1-1-9 16,1-3-4-16,2 0-23 16,5 0-132-16</inkml:trace>
  <inkml:trace contextRef="#ctx0" brushRef="#br0" timeOffset="454729.3526">30618 9807 272 0,'0'0'81'15,"0"7"-62"-15,-10 12 11 16,-5-1 13-16,5 0-23 15,4 3-9-15,6-5 0 16,0 2 0-16,0-4 1 0,6-3-2 16,13 0-1-1,-1-5-2-15,5-1 0 0,0-1-1 16,2-4 4-16,8 0 3 16,6-9-2-16,-2-13-8 15,-6-6-3-15,-8 3-1 16,-15 2-5-16,-4 2 2 15,-4 3 2-15,0 3 0 16,-12 4-1-16,-13 8 1 16,-8-1 2-16,2 0-2 15,0 4-3-15,0 0 0 16,2 0-4-16,4 11-7 16,9 0-15-16,9 0-68 15,7-1-283-15</inkml:trace>
  <inkml:trace contextRef="#ctx0" brushRef="#br0" timeOffset="455614.6134">29140 10683 235 0,'13'-6'85'0,"3"-2"-68"16,7 3 23-16,10-5 4 16,12-8-21-16,11-1-9 15,10-5 2-15,13-7-5 0,8 2-5 16,16 0 2-16,17-4-2 15,2 0-1-15,0 4 2 16,-6-4-3-16,-9 3 0 16,-10 2-3-16,0 1-1 15,-3 2 0-15,-6 2-2 16,-9 4-1-16,-19 1-4 16,-21 8-9-16,-12 7-13 15,-19 2-40-15,-8 1-123 16</inkml:trace>
  <inkml:trace contextRef="#ctx0" brushRef="#br0" timeOffset="455869.2784">29866 10658 208 0,'0'0'112'16,"0"0"-108"-16,35-3 39 16,21-16 3-16,16-3-9 15,9-2-13-15,8-10-15 16,-3 1-1-16,9-4-8 16,5-1-4-16,3-1-8 0,-2-2-17 15,-14 8-42-15,-10 8-60 16</inkml:trace>
  <inkml:trace contextRef="#ctx0" brushRef="#br0" timeOffset="459947.1664">20039 16713 256 0,'-11'0'63'0,"-1"-2"-35"16,0-1-6-16,7 3 8 15,5 0 3-15,0 0-9 16,0 0-11-16,0 0-1 16,0 0 0-16,0 0 0 15,0 0 1-15,0 0-1 16,0 0-4-16,0 0-4 15,-6 5 2-15,-2 17-3 16,-9 12 2-16,-3 7-4 0,-1-1 0 16,9-2 0-1,5 1-1-15,7-6 0 0,0-4-1 16,0 0-1-16,29-2 0 16,9-8 1-16,13-6-1 15,7-2-3-15,12-11 1 16,11 0 4-16,14-14 1 15,4-8-1-15,5-5-2 16,-7-6-4-16,-8 4-9 16,-21-3-7-16,-14 6-24 15,-23 4-59-15,-19 0-160 16</inkml:trace>
  <inkml:trace contextRef="#ctx0" brushRef="#br0" timeOffset="460240.5332">20487 16630 295 0,'-10'0'23'0,"4"0"-17"16,2 0 18-16,-3 3 5 16,-5 19-14-16,-3 14-8 15,-3 10 5-15,1 8 2 16,7 5-2-16,2 10-5 15,8-2 2-15,0 2-3 16,0-2-3-16,0-13 1 0,0-8-3 16,6-4-1-16,10-8-3 15,-1-6-2 1,4-9-7-16,-1-10-6 0,5-9-15 16,0 0-17-16,1-22-67 15,-3-13-42-15</inkml:trace>
  <inkml:trace contextRef="#ctx0" brushRef="#br0" timeOffset="460867.7082">20270 16339 275 0,'-66'-6'36'0,"0"6"-22"15,4 0 3-15,2 0 20 16,-2 0-11-16,4 10-9 16,2 2-4-16,2 1 2 15,-1 3-1-15,1 6-5 16,-2 7-7-16,6 3 1 16,-3 6-1-16,-1 9 1 15,4 8-1-15,3 8 0 16,6 7 0-16,10 10-1 15,8 8 1-15,14 2 2 16,9 0-3-16,0-9 0 16,7-7 0-16,28-7 0 15,8-3-1-15,11-5 0 0,8-7 2 16,17-5-2-16,12-10 0 16,18 0 1-16,17-11 0 15,9-1-1-15,3-7 0 16,5-5 0-16,1-10 0 15,7-3 1-15,2-9 1 16,-4-19 1-16,-8-6 0 16,-13-13 2-16,-8-8-2 15,-17-7-2-15,-16-8-1 16,-17 0 0-16,-24-7 0 0,-17-8-2 16,-23-5 2-1,-6-11-6-15,-29 2 5 0,-27 5-4 16,-16 8 2-16,-13 9 2 15,-8 8 0-15,-2 14 1 16,-2 14 4-16,-1 11 2 16,5 12-4-16,-4 7 6 15,6 2-3-15,7 7-3 16,7 2-2-16,19 0-2 16,11 0-4-16,9 0-12 15,5 15-16-15,2 1-81 16</inkml:trace>
  <inkml:trace contextRef="#ctx0" brushRef="#br0" timeOffset="467001.6231">23024 16436 341 0,'20'-10'45'16,"-3"5"-28"-16,-17-4 19 16,0 9 2-16,0-3-12 15,2 0-14-15,2 1 1 0,0 2 0 16,-2 0 0-16,-2 0-2 15,0 0-1-15,0 0 0 16,-25 0-9-16,-16 0-1 16,-2 0 2-16,-7 0 0 15,-8 12-2-15,0 7 0 16,-8 3 0-16,2 7 0 16,6 9 0-16,4 4-1 15,13 7 1-15,18 3-1 16,17 2-3-16,6 4 3 15,6 2-4-15,29-5 5 16,13 0 0-16,6-12-2 0,2-5 0 16,6-10 2-16,4-9-1 15,10-5 1-15,1-9-3 16,1-5 1-16,7 0-4 16,0-14-8-16,0-13-16 15,-7-14-11-15,-6 1-50 16,-12-7-171-16</inkml:trace>
  <inkml:trace contextRef="#ctx0" brushRef="#br0" timeOffset="467378.3371">23642 16339 311 0,'0'0'61'0,"0"0"-44"15,0 0 10-15,0 1-11 16,2 24-12-16,14 11 4 16,5 16 2-16,8 6-2 15,12 2-1-15,3-2 1 16,5-1-4-16,5-5 2 16,0-6-3-16,-5-7 0 15,5-5-1-15,-6-14-1 16,-5-3 3-16,0-6-4 15,-1-8 3-15,-1-3 2 0,-4-3-1 16,7-24 1-16,-1-12 1 16,5-13-3-16,-1-7-1 15,-10-11-4-15,-12-3 1 16,-12-4-6-16,-13 0 0 16,0 7-2-16,0 8-4 15,-13 11-12-15,-3 11-31 16,3 9-69-16</inkml:trace>
  <inkml:trace contextRef="#ctx0" brushRef="#br0" timeOffset="483799.6825">6652 711 119 0,'12'-14'72'16,"-3"1"-53"-16,-9 3-11 0,0 8 15 15,0 1 13 1,0 1-3-16,0 0-13 0,0 0-2 15,0 0 4-15,0 0-1 16,0 0-5-16,0 0-7 16,0 0-2-16,0 0-1 15,0 0 2-15,0 0 0 16,0 0-3-16,0 0 0 16,0 0-2-16,0 0-2 15,0 0-2-15,0 0 2 16,0 0-2-16,0 0 1 15,0 0-2-15,0 0-6 0,0 0-5 16,0 0-12-16,0 0-22 16,0 0-150-16</inkml:trace>
  <inkml:trace contextRef="#ctx0" brushRef="#br0" timeOffset="485749.3065">6482 666 30 0,'0'0'52'16,"-6"0"-33"-16,6 0 7 15,0 0-3-15,0 0 10 0,0 0-4 16,0 0-4-16,0-2-6 15,0 2-5-15,0 0-2 16,0 0-3-16,0 0-1 16,0 0-4-16,0 0 3 15,0 0-5-15,6 0 3 16,21 5 5-16,11 8-6 16,7 3 3-16,9 5-1 15,4 1-1-15,2 2 3 16,-5 0-4-16,10-2 0 15,-6-1-1-15,3 1 5 16,-2-3 0-16,-6-3-7 0,-17-2 1 16,-10-2-2-16,-6-4 1 15,-2-1-2-15,-13-3 0 16,0-1-2-16,-4-1-4 16,-2-2-1-16,0 0 0 15,0 0-2-15,0-11-3 16,-6-18-241-16</inkml:trace>
  <inkml:trace contextRef="#ctx0" brushRef="#br0" timeOffset="486012.09">7098 504 231 0,'-20'0'25'0,"-11"15"-21"15,0 8 7-15,-2 8 15 16,0 10 1-16,-9 11-14 16,1 6-9-16,-2 5 14 15,1 0-6-15,3-2-6 16,4-2-2-16,4-4-2 16,6-7-2-16,2-3-3 15,7-10-1-15,7-6-8 16,9-8-10-16,0-11-28 15,0-8-154-15</inkml:trace>
  <inkml:trace contextRef="#ctx0" brushRef="#br0" timeOffset="486521.5005">6853 1579 163 0,'0'0'47'0,"0"0"-36"16,0-1 3-16,0 1 5 0,0-2-9 15,6-4-5 1,27 0 7-16,18-6 17 0,7-5-11 16,21-5 2-16,12-7 2 15,12-3-3-15,1-5-3 16,1 4-9-16,-24 2-2 16,-15 6-5-16,-13 8-1 15,-26 6-4-15,-10 4-3 16,-15 6-2-16,-2 0-2 15,0-2 2-15,-31 3-136 16</inkml:trace>
  <inkml:trace contextRef="#ctx0" brushRef="#br0" timeOffset="486777.7421">7187 1123 202 0,'0'27'1'16,"0"12"11"-16,2 7 4 16,25 3 6-16,6 2 1 15,13 2 4-15,-7-6-7 16,13-4-9-16,-9-2-1 16,11-4-8-16,-11-5 0 15,-3-6-2-15,-1-3-3 16,-12-9-3-16,-2-5-6 15,-5-4-17-15,-7-5-26 0,-5-10-188 16</inkml:trace>
  <inkml:trace contextRef="#ctx0" brushRef="#br0" timeOffset="487128.5024">8347 603 79 0,'4'-1'136'0,"-4"1"-113"16,0 0 10-16,0 0 21 15,0 0-2-15,0 0-9 16,0 0-16-16,-12 12-8 16,-36 17-9-16,-20 17-9 15,-23 10 0-15,-6 1 0 16,6 3-1-16,6-7-4 16,13-6 3-16,14-6-7 15,15-12-4-15,12-8-15 16,12-13-65-16,13-8-160 15</inkml:trace>
  <inkml:trace contextRef="#ctx0" brushRef="#br0" timeOffset="487347.445">7710 730 28 0,'31'28'47'16,"11"3"-9"-16,5-1-5 16,7 2-9-16,6-1-11 15,-8 1 6-15,8-1-19 16,-5 2-4-16,-3-1-17 0,-9-1-5 16,-7 0-21-16</inkml:trace>
  <inkml:trace contextRef="#ctx0" brushRef="#br0" timeOffset="488179.0912">11483 994 168 0,'-19'0'35'16,"11"0"-10"-16,8 0 23 0,-6 0 0 16,6 0-12-16,0 0-17 15,0 0-9-15,0 0-3 16,0 0 1-16,0 0 7 16,0 0-5-16,0 0-1 15,0 0-2-15,0 0-2 16,0 0 2-16,0 0-5 15,0 0 1-15,0 0-3 16,0 0 0-16,0 0 0 16,0 0 0-16,0 0 0 15,0 0 0-15,0 0-2 16,-8 0 2-16,1 0-2 16,-5 11 1-16,-15 12 1 0,-10 9 2 15,-15 3 1-15,-2 4-2 16,-8 1-1-16,-10 2 0 15,-7 0-5-15,1-2-3 16,8-8-3-16,16-12-11 16,23-11-17-16,25-9-78 15</inkml:trace>
  <inkml:trace contextRef="#ctx0" brushRef="#br0" timeOffset="488457.8887">11136 876 159 0,'-7'0'186'16,"7"0"-179"-16,0 0-7 16,0 13 0-16,0 10 2 15,7 8 5-15,17 3-4 16,7-1 4-16,11 4-2 15,1 0-1-15,5 0 1 16,1-5-5-16,5-1 0 16,-6-7-2-16,-5-2-2 15,0-3-7-15,-1-2 3 16,-7-9-33-16,-4-4-90 16</inkml:trace>
  <inkml:trace contextRef="#ctx0" brushRef="#br0" timeOffset="488733.6604">12421 882 70 0,'-16'2'165'15,"1"12"-163"-15,-3 6 5 16,-9 5 17-16,-4 6-3 0,-2 3-12 16,-19 0-8-16,-2 3 4 15,-8-2-5-15,0 0 0 16,-4-3-3-16,0-6-9 16,4-4-15-16,4-7-31 15,13-11-47-15</inkml:trace>
  <inkml:trace contextRef="#ctx0" brushRef="#br0" timeOffset="488929.2766">12033 1116 93 0,'51'31'52'0,"7"-3"-19"15,8 1-10-15,7-4-4 16,-9-2-14-16,0-1-5 16,-10-5-29-16,-27 3-39 15</inkml:trace>
  <inkml:trace contextRef="#ctx0" brushRef="#br0" timeOffset="489244.2395">11541 1835 288 0,'-11'7'39'15,"1"7"-39"-15,4 3 3 16,-7 5 4-16,-1 3 2 16,-9 1-5-16,1 3 0 15,-5 2-4-15,-11 1 0 0,-9-1 0 16,-3-2-4 0,-3-7-12-16,9-12-13 0,5-7-6 15,12-3-20-15,10-10-112 16</inkml:trace>
  <inkml:trace contextRef="#ctx0" brushRef="#br0" timeOffset="489439.7873">11220 1769 73 0,'19'10'28'0,"10"16"15"15,8 6-5-15,11 3 5 16,3 1-7-16,13-5-19 15,0-2 4-15,7-1-10 16,-3-5-9-16,-2-1-2 0,-10-3-2 16,-9 0-19-16,-11-3-21 15,-16-3-59-15</inkml:trace>
  <inkml:trace contextRef="#ctx0" brushRef="#br0" timeOffset="489694.0226">12320 2060 173 0,'-12'6'82'16,"-9"9"-80"-16,-20 11 6 15,-7 4 5-15,-8 6-3 16,-4 5-6-16,-2 1-2 16,2-3-2-16,11-4-13 15,-3-8-15-15,19-6-37 16</inkml:trace>
  <inkml:trace contextRef="#ctx0" brushRef="#br0" timeOffset="489919.5463">12047 2096 157 0,'46'22'48'0,"5"-1"3"15,9-1-12-15,0 3-7 16,0 1-15-16,-6-1-13 15,-11 2-4-15,-1 1-7 16,-28 3-16-16,-14-1-19 16,0 4-106-16</inkml:trace>
  <inkml:trace contextRef="#ctx0" brushRef="#br0" timeOffset="490137.2286">11566 2656 50 0,'-25'18'240'16,"-2"4"-235"-16,2 4 11 15,-2 5 11-15,-2 2 3 16,-6 3-5-16,2 4-8 16,-19 0-9-16,7-1-8 15,-13-1-2-15,2-5-6 16,0-4-23-16,-4-5-26 15,11-14-158-15</inkml:trace>
  <inkml:trace contextRef="#ctx0" brushRef="#br0" timeOffset="490330.7945">11131 2768 125 0,'54'22'46'0,"6"2"-2"16,2-4-6-16,4 2-6 16,0-3-12-16,-6-1-17 0,-6-3-3 15,-17 3-16 1,-16 3-27-16,-21 3-67 0</inkml:trace>
  <inkml:trace contextRef="#ctx0" brushRef="#br0" timeOffset="491360.9294">7892 3826 58 0,'-20'5'237'16,"1"2"-235"-16,-2-1 2 15,9-1 0-15,6-4 14 16,6-1-2-16,0 0-11 0,0 1 1 16,0-1-1-16,0 0-5 15,0 2-1-15,0 3-5 16,0 2-14-16,0 0 14 16,0 4-17-16,0 0-11 15,0 5-137-15</inkml:trace>
  <inkml:trace contextRef="#ctx0" brushRef="#br0" timeOffset="491847.152">7541 4308 13 0,'-15'-1'289'16,"3"1"-269"-16,0 0 17 15,5 9-7-15,-5 14-9 16,12 12-14-16,0 7 2 15,0 5-4-15,0-2-1 16,19-5-1-16,7-7-1 0,12-11-1 16,7-6-2-16,-1-10 1 15,3-6 0-15,7 0 0 16,2-22 3-16,-1-19 2 16,-5-14-1-16,-11-8-1 15,-32-2-2-15,-7 9-1 16,-36 6 1-16,-19 15 2 15,-12 9 3-15,1 13 3 16,4 6-4-16,-4 6 0 16,8 1 1-16,13 0-2 15,6 3-3-15,18 3-1 16,17 0-8-16,4 0-13 0,33-1-33 16,29-5-91-16</inkml:trace>
  <inkml:trace contextRef="#ctx0" brushRef="#br0" timeOffset="492253.4443">8620 4991 87 0,'-44'33'250'0,"13"0"-245"16,13-6 10 0,8-5-1-16,10 0 3 0,0-3-8 15,0-2-4-15,16-1-4 16,11-9-1-16,12-4 0 16,-2-3 2-16,11-3 1 15,-3-20 2-15,1-6-2 16,-13-10 0-16,-14-5-2 15,-19-2 0-15,0 3 0 16,-19 6 0-16,-29 7 5 16,-9 8-3-16,-10 6 4 15,-3 7 6-15,6 5-7 0,-2 4 0 16,12 0-5 0,13 0-1-16,20 0-3 0,9 4-14 15,12 5-12-15,0 4-35 16,39-6-263-16</inkml:trace>
  <inkml:trace contextRef="#ctx0" brushRef="#br0" timeOffset="492596.5066">9339 4965 318 0,'-12'16'5'0,"12"1"-4"16,0-4 3-16,0-4 2 15,21-5-1-15,20-4-5 16,15 0 1-16,8-10 5 16,-2-19 0-16,-6-8-6 15,-15-2 3-15,-18-3-3 16,-23-1 4-16,-9 6 6 15,-40 3 6-15,-13 11-4 16,0 7 3-16,-17 7-7 16,3 7-6-16,3 2 2 15,7 0-4-15,15 0-7 16,3 0-8-16,17 0-36 0,6-11-152 16</inkml:trace>
  <inkml:trace contextRef="#ctx0" brushRef="#br0" timeOffset="492940.5572">8545 4119 333 0,'-18'9'9'0,"12"10"-1"16,6 6 3-16,0 5 1 15,0-1 1-15,24 2-6 0,7-6-4 16,13-4-2-16,14-6 2 16,-7-9-3-16,9-6 1 15,-6 0-1-15,-10-12 4 16,-9-10 0-16,-21-7 0 16,-10-3 2-16,-4-2 4 15,-10 3-9-15,-29 3 4 16,-9 6-1-16,-1 9 10 15,-3 7-9-15,0 3 0 16,7 3-5-16,5 0-4 16,-1 0-5-16,10 0-15 15,12 0-21-15,1-5-144 0</inkml:trace>
  <inkml:trace contextRef="#ctx0" brushRef="#br0" timeOffset="496503.0655">10038 166 18 0,'0'0'23'0,"0"0"0"16,0 0-2-16,0 0-7 15,0 0-7-15,0 0-4 16,0 0 7-16,0 0 1 15,0 0 3-15,0 0 2 16,0 0 10-16,-4 3 17 0,-9 4 0 16,-11 4-7-16,-12 6-12 15,-9 6-7-15,-19 10 2 16,-21 7-7-16,-8 11-6 16,-16 7 2-16,-7 14-3 15,0 17 4-15,-22 19-1 16,-9 25-2-16,-23 17 3 15,-24 16-2-15,-33 22 3 16,-21 10-2-16,-23 15 0 16,-19 5 2-16,-1-1-1 15,12-6-7-15,14-20 1 16,32-13-1-16,18-11 0 0,14-4-2 16,7-3 1-16,-7 6-1 15,-1-3 2-15,1-8-2 16,-8-8 3-16,15-15-1 15,16-20 0-15,19-12-2 16,27-15 0-16,31-19 1 16,39-21-1-16,31-17-2 15,18-20 2-15,13-8-4 16,0 0-5-16,0 0-2 16,0 0-2-16,2 0 3 15,23-1-1-15,8-20-14 16,11-13-80-16,-3-13-188 15</inkml:trace>
  <inkml:trace contextRef="#ctx0" brushRef="#br0" timeOffset="501888.0111">8620 389 12 0,'0'-4'10'15,"0"1"7"-15,0-2-7 16,0 2 3-16,0 1-7 16,0-4-1-16,0 4 5 15,0 0 1-15,0 2 6 16,0 0-4-16,0 0 6 15,0 0-4-15,0 0-3 0,0 0-3 16,0 0-2-16,0 0-1 16,0 0 3-16,0 0-1 15,0 0 0-15,0 0-2 16,0 0 2-16,0 0-5 16,0 0 3-16,0 0-2 15,0 8 8-15,4 4 3 16,15 2-1-16,-1 6-4 15,11 1 5-15,-2 4-1 16,4 9 1-16,8 2 5 16,-1 12-7-16,9 3 1 15,-4 5 1-15,11 9-3 16,-4 2 2-16,6 10-5 16,-1 6 5-16,3 5 1 0,2 5-6 15,-2-4-6-15,8-1 3 16,11 3-2-16,3 1 2 15,9 4 0-15,-4 6 2 16,12 5-4-16,0 3-2 16,1 0 1-16,-1 6-1 15,-4-2 1-15,4 4-3 16,0 1 3-16,0-6-3 16,-2-1 0-16,-4-9 0 15,-6-2-2-15,-6-1 2 0,-7 0 1 16,-4-4-1-1,-6 0 0-15,-4-1 0 0,-13-4 2 16,1 2-2-16,-7-2 0 16,7-7 0-16,-13-5 0 15,4-7 1-15,2-9-1 16,-2-4 0-16,5-7 2 16,-5-2-2-16,0-5 0 15,-6-3 1-15,-2-6 0 16,-4-4-1-16,-2-3-1 15,-5-4 1-15,1-3-1 16,-5-4 1-16,3-3 0 16,-5-3-2-16,5-2 0 15,-9-1 2-15,5-3-1 16,-3 3 1-16,-2-2-2 0,2-1 1 16,3 1-1-16,-5-2 1 15,7 1 1-15,-3-2-2 16,-4 1 2-16,-2-2-1 15,5 1 0-15,-5 1 1 16,-4-3 0-16,4 1 0 16,-2-1-2-16,-2-2 2 15,-2 0 1-15,7 0-1 16,-3 0-1-16,-4 0 0 16,0 0 0-16,0 0 1 15,0 0 0-15,0 0 0 16,0 0-2-16,0 0 2 0,0 0-3 15,0 0 0-15,0 0 1 16,0 0-2-16,0 0-1 16,2 0 1-16,2 0 2 15,-4 0-2-15,2 0 2 16,2 0 0-16,2 0 2 16,5 0-6-16,-11 0 3 15,6-5-6-15,-6-2-10 16,6-5-26-16,0-3-44 15,1-5-54-15</inkml:trace>
  <inkml:trace contextRef="#ctx0" brushRef="#br0" timeOffset="506028.7013">3493 2013 163 0,'-31'-13'21'0,"7"7"3"16,24 3-14-16,0 3-6 15,0 0 5-15,0 0 0 16,0 0-9-16,6 0 0 16,14 0 11-16,26 0 5 15,6 6 6-15,24 0-1 16,21-4 1-16,25-1-5 15,11-1-1-15,20 2-4 16,22 2 2-16,36 3 0 16,16 5-1-16,32 4-4 15,20 4 2-15,12 4-2 16,19 5-7-16,13 5 6 16,32 10-2-16,34 5 1 0,47 9 3 15,25-1-5-15,6 3 7 16,-4-1-11-16,-2-2 6 15,-2-3-1-15,2-3 4 16,-27-4-10-16,-37 0 3 16,-45-2-1-16,-61-1 0 15,-35 0-1-15,-32-6 0 16,-34-2 2-16,-29-1-2 16,-37-4-1-16,-21-2-4 15,-20-2 4-15,-8-3 0 16,-11-2 1-16,-6-5-1 0,-7-3 3 15,-14-5-4-15,-1-3 1 16,-18-2 0-16,-3-1-3 16,-5-1 2-16,-2-2-5 15,-4 0 3-15,-2 0-3 16,3 0 3-16,-3 0-3 16,2 0 2-16,-2 0 1 15,-2 0-2-15,0 0 2 16,0 0-8-16,0 0-13 15,-19 0-56-15,-12 0-64 16,-10 0-42-16</inkml:trace>
  <inkml:trace contextRef="#ctx0" brushRef="#br0" timeOffset="518452.6105">14234 4330 166 0,'8'0'42'15,"3"0"-42"-15,-11-3 1 16,0 2-1-16,0 1 6 0,0 0 2 16,0 0-3-16,0 0-4 15,0 0 4-15,0 0-4 16,0 0 1-16,0 0-1 15,0 0-1-15,0 0 0 16,0 0 2-16,0 0-2 16,0 0 0-16,0 0-6 15,0 0-13-15,0 0-8 16,0 1-43-16</inkml:trace>
  <inkml:trace contextRef="#ctx0" brushRef="#br0" timeOffset="547898.2587">8572 14134 238 0,'-24'-4'22'0,"-16"-7"-12"15,-13-3-3-15,17 2 25 16,22 8-2-16,14 1 0 16,0 3-7-16,0 0-8 15,0 0 7-15,0 0-2 16,0 0-1-16,-6 0 0 16,-9 0-5-16,-10 3-2 0,-8 16-5 15,-25 13-3-15,-10 21 0 16,-14 9-2-16,-9 15-2 15,-7 11 4-15,8-3-4 16,13-4 2-16,17-12-2 16,29-14-1-16,31-11 0 15,0-6-7-15,50-6 2 16,47-4 0-16,35-9 2 16,27-8 4-16,13-11 1 15,-5 0 0-15,-10 0-2 16,-35 0 1-16,-24 5 0 15,-36 6 0-15,-25 0 0 16,-25-1 0-16,-8-3 2 16,-4 5-2-16,0 6 9 0,-37 8 4 15,-17 7-7-15,-8 3-2 16,-20-2 0-16,3-2-2 16,-2-5-2-16,-1-1 0 15,1-5-3-15,7-7-6 16,1-9-10-16,16-5-11 15,17-8-50-15,18-30-80 16</inkml:trace>
  <inkml:trace contextRef="#ctx0" brushRef="#br0" timeOffset="548317.273">9037 14236 322 0,'0'22'5'15,"11"8"-5"-15,7 10 10 16,1 4 1-16,14 4 4 16,8 0-1-16,1-1-4 15,5-3-6-15,-7-6 4 16,5-2-2-16,-6-10-3 15,-4-4-2-15,-10-8 2 16,-6-6 1-16,-13-5-2 16,-6-3 0-16,0 0 3 0,0 0 5 15,0-11 7-15,0-22 9 16,0-18-15-16,-2-18-8 16,-21-9 2-16,9-3-5 15,-9 8 1-15,0 4-1 16,5 12-1-16,-3 7 1 15,0 9 0-15,9 12-2 16,0 3-1-16,12 8-2 16,0 1-8-16,4 1-14 15,31 2-21-15,10 2-100 16</inkml:trace>
  <inkml:trace contextRef="#ctx0" brushRef="#br0" timeOffset="548801.2167">10391 14387 282 0,'7'0'19'0,"-1"0"-12"15,-2 0 30-15,-4-22 17 16,0-15-42-16,0-8-6 16,0-13-3-16,0-11 6 15,-6-4-7-15,-7-1 3 0,-3 5-3 16,1 10 0-16,3 12-1 16,6 13-1-16,-5 15 7 15,11 12 1-15,0 7-4 16,0 0-4-16,0 0-1 15,0 0-8-15,23 11-5 16,16 12 12-16,21 9 2 16,2 2 4-16,9 10-4 15,-3 0 0-15,2 3 1 16,-12 0 0-16,2-6-1 0,-2-7 0 16,-15-3 0-1,-1-9 0-15,-11-3 0 0,-5-5 0 16,-9-6 0-16,-5 1 0 15,-1-2-2-15,-5-4-1 16,2 5-7-16,-4 3-30 16,-4 6-180-16</inkml:trace>
  <inkml:trace contextRef="#ctx0" brushRef="#br0" timeOffset="549406.3323">9585 16053 269 0,'-33'0'48'16,"8"0"-35"-16,-2 7 20 16,7 13 1-16,1 9-15 0,3 14-13 15,1 9 3 1,15 7-1-16,0 11-2 0,0-2 1 15,13-2-6-15,18-3 2 16,10-6-3-16,2-4 2 16,5-9 0-16,2-12-2 15,3-5 0-15,-9-10-2 16,5-7 2-16,1-7 0 16,-3-3 0-16,-3-8 0 15,1-24 4-15,-5-21 3 16,-1-9 0-16,-14-14-4 15,-17-5-2-15,-8-1 0 16,-8 2 1-16,-46 3-4 0,-14 15 5 16,-9 13-3-16,-8 13 0 15,7 14 2-15,4 15 3 16,3 7 1-16,15 0-3 16,7 3-2-16,12 15-1 15,12 4 0-15,2 8-6 16,13-4-1-16,10 0-6 15,0-4-7-15,0-4-13 16,18-7-97-16</inkml:trace>
  <inkml:trace contextRef="#ctx0" brushRef="#br0" timeOffset="549713.534">10650 15760 330 0,'-19'30'33'16,"-1"13"-29"-16,7 2-4 16,5 5 11-16,8 6 2 15,0 9-5-15,0 2-2 16,21-1-2-16,7 0-4 15,10-3 3-15,9-6-2 16,3-4-1-16,4-7-1 16,-1-8-1-16,-3-10 0 0,2-9-10 15,-9-7 2-15,0-12-11 16,-1-8-22-16,-11-25-123 16</inkml:trace>
  <inkml:trace contextRef="#ctx0" brushRef="#br0" timeOffset="549975.8622">11282 15709 327 0,'0'0'38'16,"0"17"-36"-16,4 14-2 0,5 9 11 15,7 6 5-15,-1 7-3 16,12-2-4-16,-13 7 1 15,3-3-1-15,-5 4-3 16,-6 1-1-16,-6 1-5 16,0-9 0-16,0-5-1 15,-6-12-3-15,-6-10-3 16,-1-15-7-16,7-10-10 16,-15-8-30-16,7-28-192 15</inkml:trace>
  <inkml:trace contextRef="#ctx0" brushRef="#br0" timeOffset="550261.6437">11353 15840 132 0,'31'-7'34'15,"8"7"-18"-15,13 4 23 0,-1 21 11 16,13 12-10-16,-2 0-14 16,9 4-10-16,-7-2 1 15,2-2-2-15,0-1 3 16,-10-6-9-16,-4-4 1 15,-13-11-5-15,-12-4-3 16,-19-8-2-16,-2-3 2 16,-6 0 3-16,0 0 5 15,0-3 8-15,0-23 3 16,-23-19-10-16,-8-9-9 16,-8-8-2-16,0-1 0 15,-7 1-7-15,1-7 0 0,8 1-13 16,4 6-21-16,-13 0-106 15</inkml:trace>
  <inkml:trace contextRef="#ctx0" brushRef="#br0" timeOffset="550648.5946">11590 15066 228 0,'42'-11'3'16,"16"0"4"-16,18-8 23 16,3 1 1-16,-1 7-18 0,-10 7-9 15,-14 4-4-15,-23 0 0 16,-8 12-7-16,-23 13 7 16,0 12 15-16,-15 4 2 15,-18-4-10-15,-4-1 2 16,14-7 3-16,13-7-11 15,10-7-1-15,0-4-10 16,29 0 3-16,14-3 6 16,15 2 1-16,-6-1 3 15,2 0 2-15,-11 3-2 16,-8 6-1-16,-10-3 3 16,-8 11 2-16,-11-1-1 0,-6 4 3 15,0 5-2-15,-23 2-4 16,-10 1-3-16,-8-4-10 15,-3-8-13-15,9-10-40 16</inkml:trace>
  <inkml:trace contextRef="#ctx0" brushRef="#br0" timeOffset="550970.9971">12839 14949 320 0,'33'0'3'15,"19"12"-3"-15,3 5 15 16,7 1 7-16,3 8-5 16,-3 3 0-16,-2 5-1 15,-3 1-3-15,-3 9 1 16,-2 11-5-16,-19 9 7 15,-8 12-11-15,-9 13 4 16,-16 16 0-16,0 10-3 16,0-4-5-16,0-6-1 15,0-17-3-15,-4-7-13 16,-4-4 6-16,-17-3-24 0,-10-8-187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20:22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3190 730 159 0,'0'-2'65'15,"0"2"-42"-15,0 0 25 16,0 0 4-16,0 0-21 16,0 0-13-16,0 0-1 15,0 2-1-15,0-1-2 16,0 1-3-16,0 1-5 16,0-1 2-16,6 1-3 0,2 1 1 15,2 0-1 1,-1-3-2-16,-1 1 1 0,-2-2-3 15,0 0-1-15,-6 0 1 16,0 0-2-16,7 0-8 16,-1 0-58-16,0 0-151 15</inkml:trace>
  <inkml:trace contextRef="#ctx0" brushRef="#br0" timeOffset="660.4545">3607 879 152 0,'0'3'77'0,"0"3"-39"16,0-4 29-16,0 1-10 16,0-1-23-16,0-2-13 15,0 1-5-15,0 1-5 16,25 3-3-16,12-1 10 15,23 3-3-15,6-3 11 16,-2 2-5-16,7-2-8 0,1 0-4 16,-6-3 0-16,-4 0-4 15,-6 1 2-15,-6-1-2 16,-5 1-1-16,-14-1-1 16,-2 2 0-16,-17-1-2 15,1-1 0-15,-7-1 1 16,-6 0-2-16,0 0 2 15,0 0 0-15,0 0-2 16,0 0 0-16,0 0 0 16,0 0 0-16,0 0-5 15,0 0-23-15,-6 0-25 16,-13 0-11-16,-14 0-32 0,0-12-86 16</inkml:trace>
  <inkml:trace contextRef="#ctx0" brushRef="#br0" timeOffset="1035.759">3710 784 235 0,'0'0'54'0,"0"0"14"16,0 0-21-16,0 0-17 15,0 0-21-15,0 0-5 16,0 3-3-16,19 9-1 15,0 8 6-15,12 4 8 16,4 3-2-16,-2 4 1 16,6 0-5-16,-2 1 0 0,3-2 0 15,1-1-2-15,0-2-1 16,1-1-2-16,-5-4 1 16,-2 0-1-16,-4-4-1 15,-6-3 3-15,-4-2-5 16,-1-4 3-16,-14 0-3 15,7-4 0-15,-7-3-2 16,-6 0 1-16,0-2-2 16,0 0-1-16,0 0-6 15,0 0-8-15,0 0-23 16,0-15-10-16,0-3-106 16,0-9-69-16</inkml:trace>
  <inkml:trace contextRef="#ctx0" brushRef="#br0" timeOffset="1366.4107">4145 741 243 0,'-13'0'29'16,"-1"0"21"-16,-5 8 4 15,-6 7-27-15,-8 1-12 16,-4 6-8-16,4 4 6 0,-6 0-1 16,6 8-3-1,-15 2-3-15,11 2-1 0,-11 1 5 16,11-4-6-16,6-7 1 16,2-3-3-16,6-5 0 15,11-6 0-15,4-3-2 16,2-3 0-16,6-8-5 15,0 0-4-15,0 0-14 16,0 0-26-16,0-15-61 16,0-7-76-16</inkml:trace>
  <inkml:trace contextRef="#ctx0" brushRef="#br0" timeOffset="2326.1823">4178 525 123 0,'-29'-4'43'16,"4"2"22"-16,-6 1-6 15,0-1-17-15,2-2-3 16,-2 4-6-16,6-3-8 16,-8 3-10-16,2 0-1 0,4 0 3 15,-2 0-5-15,0 0 1 16,2 0-8-16,-2 0 1 16,1 7 3-16,-6 2-3 15,-1 5-2-15,-6 4-4 16,8 5 3-16,-6 0-3 15,12 2 1-15,2 3-2 16,-2 3 1-16,13 2 0 16,3 2 0-16,9 1 0 15,2-3-3-15,0 0 2 16,0 5-2-16,25 0 3 16,4 1-1-16,2-1 1 15,2-3 0-15,6-3-1 0,-1-4-1 16,9 0 2-1,-8-1-2-15,5-5-1 0,-3-1 2 16,3-6 1-16,1-1 0 16,0-2 0-16,3-2-1 15,2-4 2-15,-3 1 1 16,3-6-2-16,-3 0 2 16,-3-1 6-16,-3 0-3 15,2 0-2-15,3-5-2 16,-1-7 3-16,9 0 1 15,-2-1-5-15,4-1 4 16,-3 2-3-16,-13-3 2 0,-1 3-2 16,-14-2 2-1,-11-1 0-15,5-2 2 0,-7 0 3 16,-1 1-4-16,-1-2 4 16,-10-2-4-16,0-6 1 15,0-6-2-15,0-5 1 16,0-4-1-16,-29-3-2 15,0 2-1-15,8 4-1 16,-8 6 1-16,11 6 0 16,-5 7 0-16,2 4 0 15,-1 6 0-15,-1-2 1 16,-2 1 0-16,-2 1 0 16,-6-3 0-16,0 5-1 15,2-2 0-15,-8-1-1 16,6 4 1-16,-7 2-3 0,7 2 0 15,2 0 0-15,-4 2 1 16,4 0 2-16,0-3 0 16,-2 3 0-16,6-2-2 15,2 2 2-15,7 0-8 16,-5 0 1-16,11 0 2 16,-1 0-6-16,3 0-15 15,2 0-14-15,-11 0-33 16,5 2-41-16,12 5-70 15</inkml:trace>
  <inkml:trace contextRef="#ctx0" brushRef="#br0" timeOffset="3585.9545">6127 605 179 0,'-21'-3'52'0,"9"0"16"15,-5 3 4-15,17 0-24 16,0 0-11-16,0 0-4 16,0 0-7-16,0 0-5 15,0 0-8-15,0 0-8 16,0 0-5-16,0 0-2 16,0 0-4-16,0 0-2 15,9 0 5-15,17 0 3 16,8 3 3-16,17 6-1 15,11 2-1-15,11-2 2 16,7 0-2-16,11-2 2 0,0-2-3 16,-8-1 3-1,-11-2-1-15,-20 0-1 0,-7-2-1 16,-20 0 0-16,-10 0 0 16,-9 2-2-16,-6-2 0 15,0 3-3-15,0-2-10 16,-2 2-34-16,-35 0-36 15,-17 1-113-15</inkml:trace>
  <inkml:trace contextRef="#ctx0" brushRef="#br0" timeOffset="3913.4448">6338 709 195 0,'0'4'47'15,"0"-2"-25"-15,0 1 12 16,0 6-17-16,0 3-9 16,0 7 8-16,2 3 6 15,8 6 0-15,-2-3-4 16,7 5-3-16,-9 3-1 16,7 3-6-16,-5 0-5 15,4 2 6-15,-1-1 0 16,1 0-3-16,2-5-1 15,1-1 1-15,-3-5-3 16,1-6-2-16,-7-4 0 16,-4-5-1-16,2-4 0 0,-4-4-4 15,0-3-8-15,0 0-22 16,2-2-19-16,4-19-87 16,11-11-63-16</inkml:trace>
  <inkml:trace contextRef="#ctx0" brushRef="#br0" timeOffset="4333.409">7086 895 192 0,'0'0'75'0,"0"0"-36"16,0 0 12-16,0 0-11 0,0 3-25 15,4 10-14-15,2 6 4 16,5 7 7-16,1 5 4 15,-6 2-4-15,1 5-4 16,-1 2 1-16,0-2-7 16,-4 0 2-16,4-5 0 15,0-5-2-15,-1-8 0 16,-3-6-1-16,2-6 0 16,-4-8-1-16,0 0-1 15,0 0 1-15,0-3 3 16,2-20 12-16,4-12-5 15,4-14-10-15,7-7-1 16,2 5 0-16,1 4-2 16,5 10 2-16,2 6 1 15,4 7 1-15,-6 6-1 0,-1 4-1 16,5 4-1-16,-16 4 2 16,7 2-2-16,3-3 1 15,6 2-6-15,2 2-20 16,6 0-35-16,-1 3-39 15,-10 0-17-15</inkml:trace>
  <inkml:trace contextRef="#ctx0" brushRef="#br0" timeOffset="5069.8014">7950 994 83 0,'6'2'31'0,"-6"-2"30"16,7 0 19-16,-7 0 11 15,0 0-30-15,2-4-33 16,4-10-9-16,-6-7-8 16,0-3-9-16,0-2-2 15,0 8 2-15,-6 5-2 16,-9 7 0-16,-8 5 0 16,5 1 0-16,-5 0 9 15,4 0 0-15,-1 7-7 16,-9 12-2-16,0 9 2 15,8 5-2-15,9 1 0 16,4 4 1-16,8-1-1 16,0-1 0-16,0-6 0 0,0-2-2 15,20-10 0-15,-5-6-1 16,3-4-2-16,-1-6 0 16,-5-2-3-16,11 0 8 15,10-14 0-15,10-15 7 16,11-4-4-16,-10 0-3 15,-11 8 0-15,-13 9 0 16,-3 3 0-16,-11 9 4 16,-6 4-2-16,0 0 2 15,0 0-2-15,0 0-2 16,0 0-1-16,2 9-8 16,4 5 9-16,9 7 1 0,3 4 7 15,-3-1-1-15,10-4-4 16,0-3 0-16,3-7-3 15,-3-5-1-15,-2-5 1 16,6 0 1-16,8-6 5 16,11-18-1-16,-5-3-5 15,3-4-8-15,-7 6-8 16,-8 6 1-16,-2 9 0 16,-17 5 4-16,-4 5 4 15,-3 0 4-15,-5 0-4 16,0 0 2-16,0 8 5 15,2 3 5-15,4 2 5 16,4 2-1-16,-2-2-1 0,9 2-1 16,-2-2-2-1,-1-4 0-15,-2-2-3 0,-10-1-1 16,3-4-1-16,-3-1-2 16,-2-1-4-16,0 0-5 15,4 0-25-15,-2-3-40 16,2-19-105-16</inkml:trace>
  <inkml:trace contextRef="#ctx0" brushRef="#br0" timeOffset="5288.5771">8560 636 378 0,'6'7'18'0,"-2"-7"-15"15,-2 1 9-15,2-1 4 16,-1 1-14-16,5 3-1 16,4 1-2-16,-4 7 1 15,9-2-4-15,2 5-3 16,1 1-47-16,7-3-79 16,0 2-59-16</inkml:trace>
  <inkml:trace contextRef="#ctx0" brushRef="#br0" timeOffset="5751.863">8936 872 92 0,'21'13'81'0,"-9"3"-49"0,-3 1 10 15,7 2-11-15,-1 5 10 16,-3 1 1-16,7 2-16 16,-5-1-3-16,0-3-4 15,-3 1-9-15,-3-5-3 16,-4-6-4-16,-2-6-2 15,2-4-1-15,-4-3 0 16,0 0-1-16,0-1 0 16,7-20 0-16,-1-6-1 15,8-11-2-15,7-6 3 16,-7 2 1-16,9 7 0 16,-2 10 1-16,-3 4-1 0,3 9 2 15,-9 4-1-15,1 4-1 16,-7 4 0-16,2 0-1 15,3 0-8-15,3 4 7 16,7 9 2-16,6 2 2 16,2 6 1-16,6-3 4 15,-8 1-6-15,8 0 2 16,0-4 1-16,-14-3-2 16,-3-1-1-16,-1-5 0 15,-9-1-1-15,-4-4 1 16,-4 0-1-16,0-1 1 15,0 0-2-15,0 0 0 16,0 0-16-16,0 0-28 0,0 0-30 16,0 0-43-1,0-1-50-15</inkml:trace>
  <inkml:trace contextRef="#ctx0" brushRef="#br0" timeOffset="16250.3813">10365 492 255 0,'6'-4'50'15,"-4"1"-33"-15,-2-3 26 16,0 6 4-16,4 0-16 15,-2 0-14-15,2 0-2 16,-2 0-2-16,-2 0 2 16,0 0-3-16,0 0-2 15,0 0 0-15,0 0-2 16,0 0-1-16,0 0-2 16,4 0 1-16,-4 0 2 15,0 0-4-15,0 0-3 16,0 0 3-16,0 0-4 15,0 2 0-15,0-1-2 0,0 1 0 16,0-1-3-16,0 4 1 16,0 6-2-16,2 13 6 15,3 9 3-15,1 4 3 16,-4 2-6-16,4 2 1 16,-2 0 0-16,-2 0-1 15,2-2 0-15,-2-3 0 16,7-3 0-16,-9-2 2 15,6-1-2-15,0-1 0 16,-6-7 0-16,6-7 0 16,0-2-1-16,-3-8 0 15,1 1 1-15,-4-3-3 0,0-2 2 16,2-1-3 0,-2 0 3-16,0 0-3 0,0 0-4 15,0 0-1-15,0 0-5 16,0 0 0-16,0 0-1 15,0 0 1-15,0 0-7 16,0-3-22-16,0-9-30 16,0-7-46-16,4-2-59 15</inkml:trace>
  <inkml:trace contextRef="#ctx0" brushRef="#br0" timeOffset="16804.1674">10255 474 183 0,'0'0'41'16,"0"0"3"-16,0 0 3 15,0 0-17-15,0 0-12 16,0 0-11-16,0 0-1 16,0 0-5-16,8 0-1 15,17 0 0-15,16 0 0 16,13 0 4-16,6 0-4 0,2 0 4 16,4 5 3-16,-4 3-6 15,4 4 2-15,-10 5-3 16,2 2-2-16,-12 4 1 15,-1 2 0-15,-14 3 1 16,-6 1 0-16,-11 2-6 16,1 5 3-16,-15 2 3 15,0 1 4-15,0 1 2 16,-27-1 3-16,-4 1-2 16,-8 2 0-16,-15-1-2 15,-6 0-1-15,-2-6 2 16,-2-3 1-16,4-8-2 15,2-2 2-15,-2-6-2 0,8-3-2 16,9-5 3-16,16-3 3 16,-2-3-8-16,13-2 0 15,7 0 1-15,3 0-2 16,6 0-2-16,0 0-11 16,0 0-17-16,0 0-25 15,0-12-84-15</inkml:trace>
  <inkml:trace contextRef="#ctx0" brushRef="#br0" timeOffset="17448.1636">11429 1098 160 0,'4'0'87'16,"-4"0"-59"-16,0-4 38 16,0 0-6-16,0-3-12 15,0-6-35-15,0-2-11 16,-6-4-2-16,-10 2 1 16,1-1-1-16,-8 3 0 15,-6 3-1-15,-2 2-4 16,-2 2 3-16,-6 6 2 0,6 0 0 15,-4 2 0 1,-3 0 0-16,7 9 0 0,-2 8 2 16,4 6 1-16,2 4-2 15,9 5-1-15,-1-2 1 16,9 3-1-16,3 3 2 16,3-6-2-16,6-1-1 15,0-2 1-15,0-4-2 16,6-5-2-16,15-6 1 15,6-6-7-15,-2-2 10 16,6-4 1-16,-5 0 0 16,10 0 3-16,1-18-3 15,2-5 3-15,-8-4-2 16,-4-2-2-16,0 3 0 0,-13 1 0 16,-1 5-1-16,-7 3 0 15,-2 10 1-15,-4 5 3 16,2 2-3-16,-2 0 0 15,4 0-2-15,-2 0-9 16,2 6-1-16,5 7 9 16,7 6 3-16,7 1 4 15,2 1 0-15,6-3-3 16,4 0 1-16,-8-3-2 16,8-5-2-16,-4-4 0 15,4-4-8-15,-8-2-25 16,6 0-89-16,-8-20-103 15</inkml:trace>
  <inkml:trace contextRef="#ctx0" brushRef="#br0" timeOffset="17741.8627">11766 952 342 0,'0'-2'26'16,"0"0"-19"-16,0 0-6 16,15-1 6-16,24-1 1 15,4-1 1-15,11-1-1 0,4-1-3 16,12 4 1 0,2 0-2-16,7 0 0 0,0 1-2 15,-17-4-1-15,-9 1 0 16,-15 2-2-16,-12-1 0 15,-9 1 1-15,-7-4-10 16,-10-3-26-16,0-5-91 16,0-2-78-16</inkml:trace>
  <inkml:trace contextRef="#ctx0" brushRef="#br0" timeOffset="18035.0081">12184 605 264 0,'-11'0'42'0,"7"0"-25"16,2 0 24-16,2 0-9 15,0 13-26-15,-6 12-5 16,2 10 3-16,-5 7 9 16,-1 6 4-16,4-1-5 15,6 1-5-15,0 1 0 16,0 1 4-16,0-3-8 15,4-1 0-15,11-3-3 16,1-7 4-16,7-1-4 16,-9-7-4-16,3-3 4 15,1-7-7-15,3-6-20 16,8-7-49-16,6-5-80 0,13 0-44 16</inkml:trace>
  <inkml:trace contextRef="#ctx0" brushRef="#br0" timeOffset="18634.0094">13211 1032 146 0,'0'-13'69'0,"0"-7"-64"16,0 0 19-16,0-2 16 15,0-2-4-15,0 1-29 0,0-3 6 16,-17 5-4-16,3 2 7 16,-9 5 7-16,3 2-1 15,-3 5-13-15,-2 2 3 16,-4 5-8-16,2 0-2 16,-6 0 10-16,0 5-9 15,-4 17-2-15,-11 12 5 16,5 5-2-16,4 7 1 15,14-1-5-15,6 0 0 16,13-1 5-16,6-3-5 16,0-6 0-16,0-8 0 15,23-3-4-15,4-8 1 0,6-3 2 16,0-6 1-16,8-5 4 16,0-2 1-16,3 0-5 15,3-11 1-15,-1-7-1 16,1-5 0-16,-9 1-2 15,-3 4-3-15,-6 1 2 16,-9 2 1-16,-1 6-1 16,-9 5 2-16,-8 4 1 15,7 0-2-15,-9 0 0 16,6 2-9-16,2 10 7 16,5 5 4-16,3 0 3 15,3-1-1-15,-1 2 1 16,5-1 1-16,2-1-2 15,2-1 0-15,6-5-2 16,-8 2-2-16,6-4-2 0,-2 0-1 16,-3-1-20-16,5-5-57 15,-6-2-64-15</inkml:trace>
  <inkml:trace contextRef="#ctx0" brushRef="#br0" timeOffset="18866.0563">14207 1211 189 0,'0'2'86'15,"9"-2"-86"-15,-9 0 0 16,0 0 7-16,0 0-1 15,0 0-6-15,0 0-11 16,0 0-2-16,2 0-43 16,-2 0-45-16</inkml:trace>
  <inkml:trace contextRef="#ctx0" brushRef="#br0" timeOffset="24499.5288">6243 1865 61 0,'-25'0'39'16,"10"0"-2"-16,9 0-5 15,6-1 27-15,0-1-6 16,0 2-24-16,0-2-16 0,0 2 1 16,0-3-1-16,0 2 0 15,0-1-4-15,0 1-3 16,15 1 1-16,7 0 5 16,16 0 4-16,11-3-2 15,15-4 0-15,5 1-5 16,11 0 3-16,5 2-4 15,6-2-1-15,12 3 0 16,27 0-4-16,7-1 2 16,20-1 1-16,10-3-3 15,3 0 5-15,4 1-6 16,1 0 2-16,-5 4-3 0,-7 1 0 16,-14 2 2-16,-15 0-3 15,-10-2 1-15,2 2 1 16,-4 0-2-16,-2-5 2 15,0 1-1-15,-10 1 1 16,8-2 1-16,12 2 2 16,4-1-2-16,11-1 1 15,-3 0-4-15,7-1 2 16,0 3 2-16,12 0-4 16,-1 2 1-16,1 1 0 15,-8 0-1-15,-7 0 1 16,-5-3 0-16,-9 3-2 15,-6 0 2-15,-10-1-2 0,-8 1 2 16,-11-2-1-16,0 2 1 16,-6-1-1-16,2-1 0 15,4 0 2-15,0 1-1 16,-2-2-1-16,-2 0 0 16,-4-1 0-16,-10 0-1 15,-5-1 1-15,-6 3 0 16,3 2-1-16,-5 0 1 15,-4 0 0-15,0 0-2 16,-2 0 2-16,-11 0-1 16,-3 0 1-16,-13 0 0 15,-10 0 0-15,-9 0 0 0,1 0 0 16,-15 0-1-16,2 0 0 16,-2 0 1-16,0 0-1 15,0 0 1-15,4 0-3 16,-4 0 2-16,0 0-5 15,0 0-10-15,0 0-7 16,0-1-9-16,0 1-9 16,0-3-38-16,-15 2-128 15</inkml:trace>
  <inkml:trace contextRef="#ctx0" brushRef="#br0" timeOffset="29961.7764">6950 3741 146 0,'0'0'40'16,"0"0"-17"-16,0 0 28 16,0 0-5-16,0 0-5 15,0 0-9-15,0 0-2 16,0 0-1-16,0 2-5 15,0-1-6-15,0 0-2 16,0 2-3-16,0-1 0 16,0-1-5-16,0 2 0 0,0-1-2 15,0 1-2-15,0 1-4 16,0-2-2-16,0 3 0 16,0 10-1-16,12 7 3 15,3 13 5-15,3 13-2 16,3 8 2-16,-3 5-1 15,-5-2-1-15,1-2-2 16,3-3-1-16,-3-6 4 16,7 0-4-16,-2-2 0 15,1-10 1-15,3-5-1 16,6-11 0-16,-10-7 0 16,-5-6-1-16,3-5-4 15,-15-2 1-15,4 0-5 0,12-7 6 16,15-17 3-16,11-18 8 15,16-18-5-15,0-14 0 16,-9-9-3-16,1 0-3 16,-19 0-1-16,2 6 0 15,-6 20-1-15,-14 14 4 16,-9 24 1-16,-2 15 1 16,-2 4 2-16,-2 0-3 15,4 0-6-15,-4 0-6 16,2 10 8-16,9 12 4 15,3 10 1-15,13 15 5 16,-2 7-2-16,6 4-3 0,10 0 3 16,-2-1-4-1,13-4 0-15,4-4 2 0,-2-5-2 16,2-9 0-16,-3-9 0 16,-5-7-1-16,-3-9-1 15,7-10-3-15,-9 0 5 16,5-15 5-16,-3-14 2 15,7-17-2-15,-19-13 5 16,2-15-7-16,-6-11-3 16,-21-2-2-16,3 4 1 15,-11 10-1-15,0 22 0 16,0 13 2-16,0 15 1 16,0 8-1-16,-13 5 0 0,1 0-5 15,-11 1-4 1,1-3-15-16,-5-1-22 0,-6-4-64 15,-11-4-217-15</inkml:trace>
  <inkml:trace contextRef="#ctx0" brushRef="#br0" timeOffset="30494.0238">6695 3209 186 0,'0'0'45'16,"0"0"-36"-16,0 0-2 15,19 0 1-15,22 0 22 16,5 0 5-16,18 0-6 16,8 7-7-16,13 3 3 15,6 0-5-15,12-1-4 16,3 1-4-16,9-2-2 0,5-4 1 15,9-1 4-15,5-3-4 16,9 0-1-16,-9 0 1 16,-2 0-5-16,-28 0 0 15,-20 0-4-15,-20 0 0 16,-10 0-1-16,-10 0-1 16,-9 0 1-16,-11 0 2 15,-7 0-3-15,-9 0 0 16,-8 0-2-16,0 0 4 15,0 0-4-15,0 0 0 16,0 0-14-16,0-9-30 0,-18-10-38 16,-7-4-131-1</inkml:trace>
  <inkml:trace contextRef="#ctx0" brushRef="#br0" timeOffset="30788.3184">8138 2895 388 0,'0'0'13'0,"0"0"-11"0,0 0 3 16,6 0-5-1,15 12 1-15,16 5 0 0,11 6 2 16,10 9 4-16,-2 1 2 15,4 4-6-15,-5 2 3 16,-1-3-5-16,-8 0 1 16,1-6 1-16,-6 0-1 15,-3-3 0-15,-1-5-4 16,2-3-3-16,-2-5-31 16,-4-5-105-16</inkml:trace>
  <inkml:trace contextRef="#ctx0" brushRef="#br0" timeOffset="31664.6826">9494 3808 183 0,'-12'0'37'0,"-1"0"-2"15,1 0 28-15,0 0-11 16,-3 5-22-16,3 2-14 16,1 2-11-16,1 4 1 15,4 2-1-15,6 0 0 16,0 0-5-16,0-3 1 16,0-1-1-16,0-4-1 15,6-2 0-15,7 1-6 16,7-6 4-16,-1 0-2 15,1 0 5-15,-1-7 9 16,2-5-3-16,-9-2-2 0,-12 2 3 16,0 6-2-1,0 2 0-15,0 4 4 0,-6 0 0 16,-15 0 1-16,7 0 3 16,-5 0-7-16,-4 0 3 15,9 2-7-15,-3 5 0 16,11-4-1-16,6 0-1 15,0 2-2-15,0-3 1 16,0 2-4-16,0-4-2 16,0 0-4-16,17 0 6 15,3 0 1-15,3 0 4 16,-2-5 3-16,-9-7-1 0,3-1 1 16,-15 1 1-1,0 1-1-15,0 1-1 0,0 5-2 16,-17 5 0-16,-1 0 0 15,-1 0 1-15,0 0 2 16,7 8 0-16,-5 4-1 16,7 5 0-16,10-3 0 15,0-1-2-15,0-1-1 16,0-3-1-16,6-4-5 16,15-4 3-16,6-1-6 15,-2 0 8-15,8-12 2 16,-15-8 1-16,-9-2 0 15,-5 2-1-15,-4 3 0 16,0 8 0-16,-13 4-2 16,-5 4-1-16,-11 1 2 0,4 0-1 15,6 0 2 1,7 0-6-16,12 2-14 0,0 2-65 16,0-4-110-16</inkml:trace>
  <inkml:trace contextRef="#ctx0" brushRef="#br0" timeOffset="32257.6006">11053 3435 26 0,'0'0'346'0,"-6"0"-340"16,4 0 26-16,2 0-6 15,0 1-8-15,0 7-13 16,0 6-5-16,0 8 0 15,24 8 14-15,7 6-9 16,11 3 4-16,7 3 1 16,5 5-2-16,8 2 0 15,2 0 2-15,0 5-4 16,2-1 2-16,-1 1 1 0,1 2-4 16,-15-5 1-1,1-3-2-15,-13-7 1 0,1-5-3 16,-14-7-2-16,-1-7 1 15,-8-7-1-15,-9-8-3 16,-4-5-8-16,-2-2-21 16,-2 0-38-16,0-28-39 15,0-11-118-15</inkml:trace>
  <inkml:trace contextRef="#ctx0" brushRef="#br0" timeOffset="32564.1764">11938 3490 283 0,'-21'0'100'0,"-12"0"-97"16,6 4 33-16,-4 7 1 16,-17 8-15-16,5 7-11 15,-23 9-2-15,0 7-5 16,-5 8 2-16,-3 4-1 15,-5 6 0-15,7 6-1 16,0-2-1-16,14 0 3 16,0-8-4-16,10-7-1 15,15-7 0-15,2-11-1 16,13-3-2-16,-3-13 0 16,9-7-2-16,6-8-14 0,3 0-18 15,3-19-19-15,0-24-222 16</inkml:trace>
  <inkml:trace contextRef="#ctx0" brushRef="#br0" timeOffset="32940.1674">10735 3030 233 0,'0'-2'78'0,"0"2"-72"0,6 0 2 16,2 0 4-16,11 0-3 16,14 0-1-16,10 4 11 15,17 3-1-15,2 3-4 16,10 1-6-16,7-2 4 15,6 0-7-15,6-2 1 16,2-4-1-16,2 4 3 16,2-4 1-16,-6 0-4 15,-10-2 2-15,-5-1-2 16,-14 0-5-16,-8 0 0 16,-5 0-1-16,-11-1 0 15,-9-2-9-15,-11-5-31 0,-1-2-75 16</inkml:trace>
  <inkml:trace contextRef="#ctx0" brushRef="#br0" timeOffset="33217.7697">11869 2833 262 0,'-4'4'139'16,"4"-2"-139"-16,0 3 0 16,0 6 3-16,0 5 1 0,0 6 15 15,19 4-3-15,-1 2-7 16,9 1-3-16,0 1-2 16,4 3-4-16,2 3 1 15,0-2-1-15,7 0-3 16,-16 1-2-16,1 1-12 15,-4-2-77-15,0 1-130 16</inkml:trace>
  <inkml:trace contextRef="#ctx0" brushRef="#br0" timeOffset="33793.4039">11985 4097 256 0,'-4'0'85'0,"4"0"-56"16,0 0 28-16,0 0-18 15,0 0-13-15,0 0-16 16,0 0-8-16,0 0-2 16,4 0 0-16,13 0 0 15,3 0 3-15,16 3 3 16,7 0 1-16,11-2 3 0,12-1-2 16,12 0 2-1,3 0-5-15,2 0 0 0,-13 0 1 16,-6 0-4-16,-10-4-1 15,-17 1 1-15,-10 0-1 16,-11 1-1-16,1-2 0 16,-15 3 0-16,-2-1-3 15,0 2-2-15,0-1-2 16,0-4-20-16,0-3-26 16,-8-6-26-16,-25-3-86 15</inkml:trace>
  <inkml:trace contextRef="#ctx0" brushRef="#br0" timeOffset="34153.7774">12235 3836 248 0,'-6'0'69'0,"6"0"-40"15,0 0 16-15,0 0-17 16,0 0-12-16,0 10-15 15,0 6 3-15,10 9 12 16,9 3 4-16,4 3-4 16,-9 5-4-16,3 3 0 15,-5 2 2-15,3 1-5 16,-5-1 1-16,-2 3 0 16,-4 1-7-16,-2 1 5 0,-2 1-1 15,0-5 1-15,0-5-3 16,0-10-3-16,0-8 0 15,0-8-1-15,0-4-1 16,9-5-1-16,-9-2-7 16,0 0 0-16,0 0-9 15,0 0-22-15,0-2-6 16,0-15-19-16,0-3-141 16</inkml:trace>
  <inkml:trace contextRef="#ctx0" brushRef="#br0" timeOffset="41624.1169">13775 3517 134 0,'19'11'93'0,"-7"-2"-69"15,-8-5 17-15,-2-2 19 0,3 1-13 16,-3-1-15 0,-2-1-9-16,4 0-3 0,-4 2-2 15,2-3-3-15,-2 0 3 16,0 0-6-16,4 0-4 16,4 0-1-16,9 0-3 15,14 0 1-15,12 0 3 16,15 0-4-16,14-3 2 15,9-2-1-15,10-3 1 16,6-1-2-16,-6 2-1 16,-2 3 1-16,-8 1-4 15,-9 1 3-15,-10 2-3 16,-16 0 0-16,-20 0 0 16,-13 0-3-16,-13 0 1 0,0 0 2 15,0 0 0-15,0 0 0 16,0 0-1-16,0 0 1 15,0-6-9-15,0 2-6 16,0-10-15-16,-6-4-29 16,-9-11-34-16,-3-2-88 15</inkml:trace>
  <inkml:trace contextRef="#ctx0" brushRef="#br0" timeOffset="41953.2622">14447 3225 254 0,'-6'0'50'0,"0"0"-31"15,6 0 31-15,0 0-2 16,0 0-21-16,0 0-25 16,0 2-2-16,0 15 0 15,0 9 4-15,0 8 5 16,0 6-2-16,0 4 0 15,0 6-1-15,0 6-2 16,0-2 1-16,0 1 0 16,0-6-1-16,0-1 0 15,0-5-4-15,0-8 2 16,2-5-2-16,4-7 0 0,-2-4 0 16,2-7-3-16,1-3 1 15,-7-7-8-15,0-2-28 16,2 0-41-16,10-4-107 15</inkml:trace>
  <inkml:trace contextRef="#ctx0" brushRef="#br0" timeOffset="42840.0761">16413 2864 102 0,'0'0'208'0,"0"0"-180"16,0 0 19-16,0 0-12 16,0 4-17-16,0 12-11 0,0 13 1 15,-12 9 6-15,-1 8-2 16,3 6-1-16,4 4 0 15,6 2-5-15,0 1 2 16,0 1-2-16,0 4-1 16,0 3 4-16,0 4-5 15,0 4 0-15,0-4 2 16,0-1-1-16,0-8-3 16,0-8-2-16,4-4 1 15,-4-7 0-15,0-8 2 16,0-11-3-16,0-6 1 15,0-7-1-15,0-7 2 16,0-4-2-16,0 0 4 0,0 0 0 16,-6-18-4-1,-5-12-11-15,-1-14-6 0,10-7 9 16,2-1 3-16,0 2 4 16,0 6 1-16,14 5 0 15,11 5 3-15,6 4-3 16,8 2 0-16,1 6 0 15,5 4 0-15,-2 5 0 16,-1 9 0-16,-5 3 0 16,2 1 0-16,3 0-3 15,-5 8-3-15,-2 10 4 16,-4 6 2-16,0 4 1 0,-4 5 0 16,-2 3 4-1,-7 1 0-15,-5 0-3 0,-7 1-1 16,-6-3 1-16,0 1 0 15,0-1 2-15,-23-2-1 16,-2-4 2-16,-6-4-4 16,-4-4 2-16,-4-5-1 15,-13-4 3-15,-4-2-2 16,-6-6 0-16,-4-2-2 16,2-2-1-16,8 0-1 15,7-7-3-15,5-11-13 16,9-1-18-16,12-5-11 0,15-7-52 15,8 2-132 1</inkml:trace>
  <inkml:trace contextRef="#ctx0" brushRef="#br0" timeOffset="43655.4924">18317 3095 160 0,'-19'-2'77'15,"3"2"-57"-15,14 0 50 16,2 0-10-16,0 0-16 16,0 0-18-16,0 0-6 15,0 0-9-15,0 0-7 16,0 0-4-16,0 0 0 15,8 0-7-15,23 5 7 16,12 9 5-16,17 1 3 16,17 3 6-16,9 0-8 15,12 1 1-15,9-5 3 16,-1 1-3-16,1-1 0 16,-14-3-2-16,-10 0 0 0,-21-2-5 15,-15-1-1-15,-12-2 1 16,-14 2 0-16,-4-3-2 15,-11 0-2-15,-4 0 2 16,-2-2 1-16,0 1-4 16,0 1 0-16,0-1 5 15,-25 4 1-15,-20 5 8 16,-19 3-5-16,-9-1-1 16,1 2-2-16,2-3-1 15,-7 1 1-15,3 2-1 16,-9-2 3-16,9 4-3 15,7-4 1-15,18-4 1 16,12 0-1-16,16-7 0 0,9-1-2 16,9-1-2-16,3-2-3 15,0 0-22-15,0 0-31 16,0 0-42-16,13 0-102 16</inkml:trace>
  <inkml:trace contextRef="#ctx0" brushRef="#br0" timeOffset="44024.1987">18523 3722 183 0,'0'3'164'0,"0"-3"-161"15,0 0-3-15,9 1 22 16,24-1 5-16,10 0 3 16,13 0-9-16,14 2-4 15,1-2-5-15,7 3 1 16,11-3-3-16,-8 2 3 16,1-1-7-16,-13-1-1 15,-16 3-1-15,-11-3 3 16,-15 3-7-16,-9-3 0 15,-8 0 1-15,-7 0-2 0,-3 0 1 16,0 0-1-16,0 0-1 16,0 0-2-16,0 0-12 15,0 1-28-15,-3-1-45 16,-21 0-100-16</inkml:trace>
  <inkml:trace contextRef="#ctx0" brushRef="#br0" timeOffset="49768.9999">21407 2851 228 0,'8'0'46'16,"-8"0"-40"-16,0 0 13 16,2 0 4-16,3 0-5 15,-5 0-4-15,2 0 0 16,-2 0-6-16,0 0 2 15,4 0 0-15,-4 0-4 16,0 0 2-16,0 0 0 16,0 0 1-16,0 2 3 15,0-2 2-15,0 0 0 16,0 0-4-16,0 0-3 16,0 0-4-16,0 0 0 0,0 0-1 15,0 0 2-15,0 2-3 16,0-2 3-16,0 0-1 15,0 0 1-15,0 0-1 16,0 0 1-16,0 0-3 16,0 0 3-16,0 0-3 15,0 0 1-15,2 0-2 16,-2 0 0-16,0 0 2 16,0 0-2-16,0 0 0 15,0 0 1-15,0 0 1 16,0 1 0-16,0-1-2 15,0 2 1-15,0-2 2 0,0 0-2 16,0 0 2-16,0 0-3 16,0 0 1-16,0 0 1 15,0 0-2-15,0 0 0 16,0 0 0-16,0 1 0 16,0 0 0-16,0 5-2 15,0 3 1-15,0 4 1 16,0 6 2-16,0 3-1 15,0 7 2-15,-6 6-3 16,-1 6 2-16,1 5-2 16,0 3 4-16,2 0-2 15,2-2 0-15,-2-3-1 16,4 1 1-16,-2-1-1 0,-3 7 2 16,-1 1-2-1,-2 4 3-15,2 2-2 0,0-8-1 16,-1-2 1-16,1-7-2 15,2-4 0-15,2-4 1 16,-2-8-1-16,2-5 1 16,2-3-1-16,0-8-1 15,0-4 1-15,0-3 1 16,0-2 0-16,0 0-1 16,0 0 1-16,0 0-1 15,0 0 0-15,0 0-1 16,0 0 0-16,-4-5-3 15,2-3 4-15,-3-2 0 16,3 4 2-16,-2 2 0 0,4 4 1 16,-2-2-3-16,-2 1 0 15,0-1-1-15,-2 0 0 16,6 2 1-16,-2-2 1 16,2 2-1-16,0 0 0 15,0 0 0-15,0 0-2 16,0 0 0-16,0 0-7 15,0 0 2-15,-4 0 1 16,4 0-2-16,-3 0 3 16,3 0-3-16,0 0-9 15,-4 0-14-15,-2-3-32 16,-8-1-145-16</inkml:trace>
  <inkml:trace contextRef="#ctx0" brushRef="#br0" timeOffset="51450.3076">7229 6044 335 0,'0'-5'20'16,"0"3"12"-16,0 2 1 0,0 0-13 16,0 0-12-16,0 10-8 15,6 14 0-15,2 5 8 16,3 15 1-16,3 0-1 15,-2 8-1-15,3 2-1 16,-3 5-2-16,-3 0 1 16,3 1-1-16,7 0-3 15,-1-4 1-15,9-5-1 16,-8-8 0-16,1-12 0 16,3-5-1-16,-11-11-2 15,5-8 0-15,-11-7 1 16,0 0-3-16,9-3 4 0,14-24 6 15,6-17 2 1,4-18-4-16,3-11-2 0,-5-4-1 16,0 3-1-16,-4 15 0 15,-8 8 0-15,-4 18 0 16,-9 10 0-16,-6 12 3 16,-2 10 0-16,-4 1 4 15,0 0-7-15,0 1-7 16,0 19-1-16,2 13 8 15,5 10 13-15,7 12-10 16,-2 0-3-16,3 3 5 16,8-1-4-16,12-6 0 15,-2-8-1-15,8-10 0 16,3-7 0-16,3-11-1 16,3-5 0-16,-1-9-2 0,5-1 3 15,4-6 1-15,-2-19 4 16,-2-9-2-16,-11-8-1 15,-8-9-1-15,-16-1-1 16,-11-2 1-16,-4 5 2 16,-4 4-3-16,0 3 1 15,-12 2 0-15,-13 7-1 16,-4 5 1-16,4 0-2 16,0-1-1-16,-2 2-14 15,3-4-15-15,-1-3-34 16,-8-4-82-16,-13 3-123 15</inkml:trace>
  <inkml:trace contextRef="#ctx0" brushRef="#br0" timeOffset="51853.2644">6689 5647 400 0,'0'-2'17'0,"0"2"-15"16,0 0 0-16,0 0 6 15,25 0-8-15,23 0 8 16,24 3 5-16,31 6 1 15,19-6 1-15,29 0-5 16,8-2 4-16,7-1-6 16,-5 0-3-16,-10 0 2 15,-23 3-1-15,-16 0-5 16,-17 1 0-16,-17 1-1 16,-18-5 0-16,-14 2 0 15,-13-2-3-15,-15 0-2 16,-11 0-1-16,-7 0-10 15,0 0-16-15,0-2-14 16,-13-17-103-16,-20-3-99 0</inkml:trace>
  <inkml:trace contextRef="#ctx0" brushRef="#br0" timeOffset="52071.66">8080 5382 360 0,'0'4'0'0,"0"3"3"16,11 9 2-16,16 6 15 15,12 1 0-15,4 9 1 16,1-3-6-16,3 2-9 16,3 0-1-16,8-3-5 0,-9 5-2 15,5-1-11-15,-2-1-66 16,1 0-117-16</inkml:trace>
  <inkml:trace contextRef="#ctx0" brushRef="#br0" timeOffset="52552.2877">9715 6154 318 0,'-12'-2'62'0,"6"2"-55"16,0 0-3-16,-5 0 9 15,1 4-4-15,-2 12-4 16,3 4 0-16,3 2-1 15,2-3 0-15,4-3-4 16,0-3 0-16,0-6 0 16,17-3-5-16,3-4-3 15,13 0 8-15,-2-2 2 16,2-14 4-16,0 0-5 0,-18-2-1 16,-9 4 2-1,-6 5 1-15,-2-1 4 0,-23 9 7 16,-14 1 6-16,0 0-7 15,-7 0-3-15,7 0 6 16,8 0-8-16,8 1 1 16,13-1-4-16,10 0-5 15,0 0 0-15,0 0-10 16,0 0-6-16,4 0-5 16,25 0-18-16,-2 0-52 15,2-5-237-15</inkml:trace>
  <inkml:trace contextRef="#ctx0" brushRef="#br0" timeOffset="53130.1611">11415 5888 203 0,'0'0'136'16,"0"0"-131"-16,0 0 10 15,0 0 1-15,6 0 1 16,2 0-8-16,5 7 8 16,3 4 0-16,1 0 3 15,1 4-2-15,3 3-7 16,6 3-3-16,4 5 0 15,0 3 2-15,12 8 0 0,1 3 3 16,3 1-5-16,7 3 0 16,-5 3-6-16,1-1 1 15,10-2 0-15,0 0-3 16,-4-2 1-16,4-4 0 16,-11-3 1-16,-7-2-2 15,-5-6 0-15,-10-5 0 16,-9-7 0-16,-5-3-2 15,-5-9 2-15,-4 0-4 16,-4-3-9-16,0 0-25 16,0-11-9-16,-10-14-60 15,2-5-144-15</inkml:trace>
  <inkml:trace contextRef="#ctx0" brushRef="#br0" timeOffset="53431.0269">12072 5912 363 0,'-31'0'8'0,"4"0"8"16,-12 16 19-16,2 6-1 15,-11 10-13-15,-2 8-8 16,-3 5 2-16,-5 6-3 0,-12 1 2 15,1 2-5 1,3-1-5-16,6-3 1 0,11-8-3 16,5-10-1-16,5-3-1 15,12-9 0-15,8-8-1 16,7-6-1-16,6-3-11 16,0-3-19-16,-3-12-13 15,3-24-147-15</inkml:trace>
  <inkml:trace contextRef="#ctx0" brushRef="#br0" timeOffset="53759.9551">10997 5648 308 0,'-2'-3'29'15,"2"3"-22"-15,0 0 10 16,0 0 5-16,8 0-16 16,29 0 7-16,21 0 7 15,15 0-3-15,18 0 2 16,12 3 2-16,13 1-8 16,8-3-1-16,6-1 0 15,-14 0 2-15,-13 0-6 16,-16 0-4-16,-11 0-4 15,-18 0-3-15,-10 0 2 0,-17 0-8 16,-10 0-8-16,-21 0-15 16,0-1-13-16,0-7-43 15,-36-5-139-15</inkml:trace>
  <inkml:trace contextRef="#ctx0" brushRef="#br0" timeOffset="53991.4417">12058 5274 349 0,'0'14'5'16,"8"6"2"-16,2 5 13 16,13 6 8-1,-9 0-2-15,11 0-6 0,6 2-11 16,-2-1 1-16,8 1-10 15,9 6 0-15,-3 3-5 16,5 5-2-16,-9 2-50 16,-2-3-108-16</inkml:trace>
  <inkml:trace contextRef="#ctx0" brushRef="#br0" timeOffset="54734.2856">12787 6417 262 0,'0'0'80'16,"0"0"-73"-16,0 0 19 15,0 0-7-15,0 0-9 16,4 1-9-16,21 3 11 16,6 1-2-16,4-2-2 0,13 1 0 15,-9 4 2-15,7-4-4 16,-7 0-3-16,-10-1-1 15,-6-3-2-15,-11 0 0 16,-10 0-1-16,-2 0 1 16,0 0-3-16,-8 0-3 15,-40 0-28-15,-12 0 27 16,-6 0 6-16,0 0 1 16,6 0 4-16,10 0-3 15,7 0 0-15,8 0 0 16,14 0 0-16,9 0 1 15,12-2 6-15,0 2-7 0,0 0-1 16,0 0-10-16,14 0 8 16,21 0 2-16,7 0 0 15,3 0 3-15,7-1-2 16,-3 1 5-16,1 0-3 16,-6 0 4-16,-11 0 0 15,-15 0-7-15,-12 0 0 16,-6 0 0-16,0 0-1 15,0 0-1-15,-16 0-10 16,-19 0 10-16,-2 0 2 16,-1 0 0-16,3 1 0 15,10 1 1-15,11 0 1 16,-7-1-2-16,15-1 2 0,4 0 4 16,2 0-2-1,0 0-4-15,0 0-1 0,0 0-4 16,12 0 5-16,11 0 0 15,-2 0 0-15,4 0 0 16,8 0-4-16,-6 0-102 16</inkml:trace>
  <inkml:trace contextRef="#ctx0" brushRef="#br0" timeOffset="55408.0362">14734 5871 248 0,'-26'-5'43'0,"19"1"8"15,7 4 3-15,0 0-13 16,0 0-25-16,0 0-11 16,15 0-1-16,28 0-3 15,23 4 11-15,23 3 2 16,10-1-4-16,9-1 5 15,2-1-1-15,-7-1-5 16,-8 1-6-16,-10-4-3 16,-21 0-1-16,-10 0-2 15,-19 0-8-15,-21 0-11 16,-6 0-32-16,-8-7-30 0,-10-12-160 16</inkml:trace>
  <inkml:trace contextRef="#ctx0" brushRef="#br0" timeOffset="55642.4684">15228 5542 309 0,'0'26'10'16,"0"15"-2"-16,0 14 12 15,3 8 18-15,7 1 4 16,2 2-15-16,1-3-7 15,-1-4-6-15,3-3-4 16,1-8-5-16,-4-4-5 0,5-10-5 16,2-8-8-16,5-10-35 15,1-14-49-15,19-2-93 16</inkml:trace>
  <inkml:trace contextRef="#ctx0" brushRef="#br0" timeOffset="56217.6345">16339 5443 304 0,'6'0'59'0,"0"0"-54"0,6 14-5 16,3 11 35-16,3 17 2 15,-1 11-10-15,-1 8-3 16,-3 8-5-16,-7 1-4 15,-4 8 1-15,2 1-1 16,-2 2-1-16,-2-3-11 16,4-8 0-16,3-12-2 15,-5-11-1-15,4-13-1 16,-2-12 0-16,-4-12-1 16,0-7-6-16,0-3-5 15,0 0 1-15,0-21-3 16,0-8-18-16,0-11 21 15,0-6 12-15,8 4-2 0,25 5 0 16,-6 9 2-16,4 12 1 16,0 4 3-16,4 5-2 15,7 4-1-15,5 3 0 16,3 0 0-16,6 18-1 16,-2 4 0-16,-1 4 2 15,-5 6-1-15,-11-1 2 16,-12 2 2-16,-17 0-3 15,-8 0 1-15,0 3 5 16,-21-7-4-16,-22 0 0 16,-15-6 6-16,-2-2-3 15,-2-9-4-15,0 0 0 16,-2-7-3-16,8-5 2 0,3 0-2 16,9 0 0-16,7 0-8 15,8-5-2-15,8-1-10 16,5-3-6-16,7-2-24 15,9 0-60-15,0 2-117 16</inkml:trace>
  <inkml:trace contextRef="#ctx0" brushRef="#br0" timeOffset="57403.5123">20659 5354 347 0,'8'-10'69'16,"-8"2"-62"-16,0 8 11 0,0 0 6 16,-8 0 6-16,-29 0-21 15,-17 0-5-15,-14 15-1 16,-17 3-1-16,-4 4 3 16,-8 2 0-16,0 0-2 15,12-2 4-15,11-7 0 16,9-3-1-16,20-2 2 15,10-4-5-15,16 0-2 16,13-3-1-16,2-3 0 16,4 0-2-16,0 0-1 15,0 0 0-15,0 0-5 16,0 1 2-16,10 6 3 0,5 7 1 16,7-1 0-16,7 3 2 15,4-1 0-15,9 3 4 16,7 1-1-16,5 3-1 15,0-3 3-15,-5 0-2 16,-7-4-3-16,-7-1-1 16,-16-3 0-16,-5-2-3 15,-8-1-18-15,-6 3-29 16,0 4-49-16,-27-1-94 16</inkml:trace>
  <inkml:trace contextRef="#ctx0" brushRef="#br0" timeOffset="57652.1726">19654 5889 345 0,'0'1'30'16,"0"4"-29"-16,0-1 15 15,27 6 5-15,10 4 6 16,7 2-7-16,9 2-3 15,9 1-6-15,9 3 2 16,-1-1 0-16,6 1-10 16,-7-4-3-16,-9-2 0 15,-13-3-3-15,-5-4-11 0,-3-6-28 16,6 2-86-16</inkml:trace>
  <inkml:trace contextRef="#ctx0" brushRef="#br0" timeOffset="57995.5998">21035 5769 119 0,'2'0'300'0,"6"0"-300"16,7 0 3-16,8 0 2 15,10 0 14-15,18 0-1 16,9 4-4-16,11 0-1 16,5 3 1-16,5-4-3 15,3-2-4-15,5 4 0 16,-4-5-4-16,-4 1-3 15,-9 1-4-15,-10-2-1 16,-8 0-8-16,-11 0-32 16,-1-3-64-16,-7-8-155 15</inkml:trace>
  <inkml:trace contextRef="#ctx0" brushRef="#br0" timeOffset="58296.0908">22569 5435 370 0,'0'0'21'15,"0"0"10"-15,0 0-6 16,0 0-5-16,0 8-13 16,0 14-5-16,0 21 13 15,0 12-2-15,0 7 7 16,0 13 5-16,-4-2-16 15,-9 2 5-15,1 5-9 0,-1-5 2 16,5-1-4-16,0-7-1 16,8-10-2-16,0-12 0 15,0-7-3-15,0-13-5 16,8-9-16-16,5-10-37 16,1-6-5-16,-4 0-179 15</inkml:trace>
  <inkml:trace contextRef="#ctx0" brushRef="#br0" timeOffset="59864.3708">5451 2751 88 0,'-10'-3'49'16,"3"2"-17"-16,7 1 6 16,0-2 25-16,0 2-2 15,0 0-17-15,0 0-9 16,0 0-9-16,0 0-6 15,0 0-8-15,0 0 0 16,0 0-8-16,0 0-1 16,0 2-3-16,0 5 0 15,0 6 1-15,0 6 1 16,0 10 0-16,0 6 5 16,3 8-5-16,3 7 4 15,-6 6-2-15,0 5 0 16,0 2 1-16,0-1 0 15,0-3-1-15,0 1-2 16,0 1 1-16,0-1-1 0,0 5 0 16,-2-2 1-16,-5 0-3 15,3 1 1-15,-4 3 0 16,2 2 1-16,-4 2-2 16,-3-3 1-16,5-2 1 15,-5-6-2-15,1 0-2 16,-4-2 2-16,-1 6 0 15,5 2 2-15,-1 1-2 16,5 0 0-16,-5 3 0 16,7-2 1-16,-6 7-1 15,-9 1 0-15,3 7 0 16,-7 4 1-16,-2-2-1 0,-2 0 1 16,4-1 0-16,0-1 0 15,-8-6-1-15,6 7 1 16,3-3 0-16,-5-1-1 15,12-1 1-15,9-6-1 16,2-2 1-16,2-6-1 16,1 1 1-16,-1-1-1 15,2-1 1-15,-2 0-1 16,4-4 0-16,-2 1 0 16,-2-4 2-16,4-3-2 15,0-2 0-15,0 2 1 16,0-6 1-16,0 1-2 15,0 2 1-15,0-5 0 0,0-1 0 16,0-1 0-16,0-4 1 16,0-5-3-16,0-4 2 15,0-8-1-15,0-4 0 16,-2-8-1-16,2-1 1 16,-6-2-1-16,6-7-2 15,0 1-1-15,0-1-3 16,0-1-4-16,0 0 1 15,-7 0-10-15,7-3-8 16,-6-20-17-16,6-17-76 16,0-8-47-16</inkml:trace>
  <inkml:trace contextRef="#ctx0" brushRef="#br0" timeOffset="62151.8981">5730 2656 151 0,'19'10'35'15,"5"-8"-32"-15,30-2 4 16,-23 0 2-16,8 0 17 0,3 0 13 16,1 0-3-16,11 0 7 15,10 0-9-15,-2 1-6 16,13-1-5-16,1 0-9 15,3 0-3-15,5 0 0 16,1 0-5-16,6 0 2 16,0 0-4-16,6 0 4 15,6 0 0-15,9 0-1 16,20-3 0-16,9 2 1 16,-3 1 0-16,-9 0-4 15,-14 0-3-15,-5 0-1 16,8 0 2-16,0 0-2 15,10 0 1-15,2 0 0 0,-2 0 0 16,2-1 0-16,9 1 0 16,6 0 1-16,5 0-1 15,3 0 1-15,15 0 0 16,-1 0 4-16,13 1-4 16,4 0-1-16,-2-1 1 15,-2 0-1-15,-9 0-1 16,3 0-1-16,-4 0 1 15,-1-4 0-15,-16 4-2 16,-8 0 2-16,-9 0 0 16,1 0 0-16,-9 3 0 15,-8 6 0-15,-3-2 0 0,-1 2 2 16,0 1-1-16,8-3 2 16,-8 1-3-16,2-3 1 15,6 0-1-15,-9-3 1 16,-9 3-1-16,1 0 0 15,-7 2 0-15,1-2 0 16,4 2 0-16,7-4 1 16,4 1 1-16,1-4 0 15,5 0-2-15,2 0-1 16,-12 0 1-16,-2 1 0 16,-7 2 0-16,9-2 0 15,-13 2 1-15,2 1 0 16,2-3 0-16,-3 2-1 0,9 3 0 15,1-4 1 1,-3 3 0-16,-5 0-1 0,-5 2-2 16,-4 0 2-16,4-1-1 15,0 3 0-15,-2-4 1 16,2 1 0-16,7-1 0 16,1-1 0-16,5-2 0 15,-1-2 1-15,5 1-1 16,2-1 0-16,6 0 0 15,4 1 0-15,0 0 0 16,-8 3 0-16,2-1-1 16,6-3 1-16,16 0 0 0,28 0 0 15,10-5 0 1,8-4 1-16,0-1-2 0,0 0 0 16,2-2 0-16,2 1 1 15,-10 2-1-15,-6 3 0 16,-7-1 1-16,-5 3 0 15,-11-1 0-15,0 3 1 16,-4 2-1-16,3 0 0 16,1 0 1-16,2 0 0 15,-2 0-1-15,-6 0 0 16,-2 0-1-16,0-2 0 16,-5 0 0-16,-5-1 0 15,-9 1 1-15,-6 2-1 16,-9-2 1-16,3 2 1 15,2 0-1-15,3-1 0 0,3-1 0 16,5 1 0-16,1-3-1 16,2 2 1-16,8-1 0 15,3 1 0-15,-3 1 0 16,-11 1 0-16,-8 0 0 16,-7 0-1-16,2 0 0 15,10 0 1-15,12 3 0 16,5-2 0-16,4-1-2 15,-1 0-2-15,-9 0 4 16,-11 0 0-16,-13 0-2 16,-18 0 2-16,-14 0-1 15,-17 0 1-15,-11 2-1 0,-11 4 0 16,-9-2 0-16,-4 3-2 16,-7-3 2-16,-7-1-2 15,-3 1-3-15,-8-1 0 16,-2 1 0-16,0-3 2 15,0-1 3-15,0 0-1 16,0 2 1-16,0 0 1 16,0 3 1-16,0 4 1 15,0 5-2-15,0 5 4 16,0 7-3-16,-2 7 2 16,-8 9-2-16,1 6 0 15,-1 8 0-15,2 3 2 16,-2 3-1-16,3-2 1 0,1 3-1 15,0 5 0 1,2 6 1-16,2 5 0 0,2 4 0 16,0-3-2-16,0 0 2 15,12-1 2-15,11-3 0 16,4 1-2-16,2-3 2 16,0 1-4-16,2 0 4 15,0 2-2-15,-2 4 1 16,-3-1-2-16,-1-4 2 15,2 1 0-15,-8 1 0 16,-5 2 1-16,3 5-2 16,-9-4 1-16,4 0-2 0,1-1-1 15,-3 2 0 1,-4 0 2-16,-2 0 2 0,-4-1-3 16,0-1 0-16,0 1 3 15,0 0-5-15,0 1 3 16,0-2 0-16,0-1 0 15,0-8 4-15,0 8-6 16,0-8 4-16,0-3-5 16,0 0 4-16,0-4-4 15,0-1 0-15,0-3 0 16,0-3 2-16,0 0-1 16,0-4-1-16,0 1 1 15,0 1 1-15,0 1-1 16,0 3-1-16,0 0 1 15,0-2 0-15,-10-2-2 0,0-3 2 16,-3-4-1-16,5-4 1 16,-4-4-1-16,-1 1 0 15,1 2 0-15,0-3 0 16,-1-3 0-16,3-7 0 16,-1-8 0-16,5-3 0 15,6-8 0-15,-2-4-1 16,2-6 1-16,0-1-1 15,0 0 1-15,0 0-2 16,0 0-2-16,0 0-5 16,0 0-1-16,-4 0-11 15,-2-1-18-15,-2-11-16 0,-9-1-37 16,-8-2-125 0</inkml:trace>
  <inkml:trace contextRef="#ctx0" brushRef="#br0" timeOffset="65825.7871">5042 7585 75 0,'12'10'167'15,"-8"-8"-159"-15,-4-2-3 16,2 0 4-16,2 0 14 16,-4 0 14-16,0 0-9 15,7 0-4-15,3 0-7 16,-4 0 6-16,13 0-1 15,-1 0-4-15,7 0-1 16,4 0-6-16,-4 0-5 16,6 0 4-16,4 4-2 0,-4-1-1 15,8 0 3 1,9-2-1-16,8-1-4 0,2 0 4 16,2 0-2-16,-3 0 0 15,10 0-1-15,5 0 1 16,4 0 2-16,3 0-2 15,-11 0-2-15,5 0-1 16,1 0 1-16,9 0 1 16,1 0-1-16,7 0 0 15,-6 0-3-15,0 0 4 16,-11 0-3-16,-6 0-2 16,3 0 4-16,-13 0-3 15,2 0-1-15,6 0 1 16,10 0 0-16,9 0 2 15,12 0 4-15,6 0-2 0,1 0-4 16,1-1 1-16,-3-1-3 16,1-1 1-16,6 2 0 15,5-3-2-15,-8 2 1 16,3-1 0-16,1 1 0 16,-1-2 0-16,3 3 2 15,-9-1-2-15,-6 2 1 16,-6 0-2-16,0 0 1 15,-6 0 0-15,6 0 0 16,-6 0 0-16,6 0 0 16,-9 0 1-16,9-1-1 15,-2-1 1-15,-2 2 0 0,2 0 0 16,-2 0-1 0,-3 0-1-16,1 0 1 0,6 0 1 15,0 0-1-15,6-5 0 16,5 2-1-16,-5-5 1 15,0 7-1-15,-6-1 0 16,-4 2 2-16,2 0-1 16,4 0 0-16,4 0 1 15,6 0-1-15,9 0 0 16,3-4 1-16,7 1 1 16,11 0-1-16,7-2-1 15,11-2 2-15,4 0-1 16,6 6 1-16,-1-2-2 0,-5-1 0 15,-19 1-1 1,-4 3 0-16,-6 0 1 0,3 0 0 16,3 0 0-16,4 0 0 15,1 0 0-15,-1 0 0 16,3 0 1-16,1 0-1 16,5 0 1-16,6 0-2 15,0 0 2-15,0 0-1 16,4 3 0-16,8-3 2 15,7 0-1-15,-7 0-1 16,-6 0-1-16,-6 0 1 16,-6-3 0-16,3 1 0 0,7 0 0 15,3-2 0 1,-12 4-2-16,7-3 2 0,-2 3 0 16,6 0 0-16,-6-1 0 15,-4 1 0-15,-2 0 1 16,1 0-1-16,7 0 2 15,-2 0-1-15,0 0-1 16,-6 0-2-16,0 0 2 16,-5-2-2-16,1 2 2 15,-3-2-1-15,-3 2 1 16,-1 0-1-16,-2 0 1 16,7 0 0-16,-5 0 0 15,0 0 1-15,-1 0-1 16,-5 0 1-16,-2 0-1 15,-2 4 0-15,6-3 3 0,0 2-3 16,-3-3 0-16,-6 0 0 16,-1 0-1-16,-8 0 0 15,2 0 0-15,-1 0 0 16,3 0 0-16,-4 0 1 16,6 0 0-16,-7 0-2 15,5 0 0-15,-2 0 2 16,-1 0 1-16,-3 0-1 15,-5 0 0-15,-1 0 0 16,-3 0 1-16,-4-3-1 16,0 3 0-16,0-1 0 15,1 1 1-15,-1 0-1 0,0 0 1 16,-6 0-1-16,-11 0-1 16,-3 0 1-16,-11 0-2 15,-10 0 2-15,-2 0 0 16,-11 0 0-16,-6 0 0 15,-2 0 0-15,1 0 0 16,-3 0-1-16,12 0 1 16,-6 0 0-16,9 0 0 15,-1 0 0-15,-1 0 0 16,8 0-2-16,4 1 2 16,-3-1-1-16,1 0 0 15,0 0 0-15,2 3 1 16,-8-3 0-16,-1 0 0 15,-1 0 0-15,-1 0 0 16,1 0 0-16,-5 0 0 0,1 0 1 16,-7 0-1-16,-2 0 0 15,0 3-1-15,2-3 1 16,5 0 0-16,-3 0-3 16,6 0 1-16,-5 0 0 15,-5 0 2-15,-4 0 0 16,-6 0 0-16,-3 0 0 15,1 1-1-15,-4 1 0 16,1 0 0-16,5 5-3 16,4-3 4-16,2 2-1 0,-2-2 2 15,-2 0-1 1,-6-4 0-16,-9 0 2 0,-6 0-2 16,-4 0 0-16,-2 0 2 15,0 0-1-15,0 0-1 16,0 0 2-16,0 0-1 15,0 0-1-15,0 0-2 16,0 0-1-16,4 0-2 16,-2 0-1-16,3 0 3 15,1 0 3-15,-4 0 0 16,2 0 1-16,-2 0 2 16,-2 0-3-16,0 0 2 15,0 0-2-15,0 0 1 16,0 0 0-16,0 0-1 15,0 0 0-15,0 0-2 0,0 0 1 16,0 0 0-16,4 0-1 16,-2 0 2-16,2 0-1 15,-2 0 0-15,5 0-1 16,-7 0 2-16,0 0-2 16,0 0 0-16,0 0-3 15,0 0-4-15,0 0-4 16,0-11-37-16,-13 0-75 15</inkml:trace>
  <inkml:trace contextRef="#ctx0" brushRef="#br0" timeOffset="69026.8869">27400 3247 265 0,'-38'-10'66'0,"-7"4"-43"15,0 0 22-15,18-3 9 16,8 5-16-16,5 3-8 16,1-1-2-16,-5 2-8 15,-16 0-9-15,-17 0 0 16,-15 5-7-16,-17 15-4 16,-6 5 0-16,2 5-1 15,9 5 1-15,14 0 0 0,18 6-4 16,19 1 0-1,21-1-8-15,6-1-1 0,17-2 7 16,26 1-5-16,13-5 11 16,10 2-3-16,0-4 3 15,0-3 3-15,-10 2 2 16,-10-6-3-16,-15-5-2 16,-19-3 0-16,-10-3-3 15,-2-2 1-15,-2 4 4 16,-39 1 4-16,-19-1 6 15,-2-2-8-15,2-8 2 16,4-4-2-16,8-2-4 0,1 0-1 16,1-19-13-1,11-8-23-15,12-6-18 0,23-11-32 16,0-3-122-16</inkml:trace>
  <inkml:trace contextRef="#ctx0" brushRef="#br0" timeOffset="69482.1768">27652 3397 223 0,'0'0'83'0,"0"3"-77"16,0 7 4-16,0 4-5 0,2 6 15 15,4 8 3-15,4 4 0 16,-1 5 2-16,-1 5-8 16,4 5 4-16,1 3-4 15,5-5-7-15,7 0-4 16,4-1-3-16,2-1 1 16,0-6 3-16,0-7-6 15,-2-8-1-15,-10-8 3 16,-11-8-2-16,-2-4-1 15,-2-2 5-15,-2 0 10 16,11-5 6-16,20-25 1 16,16-12-10-16,5-13-9 0,8-3-1 15,-14 3-1-15,-5 6 0 16,-6 5 1-16,-8 9 0 16,-10 3-2-16,-3 7 1 15,-3 4-1-15,-5 1-1 16,5 5-2-16,-1 3-9 15,0 0-14-15,15 5-35 16,0-2-82-16,-2 3-124 16</inkml:trace>
  <inkml:trace contextRef="#ctx0" brushRef="#br0" timeOffset="70082.4938">28752 3996 138 0,'10'1'199'16,"11"-1"-190"-16,8-14-9 15,8-15 19-15,14-9 1 16,1-6-11-16,8-6-7 15,-2-6 2-15,-6-5-3 16,-7-5 2-16,-2-2-3 16,-12 12 1-16,-8 14-1 15,-10 19 5-15,-7 14 10 0,-6 9 8 16,0 0-23-16,0 14-1 16,0 15 0-16,0 14 1 15,0 8 12-15,-11 3-2 16,9 3-2-16,-2-3 1 15,4-8-4-15,0-6-3 16,11-8 1-16,20-10-3 16,0-11 1-16,6-6 3 15,6-5 1-15,17-12 4 16,23-26-3-16,10-16-6 16,4-5-8-16,4-3-3 0,-16 5 1 15,-10 8 3-15,-16 13 4 16,-28 16 3-16,-14 12 4 15,-9 8-3-15,-2 0 0 16,1 10-1-16,5 13 0 16,0 10 10-16,3 6 1 15,-3 4-1-15,3 5 1 16,3-3 1-16,1-3-5 16,4-5-6-16,-5-4-1 15,-5-5 0-15,-1-1-1 16,-6-4-6-16,-6-1-26 15,0-6-150-15</inkml:trace>
  <inkml:trace contextRef="#ctx0" brushRef="#br0" timeOffset="71214.2767">25833 4922 290 0,'0'4'70'16,"0"2"-55"-16,0-3 13 0,0-1-2 15,0 1-19-15,0 4-6 16,0 5 2-16,0 8-2 15,12 8 5-15,5 5 1 16,-5 3 3-16,-4 1-1 16,9-1-3-16,-5 1-1 15,3-2 4-15,1-4-4 16,1-5-1-16,-9-7-3 16,-4-6 0-16,-2-8-1 15,-2-5-3-15,0 0-1 16,0 0-9-16,0-16-15 15,0-17-86-15,0-15-65 16</inkml:trace>
  <inkml:trace contextRef="#ctx0" brushRef="#br0" timeOffset="71538.5616">25998 4816 281 0,'0'0'73'15,"0"-1"-46"-15,0 1 1 16,0 0-11-16,23-4-8 15,14 1-8-15,17-1 3 16,6-3 3-16,0 4-2 16,-11 3-3-16,-11 0 0 15,-7 0-2-15,-7 3 0 16,-1 13-2-16,0 1 2 0,-9 4 0 16,-1 5 3-1,-7 5 2-15,-2 4-2 0,-4 1 2 16,0 2 1-16,0 0 1 15,0-1-1-15,-4-1 1 16,-11-3-2-16,3-4-4 16,0-5 0-16,-1-7-1 15,-3-5-2-15,-3-10-9 16,-10-2-43-16,-8 0-74 16,-6-21-156-16</inkml:trace>
  <inkml:trace contextRef="#ctx0" brushRef="#br0" timeOffset="71889.7646">25870 5033 309 0,'0'0'17'15,"0"-1"2"-15,0-1 1 16,12 0-20-16,30 0 0 16,14 2 5-16,8-2 0 15,-6 2 0-15,-7 0-5 16,-20 0-2-16,-23 4-31 15,-8 10-51-15,-6 5 6 16,-33 1 68-16,-13 2 3 16,3 2 7-16,12-4 3 15,8-3 3-15,14-1 14 16,5-6 12-16,8-4 2 16,2-3-5-16,0 0-20 0,0-2-3 15,31 1 4-15,12 0-2 16,11-2-3-16,6 0 2 15,-2 0-1-15,-7 0-2 16,-11 0-2-16,-11 0-2 16,-13 0-3-16,-16 1-19 15,0 2-69-15,-6 2-73 16</inkml:trace>
  <inkml:trace contextRef="#ctx0" brushRef="#br0" timeOffset="72137.9936">25506 5488 165 0,'-41'18'46'0,"16"-9"-7"16,13-4 16-1,12-5-14-15,0 0-18 0,0 0-23 16,12 0 0-16,36-3 3 16,30-6 16-16,30-4 3 15,22-6-4-15,15-3-13 16,1 7-1-16,5-3 0 15,0 8 0-15,-12-2 1 16,-22 2-4-16,-26 0-1 16,-37 5-6-16,-23-2-21 15,-31 0-97-15,0-1-148 16</inkml:trace>
  <inkml:trace contextRef="#ctx0" brushRef="#br0" timeOffset="72354.6258">25936 5488 274 0,'-18'32'18'0,"5"5"7"15,7 9 12-15,2 3 0 16,4 2-10-16,0-2-9 16,0-1-6-16,0-8-2 15,0-5-6-15,0-8-4 16,6-6 0-16,0-7-4 15,-6-9-2-15,4-5-34 16,3-5-55-16,5-26-60 16</inkml:trace>
  <inkml:trace contextRef="#ctx0" brushRef="#br0" timeOffset="73128.0438">26192 5476 270 0,'0'0'77'16,"5"0"-77"-16,-5 10-8 15,6 14 8-15,-6 11 30 16,2 13-10-16,2 4-1 16,-4 6 4-16,10 1-7 15,-3 1-1-15,5-2 2 16,-4 1-6-16,-4 0-3 16,3-9-3-16,-7-9 3 0,0-8-7 15,0-12 1-15,0-10-2 16,0-9 0-16,0-2 2 15,-5-12-2-15,-19-16-15 16,-14-14-23-16,1-17 16 16,-2-3-3-16,8-11-19 15,0 3 7-15,4 15 37 16,0 13 14-16,9 15 7 16,5 11 16-16,7 12-7 15,6 1-7-15,0 0-9 16,0 3-14-16,0 0 0 15,4 0 0-15,23 0 1 16,12 0 0-16,1 4-1 0,-9 11 0 16,-9-2-7-1,-11 8-6-15,-11-1 13 0,0 9 2 16,-7 2 3-16,-26 2 0 16,0 1 2-16,-2 1-6 15,0-2 2-15,4 3 1 16,0-3-1-16,-4-5-2 15,8-3 1-15,-2-9 1 16,10-5-3-16,7-10 4 16,6-1 0-16,2 0 0 15,4 0 3-15,0-11-7 16,0-14-12-16,6-5 12 0,35-7 0 16,15-3 0-1,14 3 0-15,11-1 1 0,10 0-1 16,4 1 0-16,4-1 0 15,5 7 0-15,-16 7 1 16,-19 11-2-16,-16 4 1 16,-22 9 0-16,-8 0-2 15,-10 0-6-15,-7 11-3 16,-4 11 1-16,-2 4 10 16,0 4 9-16,0 2-4 15,0-1 0-15,-8-4-2 16,-9-3-1-16,3-4 1 15,-7-4-3-15,-10-4-1 16,-13-5 1-16,-9-1-12 16,-7-5-28-16,8-1-59 0,7-8-64 15</inkml:trace>
  <inkml:trace contextRef="#ctx0" brushRef="#br0" timeOffset="73291.7901">26519 5807 77 0,'19'0'49'0,"-3"6"-17"16,5 3 17-16,12 0 1 16,0 0-3-16,15-1-4 15,1-1-10-15,9 0-17 16,-6-5-8-16,2-2-8 16,-1 0-12-16,3-7-116 0</inkml:trace>
  <inkml:trace contextRef="#ctx0" brushRef="#br0" timeOffset="73502.3083">27369 5676 319 0,'4'-2'77'0,"8"-2"-74"16,13 3 9-16,23-4 16 15,20 0-5-15,23-2-7 16,10 0-3-16,2 3-7 15,-10 1-1-15,-8-1-2 16,-6-5-1-16,-19 0-2 0,-17-6-5 16,-12-9-9-1,-21-8-78-15</inkml:trace>
  <inkml:trace contextRef="#ctx0" brushRef="#br0" timeOffset="73735.13">27743 5411 196 0,'0'28'13'15,"0"9"5"-15,0 15 33 16,0 3 4-16,-4 7-4 0,-9-2-15 16,-7 0-7-1,-13-5-8-15,-7-2-4 0,-13-5-5 16,-3-4-8-16,-8-5-4 15,10-10 0-15,2-8-23 16,15-16-45-16,14-5-116 16</inkml:trace>
  <inkml:trace contextRef="#ctx0" brushRef="#br0" timeOffset="73937.9779">27745 5816 156 0,'23'4'61'0,"6"11"-29"0,-3 7 49 16,5 5-18 0,3 4-18-16,-1 1-10 0,2 0 1 15,2-7-9-15,-6-1-9 16,-2-8-11-16,-4-6-7 16,-7-8-6-16,11-2-10 15,6 0-49-15,9-19-189 16</inkml:trace>
  <inkml:trace contextRef="#ctx0" brushRef="#br0" timeOffset="74290.7265">28818 5209 371 0,'0'-7'73'15,"0"4"-61"-15,0 3 12 16,0 0-5-16,0 0-7 16,0 0-7-16,6 0-5 15,23 3 0-15,6 6-1 0,2 3 1 16,-4-1-16-16,-10 2-79 16,-19 0-266-16</inkml:trace>
  <inkml:trace contextRef="#ctx0" brushRef="#br0" timeOffset="74484.6356">28630 5642 269 0,'-7'37'55'16,"5"-5"-40"-16,2 12 11 0,0-5 5 16,0-1 2-1,0-1-15-15,9-5-13 0,1-2-2 16,-2-8-2-16,-2-6-2 15,-6-13-1-15,0-3-17 16,5-1-67-16,13-31-85 16</inkml:trace>
  <inkml:trace contextRef="#ctx0" brushRef="#br0" timeOffset="74903.8607">29601 5070 282 0,'23'-6'95'0,"6"3"-91"15,2-3 1-15,0 3 16 16,-6 1-3-16,4 2-9 16,-3 0-5-16,1 0-1 15,-6 0-1-15,2 2-2 16,2 10 0-16,4 3-6 15,-3 7 3-15,-3 4 3 16,-8 4 7-16,-1 5 0 16,-8 9 2-16,-6 5 0 15,2 2 8-15,-2 8 0 16,0 0-4-16,0 7 2 16,0 1 3-16,0 3-3 0,0-4-7 15,0-7-3-15,0-3-1 16,0-4 1-16,0-8-2 15,0-2-2-15,0-6 0 16,0-11-1-16,0-6 0 16,0-11-3-16,-2-5-7 15,-8-3-13-15,-2-6-32 16,-5-20-42-16,-16-15-239 16</inkml:trace>
  <inkml:trace contextRef="#ctx0" brushRef="#br0" timeOffset="75169.0396">29175 5506 344 0,'-2'-3'43'16,"2"3"-34"-16,0 0 22 15,-4 0-15-15,4 16-15 16,-2 11 1-16,-2 13 8 15,0 4-3-15,4-4 0 16,0 3 0-16,0-12-7 16,0-6 0-16,0-7-1 15,0-9-1-15,0-7-7 16,0-2-17-16,10 0-34 0,13-25-49 16,4-21-74-1</inkml:trace>
  <inkml:trace contextRef="#ctx0" brushRef="#br0" timeOffset="75413.2114">29388 5367 355 0,'6'0'15'0,"-1"0"-7"15,-3 0 6-15,2 0-2 16,2 0-11-16,2 10 1 16,9 8 3-16,-1 5 5 15,-1 9 0-15,-3 6 3 16,1 9-1-16,-7 4-5 15,4 1 5-15,-4-4-1 16,1-7 1-16,-5-6-4 16,2-9-3-16,-4-4-1 0,0-10-3 15,0-8-1-15,0-4-3 16,0 0-7-16,0-4-36 16,0-20-86-16</inkml:trace>
  <inkml:trace contextRef="#ctx0" brushRef="#br0" timeOffset="75580.2362">29200 5642 138 0,'0'0'177'0,"0"0"-177"16,0 0-11-16,13 0 11 16,24 0 4-16,21 0 6 0,-3 0 0 15,-1 0-10-15,-17 6-10 16,-14 5-52-16,-17-3-61 15</inkml:trace>
  <inkml:trace contextRef="#ctx0" brushRef="#br0" timeOffset="75730.5936">29237 5810 139 0,'-12'12'69'0,"10"-9"-39"16,2-2 7-16,0-1 4 15,0 0-30-15,31 0 1 16,16 0 10-16,20-1-6 15,7-14-10-15,21-4-6 16,2-6-77-16,7-1-124 0</inkml:trace>
  <inkml:trace contextRef="#ctx0" brushRef="#br0" timeOffset="76164.5105">30732 5169 229 0,'6'-5'214'15,"13"5"-205"-15,5 0-4 16,10 0 7-16,1-1-2 16,0 1-5-16,-10 0-3 15,-7 0-2-15,-7 0-1 0,-5 4-3 16,-4 5-10-16,-2 1 12 15,0 5 1-15,0 0 1 16,0 2 2-16,-2 2-2 16,-11 0 3-16,7 1 2 15,0 2-3-15,6-2-2 16,0 2-1-16,0-1 1 16,0 2 1-16,14 4-1 15,11 1 0-15,4 2 3 16,-10-4-2-16,-3 1-1 15,-7-3 3-15,-9-6-3 16,0 0 0-16,0-7-2 16,-31-4 0-16,-11-7 2 0,-5 0-12 15,-3-6-18-15,0-14-22 16,9-8-27-16,10-5-29 16,13 2-7-16</inkml:trace>
  <inkml:trace contextRef="#ctx0" brushRef="#br0" timeOffset="76351.8607">30686 5437 80 0,'-6'0'93'15,"6"0"-49"-15,0 0-26 16,0 17-6-16,0 13 16 16,0 10 15-16,0 8-12 15,0 7-4-15,0 6-3 16,0-6 1-16,0 2-3 16,0-9-3-16,0-6-2 0,0-5-8 15,0-14-5-15,0-5-4 16,0-14-3-16,0-4-5 15,0 0-22-15,29-16-39 16,19-17-72-16</inkml:trace>
  <inkml:trace contextRef="#ctx0" brushRef="#br0" timeOffset="77124.1004">31195 5201 310 0,'0'-12'0'0,"29"2"0"16,2 0 20-1,10 4 5-15,3 1-2 0,5 4-7 16,-1-3-6-16,-11 4-5 16,-12 0-2-16,-13 0-3 15,-8 0-8-15,-4 0-4 16,0 7-7-16,0 2 7 15,0 5 12-15,-4 8 3 16,-16 7 2-16,-14 6 1 16,3 3 3-16,-2 3-2 15,-2 2-2-15,6 8 1 16,4 4 4-16,3 5 3 0,3-2-3 16,5-7 0-1,3-7-2-15,5-11-5 0,6-13-2 16,-2-7 0-16,2-8 0 15,-4-5-1-15,4 0 3 16,-2-22-3-16,2-13-46 16,0-11-7-16,0-12 32 15,12-1-5-15,13 8 4 16,4 11 13-16,-2 13 9 16,2 14 5-16,-4 4 3 15,6 6 4-15,0 3 3 16,0 0 4-16,2 0-9 15,-2 8 0-15,-4 9-6 0,-5 2-1 16,-5 0 1 0,-9 1-4-16,-8 0 2 0,0 1 1 15,-18 1 3-15,-30 0 7 16,-8-3 1-16,0-1-8 16,5-3 0-16,7-5-4 15,7 5 0-15,2-4-2 16,4 1-2-16,0 5-4 15,0 4-8-15,2-1 4 16,4 7-2-16,-4-2-10 16,9 1 0-16,-3 1 14 15,2 3 3-15,0 0 0 16,3 0 2-16,5 3 3 16,7-1 3-16,6 1 1 0,0-3 8 15,0 0-1-15,0-5 2 16,0-3-3-16,13 0-4 15,3-5-4-15,3-5-2 16,-1-7-1-16,1-5-12 16,0 0-29-16,12-22-94 15</inkml:trace>
  <inkml:trace contextRef="#ctx0" brushRef="#br0" timeOffset="77440.0245">31094 5818 317 0,'0'-5'23'0,"0"2"-2"0,8 0-21 16,23 0 19-1,12 2-7-15,17 1-4 0,6 0-3 16,5 0-2-16,-1 0-1 16,2 7-1-16,1 5-1 15,-5-2 2-15,-6 6 1 16,-10 0-3-16,-15 0 0 15,-12 2-9-15,-13 4 7 16,-6 4 1-16,-6 3 1 16,0 4 7-16,-8 1 3 15,-15-1-2-15,-2-2-5 16,3-7 3-16,7-6-4 0,-1-6-2 16,9-7-6-16,-9-5-28 15,1 0-60-15,-3-17-105 16</inkml:trace>
  <inkml:trace contextRef="#ctx0" brushRef="#br0" timeOffset="77664.1583">31364 5869 357 0,'-12'6'19'15,"0"8"-17"-15,-1 3 8 16,1 2 7-16,6-1-5 15,-1-1-2-15,7-1-10 16,0-2 0-16,0-7 0 16,0-3-6-16,0-2-6 0,0-2-18 15,21 0-1-15,14-15-22 16,7-8-20-16,1 1-13 16,-6 0-38-16</inkml:trace>
  <inkml:trace contextRef="#ctx0" brushRef="#br0" timeOffset="78160.2587">31364 5869 7 0,'220'21'23'0,"-214"-21"14"15,0 0-5-15,-6 0-5 16,0 0-17-16,0 5 0 16,-2 6 21-16,-33 4 10 15,-13 3-6-15,-8 2-24 16,-4-1 0-16,0-3-1 16,7 3-1-16,9-7 6 0,5-2 3 15,10-4 14-15,11-3-16 16,7-2-11-16,11-1 4 15,0 0-2-15,0 0-7 16,0 0-8-16,0 0 0 16,17 0 8-16,14 2 4 15,6 1 1-15,4-1-2 16,-4 0 1-16,5 0-1 16,-11 1-2-16,-2 2-1 15,-11-2 0-15,-9 5 0 16,-5-2-3-16,-4 2-8 15,0 2-4-15,0 1 15 16,-13 1 2-16,-11 4 4 0,-5 0 0 16,0-4-4-1,2 3 0-15,-2 0 3 0,4-1-3 16,6-3 2-16,7-3-2 16,2-2-2-16,8-4 2 15,2-2 1-15,0 0-3 16,0 0 0-16,0 0-3 15,0 0-5-15,6 0 8 16,19 0 12-16,12 0-3 16,6-4-4-16,1-5-5 15,1-2 0-15,1-1-3 16,-7-4-17-16,-2-4-59 0,-6-4-68 16</inkml:trace>
  <inkml:trace contextRef="#ctx0" brushRef="#br0" timeOffset="78370.0435">31420 6061 190 0,'-25'13'22'15,"-4"6"14"-15,5 4 10 16,-1 4 2-16,6 6-14 16,3 2-17-16,3 1-2 15,5 5-3-15,-2-2 2 16,8 1-7-16,2-6 5 15,0-1-11-15,0-5 0 16,0-4-1-16,0-10-5 16,0-2-49-16,0-9-236 0</inkml:trace>
  <inkml:trace contextRef="#ctx0" brushRef="#br0" timeOffset="79368.5356">25874 6695 209 0,'0'0'19'0,"0"3"-2"15,2-3 26-15,-2 0 11 16,0 1-13-16,0-1-16 16,0 0-1-16,0 2-8 15,0-1-2-15,4-1-9 0,-4 3 1 16,0 4-6-16,0 4 0 15,0 8 2-15,0 10 2 16,-18 7 4-16,-11 10 1 16,-2 2-2-16,-6 2-3 15,-3-2 1-15,-5-1-4 16,-13-1 1-16,0-6-2 16,-8-4 0-16,8-7-1 15,13-9-1-15,9-8-1 16,14-7-8-16,9-5-2 15,5-4-5-15,8-14-37 16,0-1-53-16,0-2 32 16,25 6 42-16,6 1-10 0,0 3 15 15,-2 3 22-15,-4 1 7 16,-1 2 7-16,-5 1 12 16,0 2 6-16,-3 2 5 15,3 0 4-15,3 0 2 16,3 4-9-16,2 7 0 15,2 4-11-15,0-1-11 16,2 7 8-16,0 5 5 16,-6 1-4-16,0 9 1 15,-9-1 3-15,-8 6 0 16,-1-1-5-16,-7 1 0 16,0-7-2-16,0-2-8 0,0-8 1 15,0-7-3-15,0-6-1 16,0-4 0-16,0-7-1 15,0 0-5-15,0-3-6 16,6-23-29-16,17-10-50 16,6-19-23-16</inkml:trace>
  <inkml:trace contextRef="#ctx0" brushRef="#br0" timeOffset="79741.7321">26238 6800 318 0,'21'-17'14'0,"20"-1"-9"0,13 2 4 16,12 2 9-16,12 3-9 15,-3 4 2-15,-3 2-1 16,-12 5-7-16,-21 0-1 16,-10 0-2-16,-18 6-12 15,-11 11 3-15,0 10 9 16,-48 9 11-16,-18 4 5 15,-8 5-4-15,-5-2-4 16,3-7-3-16,16-5-3 16,20-10 0-16,16-6-2 15,17-1 0-15,7-6-3 16,0-4 1-16,0-1 0 0,27 0-6 16,15-3 8-1,13 0 3-15,9 0 5 0,5 0-6 16,-3-4-2-16,-10-6-2 15,-15-1-5-15,-16 0-35 16,-13-2-40-16,-12-4-7 16,0 3-67-16</inkml:trace>
  <inkml:trace contextRef="#ctx0" brushRef="#br0" timeOffset="80574.1563">26494 6853 185 0,'-8'0'58'0,"-2"0"-40"15,-3 14 27-15,1 11-12 16,-5 12-5-16,3 4-6 16,-3 5 5-16,9 8-9 0,0 0 3 15,6 7-1-15,2 0-3 16,0 0-5-16,0-1 1 16,0-5 1-16,6-8-7 15,4-7-2-15,-1-10-4 16,-5-8-1-16,-2-8 0 15,2-10-3-15,-4-4 1 16,0 0-3-16,0 0-15 16,0-18 2-16,0-11-26 15,2-8 12-15,14-7 30 16,5-7-14-16,6 2-7 16,0 5 16-16,-2 11 7 0,-1 5 4 15,-1 8 0-15,-6 6 0 16,-9 9 5-16,-4 5 0 15,-4 0 8-15,0 0-17 16,0 9 4-16,0 13-4 16,0 3 13-16,0 5-2 15,0-4-3-15,2-4-3 16,2-8-1-16,3-6-4 16,-5-8 0-16,2 0-2 15,4 0-6-15,15 0-6 16,14-26 10-16,19-15 0 15,16-13-1-15,1-6-15 16,-3-8-4-16,-6-7 13 0,6-6-2 16,3-4-14-1,1 5 18-15,9 14 9 0,-3 17 0 16,1 14 8-16,-11 13-1 16,-16 7 14-16,-23 11-2 15,-19 4-3-15,-12 0-14 16,0 0 1-16,0 19 7 15,-22 10 17-15,-24 12-6 16,-12 8 1-16,-4 1-4 16,13-2-6-16,13-1-9 15,7-8-1-15,21-4 0 16,8-4-1-16,0-5-1 16,0-3-1-16,8 4 1 0,23 2 0 15,3-1 2-15,3 2 1 16,4 2-1-16,-8 3-2 15,-4 1 0-15,-4 0 0 16,-15-4-1-16,-10-1 0 16,0-4 2-16,-22 0 0 15,-22-1 0-15,-10-8 3 16,1-3-4-16,-1-8-2 16,8-5-2-16,7-2-20 15,2-4-16-15,12-14-17 16,2-11-50-16,11-2-66 15</inkml:trace>
  <inkml:trace contextRef="#ctx0" brushRef="#br0" timeOffset="80791.9083">27241 7285 132 0,'18'11'46'16,"5"4"-20"-16,8 0 38 15,6 0-24-15,6 0-7 16,9-1 7-16,4 1-9 15,4-3-9-15,-4-1-6 16,-7-2-4-16,-7 0-7 16,-7 0-5-16,-8-2-1 15,-5 2 0-15,-3-5-2 16,-2-1-3-16,-5 0-12 16,0-3-67-16,7 0-167 0</inkml:trace>
  <inkml:trace contextRef="#ctx0" brushRef="#br0" timeOffset="81414.4792">28454 6681 175 0,'4'-10'90'0,"-4"-1"-75"15,6 1-12-15,-6 9 39 16,0 1-4-16,2 0-13 15,-2 0 0-15,0 0-3 16,0 0-7-16,0 0 0 0,0 0-4 16,4 0-4-16,5 1-7 15,7 7 0-15,7-5-3 16,-2 8-2-16,-3-2-31 16,-5 3-119-16</inkml:trace>
  <inkml:trace contextRef="#ctx0" brushRef="#br0" timeOffset="81782.1678">28193 7054 251 0,'-6'3'61'16,"6"-3"-53"-16,0 0 3 16,0 0 17-16,19-5-28 0,35-15 0 15,8-7-4-15,8 0-2 16,-16 7-65-16,-23 11 30 15,-11 9 33-15,-7 0 8 16,-9 2 4-16,-4 24 7 16,0 10 37-16,0 9 5 15,-10 11-18-15,-9 2-6 16,7 0-12-16,5-4 1 16,7-9-8-16,0-4 0 15,0-13-1-15,17-8-3 16,-3-9-6-16,-3-9-3 15,5-2-3-15,9-5 6 16,8-24 6-16,19-12-6 0,-1-12-9 16,3-8-15-16,0-6-2 15,2-16-11-15,10-15-19 16,0-10-46-16,6 6-6 16</inkml:trace>
  <inkml:trace contextRef="#ctx0" brushRef="#br0" timeOffset="82314.1682">29223 6593 76 0,'35'-26'84'16,"-16"14"-17"-16,-11 6 3 15,-8 6 1-15,0 0-20 16,0 0-23-16,0 0-28 16,0 14 5-16,0 16-5 15,-2 13 14-15,-21 12 6 16,-2 6-3-16,0-2 4 16,9-6-4-16,8-12-8 15,4-13-5-15,4-10-2 0,0-10-2 16,0-5-5-16,10-3-6 15,21 0 4-15,18-3 7 16,14-5 0-16,-4-3-2 16,-5 11 2-16,-12 0-7 15,-11 21-3-15,-3 12-3 16,-3 8 13-16,-10 4 1 16,-11 5 5-16,-4 2-2 15,0-4-2-15,-10 6 0 16,-24-4 0-16,-11-4 2 15,-5-2-2-15,-5-10-1 16,-5-4 0-16,0-13 1 0,0-9-2 16,0-8-2-16,4 0-9 15,-4-18-7-15,15-8-6 16,3-1-2-16,11-1 8 16,15 9 8-16,9 6-5 15,7 1-3-15,0 9-11 16,13-1 24-16,28 4 5 15,9 0 3-15,14 0-1 16,-2 4-2-16,4 9 0 16,2-1 4-16,-6 7-4 15,9 0 4-15,-3-1 3 16,2 3 0-16,-2 1-2 16,1-3-3-16,-5 2-2 0,-9-10-3 15,-7 0-38-15,-17-10-227 16</inkml:trace>
  <inkml:trace contextRef="#ctx0" brushRef="#br0" timeOffset="85629.9806">21370 2856 43 0,'-2'2'32'16,"-2"-2"-27"-16,2 0 8 15,2 0 7-15,0 0 1 16,0 0-8-16,0 0-3 15,0 0 2-15,0 0 4 0,0 0 1 16,0 0-1-16,0 0 4 16,0 0-5-16,0 0-1 15,0 0 0-15,0 0 0 16,0 0-1-16,0 0-6 16,0 0-3-16,0 0 0 15,0 0-4-15,0 0 0 16,0 0 0-16,0 0-3 15,0 0-2-15,6 0-2 16,12 0-2-16,1 0-14 16,-2 0-22-16,1-3-16 15,-5-1-23-15</inkml:trace>
  <inkml:trace contextRef="#ctx0" brushRef="#br0" timeOffset="100059.5708">21546 2886 77 0,'-7'0'35'16,"5"0"-4"-16,-2 0 17 15,4 0-6-15,-2 0-13 16,2 0-3-16,0 0-5 15,0-2-4-15,0 2 5 16,0-2-6-16,-4 2-5 16,4 0 1-16,-2 0-3 15,-2-1 2-15,4 0-2 16,-2 1-5-16,2-2-2 0,-4 2 2 16,2-1-4-1,-3-1-3-15,-1 2 1 0,2-2 1 16,-2 1 1-16,0 0 0 15,4 0 0-15,-3-1 0 16,-1 0 0-16,4-2-1 16,-2 1 1-16,2-1 0 15,-4 2-2-15,2-1-2 16,2 1 4-16,-3 2 0 16,5-4 0-16,-6 2 3 15,4 0-1-15,-2-1-2 16,-2 2 2-16,6 1-2 0,-2 0 5 15,2 0-3 1,0 0 1-16,0 0-1 0,0 0-2 16,0 0-1-16,0 0 0 15,0 0 1-15,0 0-3 16,0 3 3-16,0 8 2 16,-4-1-2-16,2 7 2 15,-5-3 1-15,3 3-1 16,0 1-1-16,-2 5 0 15,0-1 0-15,4 2-1 16,-5 0 2-16,3-2 0 16,-2 0-1-16,0-2 0 15,4 2 0-15,-4-1 0 16,-1 1 0-16,3 0 1 16,-2 0-2-16,0-2 0 0,0 1 2 15,-1 2-4-15,1 4 2 16,0 5 0-16,-6 6 0 15,1 0 3-15,3 2-3 16,-2-7 0-16,4 0 0 16,-1-4 1-16,1-5-1 15,4-1 0-15,-2-4 0 16,4-4 0-16,-2-3 2 16,-2-4-2-16,2-1 0 15,2-2 2-15,0-2-2 16,0-2 0-16,0-1-1 15,0 0 1-15,0 0 0 0,0 0 1 16,0 2-1-16,0-2 0 16,0 0 0-16,0 0 0 15,0 0-2-15,0 0 1 16,0 0 1-16,0 0 2 16,0 0-2-16,0 0 1 15,0 0-1-15,0 0 2 16,0 0-2-16,0 0 0 15,0 0-1-15,0 0 1 16,0 0-1-16,0 0-1 16,0 0-2-16,0 0 1 15,0 1 1-15,0 2-1 16,0 0 3-16,0 1 0 0,0 1-1 16,0-3 1-16,0 2 1 15,0-3-1-15,0 1 1 16,0-1 0-16,0-1-1 15,0 0 0-15,0 0 0 16,0 0 2-16,0 0-1 16,0 0 0-16,0 0 1 15,0 0-1-15,0 0 2 16,0 0-2-16,0 0 5 16,0 0-6-16,0-10 0 15,0-6 1-15,2-3-1 16,2-3 1-16,-2-4-1 0,-2-6 1 15,4-2-1 1,-2-4 0-16,2 2 0 0,2 0 1 16,1 3 0-16,-1 3-1 15,0 2 1-15,2 0-1 16,3-2 1-16,-3 1 2 16,6-3-2-16,-1 3-2 15,-5 5 2-15,4 2-2 16,-1 6 2-16,-5 2-1 15,0 2 2-15,0 2-1 16,-4-1 0-16,3 4 1 16,-5 4-1-16,0 3-2 15,0 0 1-15,2 0-4 16,-2 9 1-16,6 9-2 16,-2 9 5-16,-4 4 5 0,0 1-5 15,0 1 2-15,0 4-2 16,0 1 2-16,0 2 0 15,0 4-2-15,-6 2 2 16,-5 3 0-16,-1-1-1 16,0-1 1-16,-3-2-1 15,-1-3 0-15,1-2-1 16,-1-4 1-16,3 1 0 16,-3-5-1-16,1 4-1 15,-1-3 1-15,3 2 1 16,1-4 1-16,0-3-2 15,5-3 1-15,1-8 1 0,6-3-2 16,0-9 0-16,0 0-3 16,0-2 3-16,0-3 0 15,0 0 0-15,0 0 1 16,0 0 2-16,0 0 0 16,0 0 3-16,0 0 0 15,0-2 1-15,0-6-3 16,0 1-1-16,0-1 1 15,0 1-2-15,-4 0 1 16,2 0-1-16,-2 1-1 16,4 2-1-16,0 1 2 15,0 1-2-15,-2 0 1 16,2 2-1-16,0 0 0 0,0 0 0 16,0 0 0-16,0 0 0 15,0 0 1-15,0 0 0 16,0 0-1-16,0 0-1 15,0 0 1-15,0 0-1 16,0 0 1-16,0 0-1 16,0 0 1-16,0 0 0 15,0 0 0-15,0 0-1 16,0 0 0-16,0 0-3 16,-4-3-7-16,4 0-12 15,-7 0-51-15,-1-1-181 16</inkml:trace>
  <inkml:trace contextRef="#ctx0" brushRef="#br0" timeOffset="195351.1374">18974 877 189 0,'0'0'103'16,"0"0"-72"-16,0 0 19 16,0 0-13-16,0 0-4 15,0 0-11-15,0 0-10 0,0 0-6 16,0-1-5-16,0 1-1 15,0 0-4-15,-12 0-19 16,-26 0-87-16</inkml:trace>
  <inkml:trace contextRef="#ctx0" brushRef="#br0" timeOffset="195825.4218">18544 771 292 0,'0'0'28'0,"0"1"17"15,0 1 13-15,0-2-15 16,0 1-9-16,0-1-9 15,0 2-2-15,0-1-7 16,0 1-5-16,0 8-2 16,0 6-8-16,10 4 8 15,7 7 4-15,2-1-4 16,-1 5 0-16,3 1-2 16,6 3 3-16,0 2-3 0,4-2-4 15,4-2 2 1,0-3-4-16,-2 0 4 0,6-6-2 15,-6-1-2-15,2-2 0 16,-4-2 0-16,-2-3-1 16,-4-4 0-16,-2-1 1 15,-9-5 0-15,-3-2-2 16,-5-2 0-16,-4-2-3 16,-2 0-7-16,0 0-4 15,0 0-14-15,0 0-29 16,6-14-39-16,19-10-118 15</inkml:trace>
  <inkml:trace contextRef="#ctx0" brushRef="#br0" timeOffset="196207.6546">19350 775 347 0,'0'0'22'0,"0"0"10"15,0 0 6-15,0 2-13 16,0 15-9-16,0 8 1 16,0 9 7-16,0 5-6 15,-8 5-6-15,-4 4-5 16,-7 6 1-16,-8 0-3 16,-4 4 2-16,-6 0 2 15,-6 3-2-15,-7 0-2 0,-4 0 5 16,-6 0-3-16,0 0-1 15,-2-4 1-15,-2 0-2 16,8-5 3-16,3-8-5 16,9-3-1-16,7-6-2 15,8-5 1-15,4-5-1 16,7-9 0-16,5-5-1 16,3-8-4-16,4 1-3 15,0-4-9-15,3 0-17 16,3 0-37-16,0 0-38 15,0 0-263-15</inkml:trace>
  <inkml:trace contextRef="#ctx0" brushRef="#br0" timeOffset="196477.801">19611 1351 80 0,'0'0'170'0,"0"0"-156"15,0 3 31-15,4 7 7 16,-2-1-10-16,2 3-16 16,2-2-6-16,1-1-7 0,5 0-6 15,0-4-6 1,5 1 3-16,1 2-4 0,-5-3-7 15,-5 0-8-15,-2-2-20 16,1 4-84-16</inkml:trace>
  <inkml:trace contextRef="#ctx0" brushRef="#br0" timeOffset="196739.039">19578 1643 119 0,'0'9'75'0,"0"2"-20"16,0 2 14-16,0-1-11 0,0 3-14 15,0 0-14-15,0 0-3 16,0 0-9-16,0-1-10 16,0-3-4-16,0 2-1 15,0-3-2-15,0 2-1 16,0-2-3-16,0 1 0 15,0-1-4-15,0-3-6 16,0-3-17-16,0-1-53 16,0-3-161-16</inkml:trace>
  <inkml:trace contextRef="#ctx0" brushRef="#br0" timeOffset="198457.3118">20531 1114 294 0,'-7'0'82'0,"-3"0"-73"0,8 0 24 16,2 0-3-1,0 0-12-15,0 0-4 0,0 0-10 16,0 0-3-16,6 0 1 16,31 7 1-16,17 0 7 15,12-1 0-15,5-2-4 16,1 0 2-16,4-3-6 16,-3-1 1-16,-11 0-3 15,-8 0-5-15,-17 0-7 16,-12 0-14-16,-15 0-67 15,-10 0-168-15</inkml:trace>
  <inkml:trace contextRef="#ctx0" brushRef="#br0" timeOffset="198681.7472">20545 1373 108 0,'0'1'101'0,"0"1"-82"15,0 1 24-15,0-1-11 16,35 2 0-16,7 0 9 16,11 1-9-16,5-4-6 15,6 0-6-15,-4 1-11 16,-2-2-6-16,-4 0-3 16,-7 0-7-16,-3 0-11 0,-9 0-29 15,-10 0-181 1</inkml:trace>
  <inkml:trace contextRef="#ctx0" brushRef="#br0" timeOffset="199800.6327">22036 1089 208 0,'-19'3'116'0,"2"-3"-77"0,15 0 19 16,2 0-13 0,0 2-19-16,0-2-8 0,0 1-4 15,0 2-7-15,0 0-1 16,9 1-5-16,32 3 2 16,13 2 11-16,14-3-3 15,10 0 1-15,7-3 0 16,10 1-1-16,4-4-2 15,-8 0-1-15,-6 0-3 16,-19 0-5-16,-16-2 0 16,-13-2-1-16,-14 0-1 15,-7 2-5-15,-9 1-4 16,-7-3-7-16,0 1-15 16,0-5-17-16,0 1-63 0,-21-4-110 15</inkml:trace>
  <inkml:trace contextRef="#ctx0" brushRef="#br0" timeOffset="200241.5925">22583 838 313 0,'-6'0'32'16,"4"0"-7"-16,2 0-3 15,-6 12-13-15,0 11-3 16,-5 11 13-16,-1 5-6 0,4 3 0 16,-5 5-3-16,-1 0 4 15,1-1-4-15,1 3-3 16,0-3-1-16,-1-1 0 16,7-2 2-16,4-4-3 15,-2 0-3-15,4-4 0 16,0-2 4-16,0-4-3 15,0-6-3-15,0-5 2 16,0-6-2-16,0-3 1 16,0-5 0-16,0 0-1 15,0-3 1-15,0-1 1 16,0 0 0-16,0 0 2 16,0 0 0-16,0 0-1 15,0 0-1-15,0 0-2 16,0 0-1-16,4 0 0 0,-4 0-2 15,0 0-5-15,0 0-8 16,0 0-9-16,0 0-25 16,8 0-84-16</inkml:trace>
  <inkml:trace contextRef="#ctx0" brushRef="#br0" timeOffset="201645.6563">23346 656 119 0,'0'0'89'16,"0"0"-60"-16,0 0 32 15,0 0 0-15,0 0-19 16,0 0-8-16,0 0-6 16,0 0-5-16,0 0 3 15,0 0-2-15,0 0-3 0,0 0-4 16,0 0-3-16,0 0-5 15,0 8-2-15,0 3-4 16,0 12 0-16,0 10 8 16,4 7-7-16,-2 5 3 15,-2 8 1-15,0 4-3 16,0 4 0-16,0 1 0 16,0-3-2-16,0-2-1 15,0-3-1-15,0-2 2 16,4-3-2-16,-2-2-1 15,3-3 2-15,-3-3-2 16,-2-4 1-16,0-4-1 0,4-5 1 16,-4-4-1-1,0-4 1-15,0-6 0 0,0-2-1 16,0-5 1-16,0-4-1 16,0-1 1-16,0-2 2 15,0 0-3-15,2 0 1 16,-2 0 2-16,4 0-2 15,-4 0-1-15,0 0-2 16,0 0 2-16,0 0-5 16,0 0-1-16,0-5-8 15,0-2-24-15,0-3-55 16,0-2-62-16</inkml:trace>
  <inkml:trace contextRef="#ctx0" brushRef="#br0" timeOffset="202388.1053">24797 456 270 0,'-8'0'32'15,"2"0"-7"-15,-7 14 11 16,-3 10-3-16,-9 8 0 16,-4 9-4-16,-2 3-3 15,0 5-11-15,-4 2 3 16,2 2 2-16,-6 2-5 16,1 3-2-16,1 5-2 15,-4 3-1-15,4 1-2 16,-7 5 3-16,1-2-5 15,1 3 3-15,-5 0-4 16,6-2 1-16,1-5-3 0,-5-3 3 16,8-4-4-1,3-6 2-15,6-3-4 0,5-4 0 16,8-6 1-16,3-7-1 16,0-7-1-16,5-8 1 15,1-6-2-15,2-4 2 16,0-4-2-16,4-4 1 15,0 0 1-15,0 0-4 16,0 0-3-16,-2 0-3 16,-2-4-12-16,-5-9-36 15,9-4-50-15,0-8-86 16</inkml:trace>
  <inkml:trace contextRef="#ctx0" brushRef="#br0" timeOffset="202770.6476">24855 1282 267 0,'6'0'20'0,"7"0"-8"15,11 0 16-15,14 0 12 16,22 0-4-16,12 0-2 16,9 0-6-16,1 0-6 15,-3 0-7-15,-7 0-4 16,-4-2 1-16,-14-1-1 15,-8 0-5-15,-13 2-3 16,-15-3-3-16,-5 3-3 16,-11 0-2-16,-2-4-8 15,0 3-12-15,0-1-66 16,-15-2-276-16</inkml:trace>
  <inkml:trace contextRef="#ctx0" brushRef="#br0" timeOffset="203308.9799">25984 915 289 0,'0'0'37'16,"6"0"-28"-16,2 9 20 15,5 13 10-15,-3 6 7 16,0 7-11-16,-1 7-5 0,-9 9-2 16,6 2 0-16,0 5-6 15,-2 0-8-15,2 1-4 16,-4-4-1-16,2 0-3 16,-1-5 3-16,1-2-4 15,2-7-2-15,-4-8-2 16,2-3 2-16,-2-6-3 15,2-3 0-15,2-4 1 16,-6-3-1-16,7-3 0 16,-5-7 1-16,2 1 0 15,-2-1-1-15,-2-4 0 16,4 2 0-16,-4-2 0 0,0 0 0 16,0 0-1-16,0 0 1 15,0 0-3-15,0 0 1 16,0 0 1-16,0 0-3 15,0 0-1-15,0 0 3 16,0 0-3-16,0 0 2 16,0 0-4-16,0 0 2 15,0 0-1-15,0 0-3 16,0 0 1-16,0 0-1 16,0 0-11-16,0-8-16 15,0 2-38-15,0-1-76 16</inkml:trace>
  <inkml:trace contextRef="#ctx0" brushRef="#br0" timeOffset="209677.8188">5215 8570 345 0,'-31'-4'43'15,"-14"3"-21"-15,12-2 21 0,14 3 3 16,19 0-16 0,0 0-17-16,0 0-9 0,0 0 2 15,0 0-5-15,0 0-1 16,0 0 0-16,0 0 0 16,0 0 1-16,0 0 1 15,0 0-2-15,6 0 0 16,13 0 2-16,2 0 4 15,8 0-4-15,6 0 4 16,-2 0-3-16,12 0-1 16,7 0-2-16,6 0 2 15,14-7-1-15,-2 0-1 0,13-1 3 16,4-2-2 0,-4-1 0-16,-15 4-1 0,-19 3 0 15,-9 4 0-15,-22 0 0 16,-3 0 0-16,-5 0 1 15,-4 0-1-15,-4 0-1 16,3 0 1-16,-5 0 1 16,0 0-1-16,0-4-2 15,0 4-3-15,0 0 0 16,0 0-8-16,0-4-12 16,0 1-33-16,0 2-86 15,0-2-136-15</inkml:trace>
  <inkml:trace contextRef="#ctx0" brushRef="#br0" timeOffset="209947.7659">5792 8533 217 0,'-16'4'66'0,"7"0"-40"16,3-2 26-16,2-1-6 15,4 7-22-15,0 3-10 16,0 7-4-16,0 8 5 15,0 6-2-15,0 3-8 16,0 0 4-16,0 6-2 16,0 1-2-16,0-1 0 15,0 0-1-15,0-4-1 16,0 0-2-16,0-8-1 16,0-2-4-16,0-10 1 0,0-3-9 15,0-9-4-15,0-2-26 16,0-3-79-16</inkml:trace>
  <inkml:trace contextRef="#ctx0" brushRef="#br0" timeOffset="210343.3943">6210 8750 256 0,'0'0'75'0,"0"11"-64"16,0 11 31-16,6 0-9 16,2 7-14-16,2 3-6 0,3 1-3 15,-1 1-3-15,-6 3 2 16,-3-1-4-16,-3-2-1 16,0-1 0-16,0-3-2 15,0-9 0-15,0-3-1 16,0-10 1-16,0-3-1 15,0-5 0-15,0 0 3 16,0-16 6-16,0-7-7 16,0-12-2-16,0-6-1 15,0 0 1-15,26 2-1 16,1 2 1-16,2 3-1 16,0 9 1-16,-4-1-1 0,0 9-2 15,-5 1-2-15,7 5-5 16,-6 6-8-16,4 2-16 15,8 3-44-15,4 0-191 16</inkml:trace>
  <inkml:trace contextRef="#ctx0" brushRef="#br0" timeOffset="210578.3558">6853 8874 184 0,'0'19'51'15,"0"7"26"-15,0 3-12 16,0 0-16-16,0 2-22 0,2 0-7 16,10-5-10-1,0 1-7-15,5-3-2 0,-9-7-1 16,3-5-1-16,-9-2 0 16,6-8-8-16,-8-2-1 15,0 0-6-15,0 0-5 16,-27-15-125-16,0-16-104 15</inkml:trace>
  <inkml:trace contextRef="#ctx0" brushRef="#br0" timeOffset="210771.9638">6762 8636 283 0,'0'0'67'0,"0"0"-41"16,0 0 15-16,0 0-22 15,0 7-11-15,0 5 2 16,8 3-6-16,2-4-4 16,5 2-5-16,7-1-5 15,7 0-11-15,4 1-41 16,13-2-173-16</inkml:trace>
  <inkml:trace contextRef="#ctx0" brushRef="#br0" timeOffset="211072.149">7398 8856 29 0,'0'4'109'15,"0"-4"-64"-15,0 0 40 16,0 0-9-16,-12 5-24 16,-21 1-26-16,-4 8-14 15,-13 2-3-15,0 6 1 16,3 3-3-16,3 1-2 15,5 8 0-15,14-5-2 16,11 3-1-16,14-6-2 16,0 0 0-16,8-5 0 15,35-6 1-15,17-4-1 16,13-7 0-16,3 0 0 16,-8-4 0-16,-6 0-3 0,-10-8-7 15,-6-5-7-15,-1-7-17 16,-12-5-114-16</inkml:trace>
  <inkml:trace contextRef="#ctx0" brushRef="#br0" timeOffset="211358.1022">7789 8530 285 0,'0'0'50'16,"0"7"-24"-16,0 15 0 0,0 11 4 16,0 8-10-1,0 5-4-15,0 6-2 0,10 0-1 16,3 3-2-16,-1 3-1 16,-4-3-3-16,7-2-1 15,-15-6-3-15,0-3-3 16,6-7-1-16,-6-12-7 15,0-6-5-15,0-12-12 16,0-7-13-16,0 0-81 16</inkml:trace>
  <inkml:trace contextRef="#ctx0" brushRef="#br0" timeOffset="211709.4383">8254 8772 196 0,'0'0'121'0,"-12"0"-97"16,-28 0 21-16,-3 10-18 16,-5 0-11-16,9 3-2 15,8-2-3-15,2 0-3 16,13-4 5-16,7 4-8 16,9 4-1-16,0 0-2 15,0 3-1-15,13 0-1 16,22 3 0-16,2-1 2 15,17 2 0-15,-5 0 0 16,13 3 1-16,9 4 2 16,-1-3-2-16,2-3 1 0,1-2 0 15,-9-5-3-15,-15-2 0 16,-7 0 1-16,-17-6-2 16,-11-2 0-16,-4-5-1 15,-8-1-1-15,-2 0-6 16,0 0-4-16,0 0-12 15,0 0-117-15</inkml:trace>
  <inkml:trace contextRef="#ctx0" brushRef="#br0" timeOffset="219905.9973">10586 9205 247 0,'0'0'100'0,"0"3"-68"15,0-3 19-15,0 0-8 16,0 0-19-16,4 0-3 15,-2 0 2-15,2 0 0 16,-4 0-4-16,2 0-7 16,-2 0 2-16,0 0-3 15,4 0 1-15,-4 0-2 16,2 0-1-16,-2 0 2 0,4 1-4 16,-4-1-1-16,0 0-2 15,0 2-2-15,11 6-2 16,-5 8-1-16,13 9 1 15,1 9 6-15,11 5-1 16,-2 5-5-16,6 8 0 16,7 3 2-16,-9-4-2 15,4 0 0-15,4-7 0 16,-6-3 0-16,-8-4 0 16,0-1 0-16,-8 1 0 15,-7-11 0-15,1-4 0 16,-5-5 0-16,-2-4-2 0,-2-6 1 15,-4-4-2-15,0-3-1 16,0 0 0-16,0 0-4 16,0 0-2-16,0-3-10 15,0-17-30-15,0-12-23 16,0 3-8-16,0-4-108 16</inkml:trace>
  <inkml:trace contextRef="#ctx0" brushRef="#br0" timeOffset="220394.0068">11183 9190 243 0,'0'0'73'16,"0"0"-39"-16,0 0 10 15,0 0-9-15,2 0-17 16,4 11-5-16,-1 8 7 16,-3 6 4-16,2 4-5 15,-4 4 0-15,0 5-5 16,0 8-1-16,0 3-5 16,0 2 4-16,-6 3-6 15,-7-2 0-15,1-1 1 16,-3 6-2-16,3 4 0 15,-3-2-1-15,-1 6 3 0,-3-1-3 16,5-3-1-16,-9 2 3 16,-6 3-5-16,2 0 2 15,-8 0 1-15,-6 0-2 16,-7-1-1-16,-3-2 1 16,-7-3-1-16,0 0 1 15,6-7-2-15,13-4 2 16,-3-13-2-16,11-3 0 15,-2-7 0-15,2-8-2 16,4 1-2-16,3-4 0 16,-5-6-2-16,4-8-13 15,2-1-15-15,15-1-45 16,8-27-93-16</inkml:trace>
  <inkml:trace contextRef="#ctx0" brushRef="#br0" timeOffset="220800.1138">11574 10072 185 0,'4'0'92'0,"-4"0"-58"15,0 0 18-15,0 0-21 16,2 0-9-16,4 6-7 15,5 6 4-15,-3-2-4 16,2 5-1-16,-4-4-6 16,5 4 0-16,-5-4-5 15,0-4-2-15,-4 3-1 16,2-5-6-16,-4 1-3 16,0-1-21-16,0-1-49 0,0 3-219 15</inkml:trace>
  <inkml:trace contextRef="#ctx0" brushRef="#br0" timeOffset="221068.9301">11506 10409 81 0,'0'15'40'15,"0"-1"18"-15,0 4 14 16,2-3-12-16,4 4-19 15,-2-1-8-15,4 1-13 0,-2 0 1 16,3 1-4-16,-9 2-7 16,0-4-1-16,0 5-1 15,0-5-2-15,0-2-5 16,0-2-1-16,0-5-1 16,0-3-5-16,0-2-4 15,0-4-5-15,0 0-14 16,0 0-169-16</inkml:trace>
  <inkml:trace contextRef="#ctx0" brushRef="#br0" timeOffset="221968.9689">12760 9183 132 0,'-4'-4'73'16,"2"4"-14"-16,-2 0 5 15,4 0-15-15,-2 0-21 16,2 0-4-16,0 0-4 16,0 0-4-16,-6 0-4 15,-9 11-4-15,-3 10 3 16,-3 6-2-16,-8 2 0 15,0 5-2-15,2 7 1 0,-4 5 0 16,2 6-1 0,0 3-1-16,5 3-2 0,5-1 1 15,2-3 1-15,9 4-4 16,2 5 0-16,2 3 2 16,4-1-2-16,0-2 1 15,0 4-3-15,4-5 5 16,19-1-3-16,-3-2-1 15,3 0 0-15,4-6-1 16,2-6 1-16,-4-7-1 16,4-7 1-16,-9-1-2 15,3-9 1-15,-6-1 0 16,-5-4 1-16,-4-5-1 0,-2-4 0 16,1-8-2-16,-7 2-2 15,0-3-3-15,0 0-2 16,0 0-4-16,0 0-15 15,0 0-40-15,0-10-163 16</inkml:trace>
  <inkml:trace contextRef="#ctx0" brushRef="#br0" timeOffset="223071.8016">13403 9620 218 0,'6'-3'102'0,"-6"1"-61"15,2 2 11-15,3 0-20 0,-5 0-12 16,2 0-8-16,8 17-6 16,-2 5 4-16,9 13 4 15,-5 13 1-15,5 3 1 16,-9 8-6-16,4 0 0 16,1 1-4-16,5-6 2 15,1-2-2-15,4-9 0 16,2 0-6-16,-3-8 6 15,3-4-5-15,-2-9-1 16,-2-7 0-16,-5-4-1 16,-4-5 1-16,-5-6-4 15,-5 0 4-15,14-12 2 16,9-20 5-16,18-21 3 0,15-9-10 16,-2-7-1-16,-6-2-1 15,-13 5-1-15,-4 4 0 16,-12 11 1-16,-9 7 0 15,-2 13 2-15,-7 13 0 16,-3 8 2-16,0 10 1 16,0 0 0-16,4 0-3 15,-2 0-2-15,4 14-2 16,6 15 4-16,5 9 2 16,-5 5-1-16,1 5 0 15,-1 10 0-15,5 1 4 16,3-3-4-16,9 2 0 0,6-6 2 15,7-5-2-15,-5-7 0 16,2-7-1-16,7-3 1 16,-9-11-1-16,0-5 0 15,-8-6 1-15,-2-5-1 16,0-3 0-16,-2-3 1 16,8-22 4-16,8-15 1 15,2-13-6-15,5-6 0 16,-7-3-1-16,-6 7 0 15,-14-1 0-15,-2 7 1 16,-15-4-1-16,-4 6 0 16,0 3 0-16,0 0-2 15,-6 7 0-15,-19 4 0 16,-2 4 3-16,6 7-5 16,-1 0-3-16,3 3-10 0,5 4-19 15,-13 5-22-15,14-2-28 16,-7 12-136-16</inkml:trace>
  <inkml:trace contextRef="#ctx0" brushRef="#br0" timeOffset="223633.5439">13455 9323 133 0,'0'0'56'0,"0"0"-1"16,0 0 2-16,0 0-19 0,0 0-5 16,0 0-11-1,0 0-6-15,0 0-4 0,29 0 0 16,12 0 7-16,15 0 5 15,6 0-3-15,10 0-7 16,7 0-2-16,10 0 0 16,8-3-2-16,0 3-1 15,-4 0-7-15,4-2 3 16,-6 0-2-16,-6 2-3 16,-9 0 0-16,-9 0 2 15,-24 0-2-15,-10 0-2 16,-12 0 2-16,-13 0-4 0,-2 0 1 15,-6 0 0 1,0 0-4-16,0 0-3 0,0-8-7 16,-6-2-47-16,-19-2-77 15,-6-4-175-15</inkml:trace>
  <inkml:trace contextRef="#ctx0" brushRef="#br0" timeOffset="223881.6883">14236 8860 220 0,'0'0'91'16,"0"0"-78"-16,0 0 9 16,13 11-8-16,18 11 27 0,10 3-10 15,7 2-4-15,-5-1-7 16,5 2-8-16,-1 1-4 15,-1-3-8-15,-5 2-2 16,0-4-6-16,1 3-8 16,-9-3-13-16,2 6-45 15,8 2-247-15</inkml:trace>
  <inkml:trace contextRef="#ctx0" brushRef="#br0" timeOffset="224354.0328">15576 9847 145 0,'0'0'167'0,"0"0"-144"16,0 0 5-16,2 0 2 16,2 0-11-16,-2 4-10 15,2 4-5-15,-2-1 1 16,6 3-1-16,-5-2-3 0,3-4-1 16,4-1-6-16,2-3-1 15,7 0-6-15,-4-4 1 16,3-14 12-16,-7 4 2 15,-7 3 3-15,-4 3 1 16,0 5 5-16,0 2 5 16,-15 1-4-16,-3 0 1 15,-3 0 0-15,4 0-5 16,-1 3-2-16,9 2 0 16,-1-1 0-16,6-2-3 15,4-2-3-15,0 0-3 16,0 0-2-16,0 0-2 0,0 0-2 15,0 0-7-15,0 0-11 16,0 0-87-16</inkml:trace>
  <inkml:trace contextRef="#ctx0" brushRef="#br0" timeOffset="225171.0858">17008 9469 146 0,'4'0'46'0,"3"0"-7"0,-7 0 12 16,0 0 2-16,2 0-8 15,4 0-14-15,6 8-2 16,7 6 6-16,8 7-11 16,0-1-3-16,4 5-2 15,8 6-1-15,6 1-8 16,9 11 1-16,2 2 0 16,4 6-4-16,-2-3-2 15,-2 0-1-15,-3-3-3 16,-7-7 0-16,1 0-1 15,-9-6-1-15,1-6 1 16,-12-4 1-16,-5-6-1 0,-3-4-2 16,-9-3-1-16,-3-8-2 15,-5-1 0-15,-2 0-3 16,0 0-3-16,0-8-18 16,0-10-59-16,-19-13-103 15</inkml:trace>
  <inkml:trace contextRef="#ctx0" brushRef="#br0" timeOffset="225523.4804">17808 9528 371 0,'0'0'33'16,"-6"0"21"-16,6 0-4 15,-6 0-15-15,-11 0-16 16,-10 7-5-16,-18 15-12 16,-11 12 8-16,-6 10-6 15,-10 6 2-15,-11 6 2 16,-4 6-2-16,3-3 0 16,9-1-1-16,11-7-1 15,14-5 0-15,13-4-4 16,6-7 3-16,8-4-3 15,7-8 0-15,8-8-3 0,4-4-1 16,1-8-1-16,-1-3-4 16,4 0-7-16,0 0-14 15,0 0-23-15,0-6-52 16,40-6-115-16</inkml:trace>
  <inkml:trace contextRef="#ctx0" brushRef="#br0" timeOffset="225853.9857">18259 10104 49 0,'6'4'76'15,"-2"3"-36"-15,7 0 20 16,-3-3-3-16,4 6-8 16,7-2-9-16,6-4-9 15,10 5-6-15,8-7 1 16,15 2-4-16,6-4-1 16,6 0-7-16,-3 0-4 15,-12 0-7-15,-5 0-3 16,-9-4-2-16,-6 2-4 0,-14-7-7 15,-4 2-10-15,-11-1-31 16,-6-6-123-16</inkml:trace>
  <inkml:trace contextRef="#ctx0" brushRef="#br0" timeOffset="226093.9754">18681 9877 313 0,'-11'14'12'16,"-1"15"17"-16,-1 8 13 16,-5 7-7-16,1 8-8 15,5 3-4-15,-1 3-5 16,11-6-3-16,2-1-3 16,0-10-5-16,0-2-5 0,0-5-2 15,0-10-6-15,13-4 1 16,-5-10-7-16,-2-9-13 15,-2-1-10-15,-2 0-102 16</inkml:trace>
  <inkml:trace contextRef="#ctx0" brushRef="#br0" timeOffset="226528.9307">16791 9123 104 0,'23'0'35'0,"0"0"8"16,4 0 16-16,14 0 4 15,6 0-14-15,13 0-5 0,13 0-14 16,7 0-9-16,11 0-5 16,11 1-2-16,-5 3-3 15,0-4-7-15,-4 5-1 16,-4-3 2-16,-2-1 2 15,-5-1-6-15,-7 0-1 16,-9 0 0-16,-10 0-1 16,-13 0-3-16,-4 0-2 15,-14 0-6-15,-10-1-9 16,-5-10-21-16,-10 4-138 16</inkml:trace>
  <inkml:trace contextRef="#ctx0" brushRef="#br0" timeOffset="226762.008">17959 8824 251 0,'0'0'29'15,"0"0"-14"-15,2 10 18 16,23 11 8-16,10 1-6 15,6 2-16-15,3-2-10 16,3 4-2-16,3-1-7 16,4 0-1-16,6 2-11 15,6-2-22-15,4 3-96 16</inkml:trace>
  <inkml:trace contextRef="#ctx0" brushRef="#br0" timeOffset="227106.0815">19853 9578 251 0,'0'-3'110'0,"0"0"-79"16,0 3 22-16,0 0-18 16,0 0-13-16,12 0-12 15,19-3-5-15,27 3 4 16,14-1 3-16,9 1-1 16,4 0-9-16,-5 0-1 15,-7 0 0-15,-3 0-1 16,-14 0-1-16,-13 0-7 15,-12 0-6-15,-14 0-9 16,-11 0-35-16,-6 0-81 16</inkml:trace>
  <inkml:trace contextRef="#ctx0" brushRef="#br0" timeOffset="227369.0619">19997 9187 269 0,'0'35'15'0,"0"10"41"16,0 13-15-16,0 8 8 16,21 5-22-16,6 2 1 15,4 2-6-15,0-7-8 16,-2 1-7-16,-4-6-6 0,-5-8-1 15,3-10-6-15,-6-11-10 16,-3-9-10-16,-2-15-28 16,5-10-117-16</inkml:trace>
  <inkml:trace contextRef="#ctx0" brushRef="#br0" timeOffset="227923.6902">20973 8967 275 0,'2'0'73'16,"8"0"-62"-16,3 6 10 16,1 17 21-16,9 16-9 0,-4 17-8 15,-7 10 4-15,-6 18-5 16,0 5-6-16,-6 6-4 15,0-7-7-15,0-4 0 16,0-9-3-16,0-10-1 16,0-11-3-16,-6-12 0 15,-2-13-3-15,-2-15 0 16,8-9-2-16,-5-5 1 16,-1-4 4-16,6-26-3 15,2-14-13-15,0-11 7 16,2 3-1-16,31 1 1 15,-2 16 8-15,0 7 0 0,4 10 1 16,5 4 1 0,7 7 1-16,1 3 1 0,-1 4-3 15,3 0 1-15,4 8 1 16,-5 9 2-16,1 5-1 16,-13 2 1-16,-10 3-1 15,-13 0 3-15,-10 6 0 16,-4-2 1-16,-4 4 0 15,-29 2-1-15,-12-5 0 16,-9-2-3-16,-2-1 0 16,0 0-3-16,-4-5 0 15,7-11-1-15,9-1-1 16,3-8-8-16,8-4-9 0,4 0-27 16,10-16-56-1,15-10-188-15</inkml:trace>
  <inkml:trace contextRef="#ctx0" brushRef="#br0" timeOffset="228283.7101">22038 9028 262 0,'16'0'22'0,"9"12"40"0,6 10-12 16,4 11-10-16,2 8 2 15,-2 9-12-15,-4 9-7 16,-2 16 5-16,-8 1-9 16,-4 7 0-16,-11-5-5 15,-6 0-2-15,0-2-2 16,0-2-1-16,-23-5-2 15,-4-10 1-15,-6-3-5 16,2-10 0-16,4-9-3 16,4-11-1-16,5-7-1 0,1-4-10 15,5-8-3 1,-9-1-8-16,-4-5-44 0,-8-1-100 16</inkml:trace>
  <inkml:trace contextRef="#ctx0" brushRef="#br0" timeOffset="234088.1225">23441 9121 298 0,'-10'-7'48'0,"-7"-3"-2"16,5 4 11-16,10 3-15 15,2 3-15-15,0 0-11 16,0 0-7-16,0 0-7 15,0 0 2-15,0 0-4 0,6 0-3 16,21 11 3-16,14 4 8 16,15 3-3-16,8 0 1 15,11 1-3-15,13-1-1 16,5 4 6-16,5-3-7 16,-7 3 3-16,-9-3-4 15,-14-3 0-15,-14-1 0 16,-10-2 1-16,-13 0-1 15,-9 1-4-15,-9-2 4 16,-3-2 0-16,-8-2-1 16,-2-4 1-16,0 0 0 15,0 4 0-15,-25 5 7 0,-35 6 1 16,-18 1-6-16,-19 1 0 16,0 1-1-16,-1-4 0 15,5 1-1-15,2 1 1 16,7-4-1-16,7-1 0 15,15 0-1-15,13-5 1 16,7-1 0-16,17-2-1 16,7-4 0-16,12-3-1 15,1 0 0-15,5 0-3 16,0 0 0-16,0 0-3 16,0 0 1-16,0 0-1 15,0 0-2-15,0 0-3 16,0 0-8-16,0 0-17 0,0 0-28 15,0 0-125 1</inkml:trace>
  <inkml:trace contextRef="#ctx0" brushRef="#br0" timeOffset="234591.959">23321 9990 173 0,'0'0'61'0,"0"0"-17"15,0 0 17-15,0 0-21 16,0 0-20-16,0 0-14 16,29 0-1-16,17 0 11 15,20 0-1-15,10 0-4 16,11 0-3-16,16 0 6 15,11 5-4-15,4-2-4 0,2 4-3 16,-11-3 1-16,-7 6-3 16,-24-2 1-16,-20-1 1 15,-12-1-2-15,-22 0-1 16,-3-3 0-16,-8-2-1 16,-7 1 0-16,4-2 0 15,-6 0-2-15,4 0-2 16,-1 0-1-16,3 0-8 15,4-10-24-15,-1 2-95 16</inkml:trace>
  <inkml:trace contextRef="#ctx0" brushRef="#br0" timeOffset="235955.591">25978 9117 224 0,'0'-1'29'15,"2"1"-1"-15,2 0 16 16,-4 0-10-16,2 0-20 15,2 0-1-15,-4 0-8 16,0 12 7-16,0 6 14 16,0 4-5-16,0 4-8 0,0 7 0 15,0 3-2-15,2 9-2 16,4 9-1-16,0 6 0 16,7 2 1-16,3 1 0 15,3-2-3-15,0-2-2 16,3-1 1-16,-3-1 1 15,4 1-2-15,-5-7-2 16,1 2 5-16,-7-2-7 16,-4-6 3-16,-1-1 0 15,-1-3-1-15,-2-7 1 16,0 0-3-16,-2-9 3 16,-2-4-2-16,0-1 0 15,0-7-1-15,0-2 4 16,0-3-3-16,0-3-1 15,0-3-1-15,0-2 1 0,0 0 1 16,0 0 0-16,0 0 1 16,0 0-2-16,0 0 3 15,0 0 0-15,0 0 0 16,0 0-2-16,4 0-1 16,-4 0 0-16,0 0 1 15,0 0-1-15,0 0 1 16,0 0-1-16,0 0 1 15,0 0 0-15,0 0 2 16,0 0-3-16,0 0 2 16,0 0-2-16,0 0 1 15,0 0 1-15,0 0-2 0,0 0 1 16,0 0-2-16,0 0 2 16,2 0 0-16,-2 0-1 15,0 0-1-15,0 0 1 16,0 0 2-16,0 0-2 15,0 0-1-15,0 0 1 16,0 0 1-16,0 0 1 16,0 0-2-16,0 0 0 15,0 0 1-15,0 0-1 16,0 0 2-16,0 0-1 16,0 0 0-16,0 0 0 15,0 0 3-15,0 0-2 16,0 0 0-16,0 0-2 0,0 0 0 15,0 0 0 1,0 0 0-16,0 0 0 0,0 0-2 16,0 0 0-16,0 0 2 15,0 0-1-15,0 0 1 16,0 0 0-16,0 0 0 16,0 0 1-16,0 0-1 15,0 0 0-15,0 0 0 16,0 0 0-16,0 0 2 15,0 0-2-15,0 0 4 16,0 0-1-16,0 0 0 16,0 0 0-16,0 0 0 0,0 0 1 15,0 0-3-15,0 0 1 16,0 0-1-16,0 0 0 16,0 0 0-16,0 0-1 15,0 0 0-15,0 0 0 16,0 0 1-16,0 0-1 15,0 0 0-15,0 0 1 16,0 0-1-16,0 0 0 16,0 0 0-16,0 0 0 15,0 0 0-15,5 0-1 16,-5 0-2-16,0 0 0 16,0 0-5-16,0 0-7 15,0 0-8-15,0-2-14 16,0 0-29-16,0 2-36 15,0 0-186-15</inkml:trace>
  <inkml:trace contextRef="#ctx0" brushRef="#br0" timeOffset="240387.5787">10125 11906 22 0,'10'0'20'0,"-4"0"6"15,0 3-11-15,-3-3 3 16,5 5-2-16,-2-5-5 16,0 0 8-16,7 0 4 15,-1 0 3-15,-6 0-7 16,0 0-3-16,-6 0 2 16,0 0 8-16,0 0 11 15,0 0 4-15,0 0-5 16,0 0-5-16,0 0-11 15,0 0-3-15,0 7-6 16,0 8 0-16,0 7 3 16,3 7-2-16,7 8-4 0,2 2-3 15,11 7 6 1,-4 4-4-16,5-2-4 0,7 3 1 16,5 0 1-16,3-2-5 15,2-5 1-15,1-3-1 16,-1-10 0-16,-14-8 0 15,-2-4 0-15,-7-8-1 16,-5-5-3-16,-5-2-3 16,-2-4-9-16,-6 0-3 15,6-11-19-15,7-15-118 16</inkml:trace>
  <inkml:trace contextRef="#ctx0" brushRef="#br0" timeOffset="240823.6012">11274 11763 345 0,'0'0'57'15,"0"0"-41"-15,0 0 11 16,0 0-9-16,0 18-6 15,-12 15-2-15,-5 11 1 16,5 4-2-16,1 8-2 16,-1 6 3-16,-2 1 1 15,-5 5-3-15,-10 6 2 0,0 6-2 16,-4 5 0-16,0-1-1 16,2 2-3-16,4-2 3 15,-8 0-1-15,6-4-2 16,2-3 0-16,-8 0 1 15,0-10 0-15,2-2-2 16,-2-10-3-16,4-10 0 16,6-8 1-16,-4-11 0 15,6-4-1-15,9-8 0 16,1 0-3-16,7-3 0 16,-8-6-3-16,11-2-6 15,3-3-8-15,0 0-13 16,0-3-52-16,11-16-202 0</inkml:trace>
  <inkml:trace contextRef="#ctx0" brushRef="#br0" timeOffset="241101.6296">11694 12643 265 0,'0'0'173'0,"0"0"-164"0,0 0-3 16,0 0-5-16,0 9 4 15,0-2-2-15,6 4-3 16,2-4-4-16,13 3-6 15,-15-2-1-15,2 0-38 16,-1 3-174-16</inkml:trace>
  <inkml:trace contextRef="#ctx0" brushRef="#br0" timeOffset="241325.5826">11681 13023 262 0,'-16'32'37'0,"7"2"-14"16,3 5 14-16,0-2 3 16,6-4-9-16,0 1-12 15,0-5-6-15,0-4-7 16,6-8 2-16,3-4-7 16,1-2-1-16,-4-8-2 15,2-3-11-15,-1 0-10 16,5-3-57-16,15-19-248 15</inkml:trace>
  <inkml:trace contextRef="#ctx0" brushRef="#br0" timeOffset="241805.2336">13139 11928 333 0,'-25'-3'19'0,"6"3"-7"16,1 3 17-16,-5 19-3 0,-2 12-9 16,0 9-6-16,0 5-2 15,1 10 8-15,1 8-3 16,6 5-2-16,3 1-6 16,8 2 3-16,6-3-5 15,0-3 1-15,0 1-3 16,0-4-1-16,20 1 2 15,7 0-1-15,4-12-2 16,2 1 0-16,2-8 0 16,3-6-1-16,-5-5 1 15,-6-10-1-15,-5 0 1 16,-3-11-5-16,-7-5-3 0,-10-6-5 16,-2-4-9-16,9 0-48 15,-7-14-200-15</inkml:trace>
  <inkml:trace contextRef="#ctx0" brushRef="#br0" timeOffset="245354.9104">13817 11740 224 0,'0'1'48'0,"0"-1"-8"0,0 0-5 16,0 0-10-16,0 7-6 15,0 4-7-15,0 5 6 16,0 6 2-16,-5 6-6 15,5 12 0-15,0 12 0 16,0 11 0-16,0 10-2 16,0 7 0-16,-2 8 1 15,-4 3-5-15,6-1-2 16,0 1-1-16,0-10-3 16,8-8-1-16,17-10 0 0,8-12-1 15,-2-11-2 1,5-10 0-16,-3-11-1 0,-2-8-3 15,2-11 3-15,-2 0-1 16,8-26 1-16,13-22 2 16,-1-11 1-16,7-12-2 15,-8 0-1-15,-3 4-2 16,-5 4 4-16,-5 15 1 16,-10 12 0-16,-11 9 3 15,-5 13 0-15,-11 8-1 16,0 6 6-16,0 0-5 15,0 0-1-15,0 0-2 16,0 25-2-16,0 12 2 16,6 14 3-16,2 8 1 15,2 2-3-15,5-1-1 0,10-2 0 16,2-6 2-16,4-4-2 16,6-15 0-16,6-4 0 15,7-14-1-15,2-11 0 16,7-4 1-16,6-18 0 15,7-22 0-15,0-20-1 16,1-14-2-16,-11-5 3 16,-15-7-1-16,-10-2 1 15,-12 7 0-15,-8 9 1 16,-13 17-1-16,-4 17 0 16,0 13 4-16,0 10-3 15,-15 4 3-15,-3 0-4 0,-7 0-1 16,0 0-3-16,4 3-9 15,-12-1-14-15,9 1-37 16,-3-3-107-16</inkml:trace>
  <inkml:trace contextRef="#ctx0" brushRef="#br0" timeOffset="245689.7197">13786 11641 299 0,'0'0'26'15,"0"0"-23"-15,20 0 0 16,28 0 14-16,24 0 8 15,19 0-5-15,8 0-1 16,13 0-4-16,4 0 2 16,8 0-2-16,12 0-7 15,5 3 2-15,-1-3-3 16,-14 0-5-16,-26 0-2 16,-22-3-5-16,-20-3-1 15,-25-1-9-15,-16-2-11 16,-15-1-59-16</inkml:trace>
  <inkml:trace contextRef="#ctx0" brushRef="#br0" timeOffset="245900.1216">14980 11282 270 0,'0'3'12'0,"0"16"-6"15,2 7 22-15,27 4 0 16,13-1-11-16,1-4-7 16,7 0-10-16,6-1-1 15,4-2-6-15,4 2-16 0,0 9-32 16,8 5-125-16</inkml:trace>
  <inkml:trace contextRef="#ctx0" brushRef="#br0" timeOffset="246284.1485">16200 12372 207 0,'0'5'74'0,"0"-2"-71"16,0 0 8-16,0-3 5 15,0 0-2-15,0 0-8 16,12 0-3-16,9-6 5 16,14-18 0-16,-4-8-8 15,-2-5-2-15,-16 1-8 16,-13 6 0-16,0 8 6 16,-13 8 2-16,-24 7 4 15,-4 7 1-15,-3 0 5 16,1 2 2-16,1 17 6 15,11 0-1-15,7 3 1 16,9-1-5-16,15-2-7 16,0 0-2-16,0-6-2 15,15-1-5-15,12-5 2 16,1-4-14-16,3-3-20 0,-2 0-201 16</inkml:trace>
  <inkml:trace contextRef="#ctx0" brushRef="#br0" timeOffset="246778.0618">17630 11884 404 0,'-8'-4'8'0,"8"4"-7"0,0 23 4 16,11 14 11-16,20 10 2 16,6 7-2-16,10-2-6 15,9 7 0-15,4 0 2 16,10 0 0-16,9-1-6 15,-1 0 0-15,-3-10-4 16,-3-4-2-16,-6-11-1 16,-16-11-3-16,-9-6-5 15,-16-13-3-15,-12-3-18 16,-7-7-37-16,-6-27-199 16</inkml:trace>
  <inkml:trace contextRef="#ctx0" brushRef="#br0" timeOffset="247026.2122">18379 11797 347 0,'-31'13'45'0,"-6"18"-41"16,-5 15 13-16,-7 7 18 15,-5 4-7-15,-6 6-7 16,0-1-4-16,4 4 4 15,2-2-10-15,13-7-1 16,10-2-10-16,10-10-2 16,11-5-4-16,8-7-6 0,2-11-11 15,0-3-11 1,8-9-61-16,29-6-240 0</inkml:trace>
  <inkml:trace contextRef="#ctx0" brushRef="#br0" timeOffset="247309.7699">18815 12516 345 0,'6'3'2'0,"11"-3"1"15,1 0 16-15,9 0-4 16,14 0-3-16,9 0-1 16,10 0-5-16,2 0 0 15,2 0 1-15,-2-3-7 16,-12-5-1-16,-11 0-6 16,-14-3-7-16,-17 0-11 15,-8 0-44-15,0-3-160 16</inkml:trace>
  <inkml:trace contextRef="#ctx0" brushRef="#br0" timeOffset="247730.1644">17269 11429 169 0,'0'0'52'0,"0"0"-51"15,0 0 24-15,43 7 13 16,17 8-6-16,23 0-1 16,16-5-7-16,11 5 1 15,9-8-2-15,3 2-6 16,4-7 0-16,-1 2-6 16,-8-4-2-16,-17 0 0 15,-16 0-9-15,-22 0 0 16,-14 0-3-16,-13 0-3 15,-16 0-4-15,-7 0-9 16,-10 0-32-16,-2 0-125 16</inkml:trace>
  <inkml:trace contextRef="#ctx0" brushRef="#br0" timeOffset="247955.6431">18377 11293 250 0,'0'0'37'0,"0"0"-37"15,2 14 24-15,29 8 0 16,6 1-7-16,8 3 0 16,7 3-13-16,-4 0-4 15,10 1 0-15,4-2-9 16,-2-2-11-16,2 5-22 0,4-7-155 15</inkml:trace>
  <inkml:trace contextRef="#ctx0" brushRef="#br0" timeOffset="248263.9255">20006 11914 389 0,'0'0'19'0,"0"0"-18"15,4 0 3-15,39 0 5 16,23-1 3-16,15-3-6 15,2 4-1-15,-9-3-2 16,-8 3-3-16,-2 0-1 16,-8-3-7-16,-8-1-5 15,-15-3-25-15,-15-3-105 16</inkml:trace>
  <inkml:trace contextRef="#ctx0" brushRef="#br0" timeOffset="248534.2418">20223 11539 287 0,'-9'7'48'16,"5"17"-44"-16,-2 11 10 16,2 10 11-16,4 9 2 15,0 9-2-15,0 10-3 16,4 1-1-16,8-1-7 15,7-3 2-15,-2-12-6 16,-3 0-9-16,3-13-1 16,-3-4-6-16,-4-8-4 0,3-13-1 15,-7-9-12 1,0-11-10-16,11-2-136 0,1-27-75 16</inkml:trace>
  <inkml:trace contextRef="#ctx0" brushRef="#br0" timeOffset="249044.0039">20907 11561 202 0,'8'26'40'0,"5"11"-2"15,-3 15 2 1,-2 9 4-16,-4 12-6 0,-4 12-6 15,0 0-12-15,0-2 2 16,0-13-10-16,-4-7-3 16,2-7-3-16,-2-12-5 15,4-15-1-15,0-12-3 16,0-12 2-16,0-5-2 16,0 0 2-16,0-24-3 15,0-12-21-15,6-8 11 16,17-3 4-16,6 4-3 15,2 5 0-15,4 10 13 16,-4 9 1-16,2 8 0 16,2 7 2-16,0 4 1 15,3 0 2-15,-1 12 1 0,0 5-1 16,8-2-4-16,-12 6 4 16,1-2-6-16,-10-1 2 15,-11 4 2-15,-13 5 4 16,0 2 1-16,-4 0-2 15,-29 1 0-15,-19-1 5 16,-4-3-4-16,-4-4-4 16,-6-4-1-16,4-11-2 15,6-2-1-15,2-5-6 16,11-5-7-16,14-17-19 16,19-8-78-16,10-6-247 15</inkml:trace>
  <inkml:trace contextRef="#ctx0" brushRef="#br0" timeOffset="249403.3163">22120 11507 257 0,'21'13'23'15,"2"15"8"-15,1-1 3 16,1 11-1-16,0 2 1 16,-2 8-1-16,2 4-14 15,-3 9 2-15,-9 2-1 16,-5 3-3-16,-8 0-3 0,0 4 0 16,-2 4-3-16,-21 2-1 15,3-4-2-15,-11 4 9 16,-11-11-12-16,1-7 4 15,-7 0-7-15,9-12-2 16,6-13-1-16,6-8-2 16,4-11-7-16,9-9-1 15,-3-5-6-15,-1 0-12 16,1-5-47-16,3-17-95 16</inkml:trace>
  <inkml:trace contextRef="#ctx0" brushRef="#br0" timeOffset="252695.1619">23472 11382 264 0,'-4'0'83'0,"2"-4"-65"15,2 2 13-15,0 0 11 16,0 2-11-16,0-1-7 16,0 1-9-16,0 0-5 15,0 0 5-15,0 0-4 16,0 0-2-16,0 0-3 15,0 0-1-15,0 0 0 16,0 0-1-16,0 0 2 16,0 0 3-16,0 0-5 15,0 0 1-15,0 0-3 16,0 0-1-16,0 0 1 0,0 0 2 16,0 0-4-16,0 0 2 15,0 0 1-15,0 0-3 16,0 0 1-16,0 0-1 15,0 0 1-15,0 0 0 16,0 0 2-16,0 0-3 16,0 0 0-16,0 0 0 15,0 0-1-15,0 0 1 16,12 0-3-16,21 1 3 16,21 9 3-16,10 1-2 15,0 1 0-15,13 3-1 16,1 4 0-16,1-5-1 0,-7 4 1 15,-14 0 0-15,-10-2 0 16,-13 3 0-16,-8-3 0 16,-7 0 0-16,-11-2 0 15,-3 1 0-15,-6-5 0 16,0 6 0-16,-19-1 0 16,-24 3 2-16,-17 2 0 15,-15-1-2-15,-7 0 0 16,1-4-2-16,3 0 1 15,-5-1 1-15,-2 0 0 16,0-1 0-16,7 0-1 16,14 2 1-16,10-4 0 15,17-6 0-15,14 1-3 0,7-6-2 16,14 3-4-16,2-3-7 16,0 0-10-16,0 0-23 15,43 0-28-15,23-3 2 16,13-1-123-16</inkml:trace>
  <inkml:trace contextRef="#ctx0" brushRef="#br0" timeOffset="252950.0962">24285 11958 57 0,'-36'11'120'0,"-11"7"-33"15,-13 1-11-15,-8-1-20 16,-11 4-17-16,-6 0-14 16,-1 3-5-16,-5 1-8 15,0-1-2-15,8 6-7 16,11-3-3-16,12-2 0 16,20-3-5-16,16-5-4 15,11-1-3-15,13-8-13 16,13-6-24-16,51-3-135 15</inkml:trace>
  <inkml:trace contextRef="#ctx0" brushRef="#br0" timeOffset="253394.0664">26077 11605 365 0,'6'0'26'15,"-6"0"-21"-15,0 14 28 16,0 11 7-16,0 8-6 16,0 8-7-16,-8 8-6 0,1 5-3 15,1 7-7 1,6 0-1-16,0 2-1 0,0-1-6 15,0 1 3-15,2 0-4 16,9-5 1-16,-5-1-3 16,-4-5 2-16,-2-4-1 15,0-4 0-15,0-8 0 16,0-6-1-16,0-8-2 16,0-5 2-16,0-5 1 15,0-8-1-15,0-4-2 16,0 0 2-16,0 0 0 15,0 0 0-15,0 0-1 16,0 0 0-16,0 0 0 16,0 0-6-16,0-3-10 15,0-8-25-15,0-4-47 0,0-3-179 16</inkml:trace>
  <inkml:trace contextRef="#ctx0" brushRef="#br0" timeOffset="256857.6956">9639 9744 99 0,'0'0'63'15,"0"0"-44"-15,0 0 15 16,0 0 11-16,0 0 4 16,0 0-10-16,0 0-3 15,0 0-11-15,0 0-4 16,0 0-4-16,0 3 0 15,0-3-2-15,0 1-4 0,0 1 1 16,0-2-1 0,-6 2 2-16,-2 2-1 0,-11 3-5 15,-14 0-7-15,2 8 1 16,-2 0-1-16,-7-1 0 16,1 5 0-16,-12 7 0 15,-1 3 0-15,-12 3 0 16,8 2 0-16,6 2 0 15,3 2-1-15,5 2 0 16,5 4 1-16,6 3-1 16,2 5 1-16,4 3-1 15,3 3 1-15,-3 2 1 16,-2-2-1-16,4 5 2 16,7 3-2-16,8 4-1 15,8 3 1-15,0-4 0 0,0 0 2 16,0-3-2-16,18-3 0 15,11-2-1-15,-2-4 2 16,8-5 1-16,2-8-2 16,5-3 0-16,-1-9 0 15,4 1-2-15,1-5 1 16,-1-1 1-16,7-1 1 16,-6-2 2-16,5-1-3 15,-7-1-1-15,3 0 1 16,-1-3 1-16,-1-2-1 15,-14 0 0-15,2-4 0 16,-6-1 1-16,-6-2-1 0,-3-1 0 16,-5-4 1-1,-1 0-1-15,-6-2-1 0,3-3 1 16,-3 0 0-16,-6 0 2 16,0 0-1-16,0 0 1 15,0 0 0-15,0 0 0 16,0 0-2-16,0 0 0 15,0 0-5-15,0 0-9 16,-6-8-40-16,-15-6-90 16</inkml:trace>
  <inkml:trace contextRef="#ctx0" brushRef="#br0" timeOffset="257847.9712">8572 11102 124 0,'0'0'44'0,"0"0"-9"15,0 0 5-15,-2 0 2 16,-2 0 0-16,-8 0-12 16,-7 8-15-16,-8 6-2 15,-12 5 1-15,-6 2 0 0,-15 10-2 16,-11 4-2-16,-5 6 0 15,-23 8-3-15,-5 7 1 16,-5 9-1-16,-3 3 1 16,-4 6-3-16,-4 7 0 15,-8 8 0-15,6 9 0 16,2 1-1-16,23 0 1 16,29 4-5-16,10-9 4 15,25 5-3-15,4 5 0 16,4 2-1-16,1 8 2 15,-16 0 2-15,1 6 1 16,-2 6-4-16,5-2-1 0,10-1 3 16,7-3-3-16,5 2 1 15,1 2 1-15,1 5-1 16,-7 3 0-16,5-8 2 16,1 2-1-16,13-2 0 15,0-7 0-15,6 1 1 16,25-8-1-16,17-7-2 15,4-1 1-15,8 0-1 16,0-4 3-16,0-8-2 16,6-2-1-16,6-7 2 15,-8-4-2-15,15-2-3 16,-1-4 3-16,7 0 1 16,6 2 0-16,0 0-1 0,0 0-1 15,-2-7 1 1,-5-2-1-16,7 1 1 0,-6-3 0 15,0-2-3-15,-4-5 3 16,-7-5 0-16,-4-9 0 16,-10-11-1-16,-8-8 1 15,-7-7 0-15,-7-5-3 16,-14-3 2-16,-1-3-3 16,-17-2 3-16,0 1 0 15,-3-3 1-15,-3 0-1 16,0 0-3-16,0 0-4 15,0 0-6-15,0-3-14 16,-21-9-139-16</inkml:trace>
  <inkml:trace contextRef="#ctx0" brushRef="#br0" timeOffset="258281.0893">8335 15877 208 0,'0'0'169'15,"0"0"-154"-15,0 0 0 16,0 0-10-16,0 4-5 16,24 18 8-16,22 0 1 15,-3 4-4-15,17 6-2 0,-4-2 1 16,4 6 2-16,0 2-4 15,-10-2 1-15,3-2-2 16,-20 2 1-16,-4-7 2 16,-6 1-1-16,-17-5 5 15,-6 4 1-15,0-6 2 16,-12 6-1-16,-36-3-2 16,-12 6-1-16,-8-3 2 15,-17 1-5-15,3-3 1 16,-5-2 0-16,-2-3 1 15,4-5-4-15,7 2 0 16,5-8 1-16,16 0-3 0,5-3-1 16,21-5-4-16,16-3 1 15,9 0-6-15,0 0-5 16,-9 0-23-16,7 0-72 16</inkml:trace>
  <inkml:trace contextRef="#ctx0" brushRef="#br0" timeOffset="262647.6499">11235 15642 165 0,'6'-22'221'16,"-6"8"-205"-16,0 10 4 15,0 4 4-15,0 0-13 16,0 0-11-16,6 7 0 15,9 19 0-15,5 10 8 16,9 8 1-16,2-2-2 16,4 5 1-16,-1 4 0 15,11-3 4-15,-6 7-1 16,7 0-2-16,-7-3 4 16,4 2-4-16,3-2-4 15,-7-8 0-15,0-7-1 0,-5-5-3 16,-1-9 0-16,-9-1-1 15,-5-5 0-15,-7-5 0 16,-5-5-2-16,-5-7-4 16,-2 0-3-16,0 0-3 15,0-4-6-15,0-21-27 16,0-15-124-16</inkml:trace>
  <inkml:trace contextRef="#ctx0" brushRef="#br0" timeOffset="263088.8738">12252 15646 283 0,'-4'0'59'0,"2"0"-36"15,2 0 11-15,0 0-14 16,0 0-10-16,0 7-8 15,0 19 2-15,-7 7 2 16,1 8 5-16,-4 5-4 16,-3 3-2-16,1 6 4 15,-11 5-3-15,-1 1 2 16,-1 2-2-16,-2 2 1 16,-8 1 1-16,-2 4 0 15,-9 3 0-15,3-6 1 16,-1 6-5-16,-3 0-2 0,-1 4 2 15,-4-2-1-15,1 5 1 16,1 0-3-16,3-6 1 16,3-5-2-16,7-10 0 15,6-12 0-15,6-9 0 16,13-13-1-16,-3-6-1 16,9-8 1-16,6-6-3 15,0-5 1-15,0 0-2 16,0 0-6-16,0 0-4 15,0-5-30-15,0-13-180 16</inkml:trace>
  <inkml:trace contextRef="#ctx0" brushRef="#br0" timeOffset="263412.3553">12531 16467 290 0,'0'0'88'0,"0"-3"-77"16,0 3 16-16,0 0 1 15,0 0-18-15,2 0-6 16,4 5-3-16,9 9 4 16,-3 1-4-16,2-2 0 15,3 0-2-15,-9 1-2 16,-1 0-13-16,-3-2-27 16,-4 0-179-16</inkml:trace>
  <inkml:trace contextRef="#ctx0" brushRef="#br0" timeOffset="263637.3376">12506 16770 220 0,'-6'17'49'0,"2"9"-24"16,4 0 9-16,0 2 3 15,0 5-13-15,0-2-4 16,0 1-8-16,0-6-8 15,0-1-3-15,0-3 2 16,0 0-3-16,0-3-6 16,-2-5-8-16,-9-1-8 15,3-7-28-15,2-6-231 16</inkml:trace>
  <inkml:trace contextRef="#ctx0" brushRef="#br0" timeOffset="264311.2517">14298 15687 26 0,'-27'-8'276'0,"-8"4"-260"16,4 4-7-16,15 0 29 15,-3 4-1-15,1 11-22 16,-7 6-3-16,0 10-2 16,-10 8 1-16,4 9 4 15,-4 7 3-15,-3 11-9 16,3 7 1-16,4 9 1 16,0 5 1-16,11 1 4 15,5 0-5-15,13-3-1 16,2-8-3-16,2-4-5 15,27-10 0-15,6-12-2 16,7-7 0-16,-5 1 0 0,0-10-1 16,-2-2 0-16,-4-6 1 15,-10-11-2-15,-5-2-2 16,-3-8-4-16,-9-5-6 16,-2 0-4-16,-2-1-21 15,0 0-37-15,0 0-207 16</inkml:trace>
  <inkml:trace contextRef="#ctx0" brushRef="#br0" timeOffset="265541.476">15297 15907 267 0,'-7'0'50'0,"-5"0"-50"15,6 11 0-15,6 21 21 16,0 9 0-16,0 11-9 16,6 7 8-16,13 6-4 15,-7 5 3-15,5 0 1 16,-5 0-4-16,-4-5-3 15,5-9-4-15,-1-5-2 16,7-11-1-16,-1-3-5 0,-1-12 1 16,1-9-1-16,-5-9 0 15,-1-4-1-15,-1-3-4 16,3 0 4-16,15-22 9 16,8-18-5-16,11-15-4 15,-5-16-3-15,-4-6-5 16,-1-2-4-16,-7 0 1 15,0 11 7-15,-2 12 4 16,-15 15 1-16,-2 19 1 16,-7 15 1-16,-5 7 5 15,0 0 1-15,0 0-9 16,0 5-1-16,0 27 1 16,0 16 5-16,0 15 3 15,0 6-4-15,0 4-2 16,0 2 5-16,2-2-2 0,10-7 2 15,5-11-2-15,5-4 0 16,5-10-2-16,13-12 0 16,-7-4-1-16,4-6-2 15,2-8 0-15,0-8 2 16,3-3 2-16,-1 0 3 16,2-22-2-16,1-6-2 15,-3-7-1-15,-4-5-2 16,-6-4-2-16,-6-3 1 15,-4-1 0-15,-7 3 1 0,-7-2 0 16,-1-1 0 0,-6-3-1-16,0 0-1 0,0-1-3 15,0 1 4-15,0 3-2 16,0 9-1-16,0 12 4 16,0 8 2-16,0 6-1 15,0 4 1-15,0 2 0 16,0 4 2-16,0 0-1 15,0 3-2-15,0 0 0 16,0 0-2-16,0 0 0 16,0 0 1-16,0 0-4 15,0 0-1-15,0 0 2 16,0 0-7-16,0 0-14 16,0-4-33-16,0 0-118 15</inkml:trace>
  <inkml:trace contextRef="#ctx0" brushRef="#br0" timeOffset="265939.5637">15332 15631 202 0,'0'0'69'16,"0"0"-62"-1,0 0 10-15,0 0 27 0,0 0-20 16,6 0-7-16,21 0 3 16,16 0 14-16,9 0-13 15,10 0-8-15,14 0-4 16,15 0 0-16,7 0-3 15,11 0 2-15,7 0-3 16,-4 0 1-16,-9 0-4 16,-12 0 0-16,-15 0-2 15,-16 4-1-15,-14-1-1 16,-13-2 2-16,-8-1-4 16,-13 0-1-16,-4 0-8 15,-8 0-4-15,0-4-15 16,0-11-135-16</inkml:trace>
  <inkml:trace contextRef="#ctx0" brushRef="#br0" timeOffset="266157.7544">16281 15330 312 0,'0'0'27'0,"0"15"-16"15,12 10 2-15,25 8 25 16,11 2-10-16,3 0-8 16,1 3-6-16,-4-2-4 0,-1 1-9 15,-5 3-1-15,-9-3-11 16,-4 3-14-16,-5-3-30 16</inkml:trace>
  <inkml:trace contextRef="#ctx0" brushRef="#br0" timeOffset="266673.6891">17360 16160 214 0,'0'0'158'16,"0"0"-141"-16,0 0-5 16,0 0 9-16,0 11-2 15,-17 7-4-15,-1 4-4 16,5-2-3-16,11-3-6 15,2-3 1-15,0-6-3 16,0-1 0-16,0-7-4 0,0 0 1 16,21 0-4-16,6-7 6 15,-3-15 1-15,-5-5 1 16,-11 2-1-16,-8 3 0 16,0 5 3-16,0 6 3 15,-6 6 11-15,-8 2 1 16,1 3 2-16,1 0-6 15,-5 0-7-15,-1 3-5 16,-1 5 0-16,7 3-1 16,1 0-1-16,5 0-2 15,6-4-1-15,0 0-5 16,0-4-1-16,0-2-5 0,0-1-7 16,0 0-22-1,-2 0-149-15</inkml:trace>
  <inkml:trace contextRef="#ctx0" brushRef="#br0" timeOffset="268309.9237">18197 15661 222 0,'-13'-12'38'0,"11"9"-22"16,2-1 28-16,0 4-1 15,0 0-22-15,0 0-8 16,0 0-2-16,0 0 1 16,0 0-3-16,0 0-2 15,0 0-2-15,0 0 2 16,0 0 3-16,0 4 0 16,0-4-4-16,0 3 1 15,0-3-2-15,0 0-3 0,2 0-1 16,-2 0 0-16,0 0-1 15,0 0 1-15,0 0-1 16,0 0-1-16,0 0 1 16,0 0 0-16,0 0 1 15,0 0-1-15,0 0 0 16,5 0 0-16,-5 0 1 16,0 0 0-16,0 0 1 15,0 0 0-15,0 0-1 16,0 0 0-16,0 0 0 15,0 0 1-15,0 0-2 16,0 0 1-16,0 0 1 0,0 0 1 16,0 0 1-16,0 0-1 15,0 0 3-15,0 0-3 16,0 0 1-16,0 0-2 16,0 0-1-16,2 4 1 15,8 3-2-15,4 4 10 16,5 0-2-16,0 8 0 15,8-1-1-15,-3 7 1 16,9 3 2-16,3 1 0 16,5 4-4-16,2 7 1 15,5 0-2-15,1 7-1 16,5 1-2-16,2 3-2 0,0-2 2 16,2-1-2-16,-2-1 0 15,-9-7 0 1,-6 0 1-16,-8-10-3 0,-8-4 3 15,-2-1-1-15,-6-7 0 16,-5-2-1-16,-4-6 0 16,-4-3 0-16,-2-2-3 15,-2-3 0-15,0-2-7 16,0 0 0-16,0 0-8 16,0-7-10-16,0-8-34 15,-14-3-48-15,-5-7-105 16</inkml:trace>
  <inkml:trace contextRef="#ctx0" brushRef="#br0" timeOffset="268744.1046">19065 15665 267 0,'0'0'49'16,"0"0"-30"-16,0 0 13 15,0 0 1-15,-6 6-12 16,-13 16-6-16,-8 7-3 16,-6 9 2-16,0 1-2 0,-8 10 0 15,-3 2 4-15,-3 1 0 16,-3 6-4-16,3-2 6 15,-1 3-5-15,7-1-3 16,4-6-2-16,4-2 2 16,4-5-8-16,4-2-1 15,2-6 1-15,5-1-2 16,1-2 0-16,3-8 0 16,-3-1-2-16,5-6 1 15,3-8 0-15,3-5-1 16,2-5-2-16,4-1-1 15,-2 0 0-15,2-1-5 16,0-16-18-16,0-9-63 0,0-11-94 16,0-4-46-1</inkml:trace>
  <inkml:trace contextRef="#ctx0" brushRef="#br0" timeOffset="269157.6483">18069 15381 262 0,'0'0'35'16,"0"0"-24"-16,0 0 20 16,25 0-6-16,22 0-2 15,19 0-2-15,13 0 1 16,8 0-6-16,10 0-2 16,10 4 5-16,5 0-7 15,4-1-1-15,-9-2 1 16,-14-1-2-16,-16 4 0 15,-24-4-10-15,-20 0 0 0,-14 0 0 16,-9 0-1 0,-6 0-6-16,-4 0-1 0,0 0 0 15,0-16-5-15,0-2-54 16,0-6-47-16,0-3-145 16</inkml:trace>
  <inkml:trace contextRef="#ctx0" brushRef="#br0" timeOffset="269374.3235">19117 15004 191 0,'-6'10'73'0,"-5"5"-70"16,7 7 13-16,4 7 17 0,0-2-8 15,17 5-3-15,12 1-1 16,2 0-4-16,4 0-6 15,-2 1-5-15,4-2-6 16,-4 1-5-16,-6 8-9 16,-11 0-20-16,-9 7-66 15</inkml:trace>
  <inkml:trace contextRef="#ctx0" brushRef="#br0" timeOffset="270543.5768">20307 15999 94 0,'-22'-5'269'0,"15"5"-253"16,7 0-10-16,0 0 17 0,0 0-4 16,17 8-19-1,26 3 16-15,15 3-1 0,17-3 1 16,5 0-3-16,15 0 1 15,5-2-2-15,3-3-1 16,-2-3 2-16,-14-3-1 16,-10 0-6-16,-28 0-6 15,-18 0-3-15,-18 0-5 16,-9 0 0-16,-4 0-12 16,0-8-27-16,-4 0-92 15</inkml:trace>
  <inkml:trace contextRef="#ctx0" brushRef="#br0" timeOffset="270822.3654">20921 15657 363 0,'-6'3'33'0,"0"20"-28"16,4 16 7-16,-2 5 13 15,4 11-1-15,0 2-2 16,0 5-10-16,10-3 2 16,9-2-1-16,-5 0-3 15,7-3-5-15,-9-10-4 16,-4-7-1-16,-1-4-3 16,-3-8-2-16,-4-3-6 0,2-10-2 15,2-6-7-15,-2-2-22 16,8-4-131-16</inkml:trace>
  <inkml:trace contextRef="#ctx0" brushRef="#br0" timeOffset="271460.3381">21678 15531 404 0,'0'0'1'0,"0"0"-1"16,0 2 16-16,10 18 4 15,3 15 8-15,1 6-6 16,-1 12-1-16,-3 2-3 16,-2 2 3-16,-4 5-10 15,2 2 0-15,1 3 0 16,-5 2-5-16,4-2 1 15,-6-4-2-15,4-9-1 16,-4-2-3-16,0-5 2 16,0-9-3-16,0-14 0 15,0-4 0-15,0-13 0 16,-4-4 0-16,-2-3-2 0,-7 0 1 16,-5-3 0-1,-3-16-10-15,-2-11-1 0,7-3-3 16,14 1-3-16,2-1 6 15,0 6 4-15,2 7 4 16,27 4 2-16,2-2 2 16,6 8 2-16,8 2-2 15,5 0 0-15,0 5 4 16,1 3-4-16,-1 0 3 16,-3 0-3-16,-3 6 2 15,-3 10-2-15,-8 2 4 16,-2 3-3-16,-8 1 2 15,-13 5-2-15,-10-1 3 0,0 6 0 16,-8 1 3 0,-25-4 2-16,-2 1-5 0,-2-4 1 15,2-4 1-15,-3-3-2 16,3-9-1-16,-2 2-2 16,-4-9-1-16,-3-3-3 15,1 0-7-15,-7-10-13 16,9-9-30-16,4 4-28 15,12-3-107-15</inkml:trace>
  <inkml:trace contextRef="#ctx0" brushRef="#br0" timeOffset="272141.1772">22879 15227 242 0,'0'0'36'16,"0"4"-33"-16,23 15 22 15,4 7 18-15,8 10-7 16,6 5-10-16,2 6-5 0,7 7-1 16,6 9-4-16,2 8-3 15,2 2 1-15,-9 3 1 16,-9-6-4-16,-11 4 1 15,-13-4-1-15,-12 3 0 16,-6-3-8-16,0-1 4 16,-33-2-3-16,-12-9-1 15,-7 4-2-15,-8-3 0 16,0-4 1-16,-2 1-1 16,2-5 0-16,5-7 0 15,-3-4 0-15,8-4-1 16,3-9 0-16,7-2-1 15,7-9 1-15,6-2-2 16,9-3-3-16,1-4-6 16,7-6-7-16,4-1-14 0,-1 0-14 15,7 0-58-15,-2 0-214 16</inkml:trace>
  <inkml:trace contextRef="#ctx0" brushRef="#br0" timeOffset="272973.5261">24500 15665 384 0,'10'-12'80'0,"-10"8"-69"16,0 4-3-16,2 0-1 16,10 0 1-16,11 4-8 15,14 11 7-15,17 7 6 16,8 0-2-16,15 3-4 16,7-2-2-16,3-1 0 15,2 0-5-15,-4-5 2 16,-13 2-2-16,-20-8 0 15,-17 0-2-15,-19-3 1 0,-16 3-4 16,0 4 2 0,-45 7 3-16,-34 3 2 0,-18 5 2 15,-6 2-2-15,4-3 3 16,14 2-2-16,2-4 0 16,15 0 0-16,8-5 0 15,6-3-3-15,11-2 0 16,12-5-4-16,8-2-4 15,15-5-6-15,-2-1-27 16,10-1-91-16</inkml:trace>
  <inkml:trace contextRef="#ctx0" brushRef="#br0" timeOffset="273273.9708">25124 16311 195 0,'-44'14'48'0,"-5"7"-30"16,-11 1 41-16,-4 4 5 15,-4 3-23-15,-7 1-7 16,-1 0-3-16,7 0-4 15,1-1-10-15,8-7-5 16,2-4-6-16,15-4-6 0,12-6-1 16,6-3-10-16,9-3-3 15,3-2-13-15,11 0-49 16,2-4-300-16</inkml:trace>
  <inkml:trace contextRef="#ctx0" brushRef="#br0" timeOffset="274040.8788">26517 15456 295 0,'-10'-2'78'15,"10"2"-76"-15,0 0 6 16,-2 0 14-16,-5 11-8 15,-3 11-2-15,4 13 5 16,-4 5 4-16,3 4 1 16,5 3-5-16,-2 4-1 15,2 5 3-15,2-1-4 16,0 7 0-16,0 2 1 16,0 4-4-16,0 1 4 15,0 2-8-15,8-2-1 16,5-3-1-16,3 0-4 15,-3-4 0-15,-1-2-1 16,-2-9 0-16,-3-3-1 0,-5-10-1 16,2-7 1-16,-2-9-5 15,-2-7-2-15,0-3-5 16,0-6-12-16,0-2-20 16,-15-1-57-16</inkml:trace>
  <inkml:trace contextRef="#ctx0" brushRef="#br0" timeOffset="275068.2927">10747 14967 227 0,'6'0'77'0,"-6"0"-53"16,0 0 0-16,0 0 8 15,0 0-12-15,2 7-12 16,4 15-7-16,5 11 5 16,-3 19 4-16,2 15-2 15,1 20-1-15,-5 15 2 16,-6 17-4-16,0 16 0 15,0 0 0-15,-17 4 2 16,5-2 1-16,0-1-1 16,7-1-1-16,5 4-1 15,0 1-3-15,0-1 4 16,0-2-6-16,17-8 1 0,-5-1-1 16,-1-2 2-1,1-11-1-15,-12-4-2 0,0-12 1 16,0-10 0-16,0-13 0 15,0-9 0-15,0-13-1 16,0-13 0-16,2-5 1 16,2-14 1-16,3-6-1 15,-7-10-1-15,2-5-5 16,-2-1 2-16,0 0-4 16,0-1 2-16,0-19-16 15,0-10-33-15,0-11-49 16,0-16-80-16</inkml:trace>
  <inkml:trace contextRef="#ctx0" brushRef="#br0" timeOffset="277293.8381">11107 14622 169 0,'0'0'88'16,"0"0"-76"-16,4 0 0 15,-2 0 1-15,8 0 10 16,9-3-1-16,16 3 12 16,4-5 5-16,19 2-1 15,4-1-10-15,17-3-10 16,7-1-6-16,12 2-2 15,5-2 2-15,9 5-2 16,-7-2 1-16,11 2 4 16,12 0-3-16,29-2 4 15,19-1-2-15,22-1 0 16,21-5-5-16,19 2-3 0,27-7-4 16,38-3 2-16,24-3-4 15,31-10-1-15,12 0-3 16,-4 0-1-16,-7 4-1 15,-16-1 0-15,-20 9 5 16,-13 5 1-16,-21 5 1 16,-10 4 3-16,-4 3-2 15,-10 4 1-15,2 0-2 16,-1 0-1-16,-5 0-1 16,1 0 1-16,1 5 0 15,-5 1 0-15,-2 2 0 16,3 0 0-16,-7-2 2 15,-6 6 0-15,-8-1 0 0,-9 7-2 16,-6-2 0 0,-8 1 0-16,2 1 0 0,-10 1 0 15,0-1 0-15,-2-3 0 16,-3 0 0-16,9-5 0 16,2-1 1-16,-2-6-1 15,-2 4 0-15,-11-4 0 16,-6 2 0-16,-8 2 1 15,-6-3-1-15,-2 2 0 16,-1-1 1-16,5 2-1 16,-2-5 2-16,10 0-2 15,11-2 0-15,13 0 1 16,5 0 1-16,-2 0-2 16,0 0-2-16,-8 0 2 0,0 0 0 15,0 0 0-15,3 0 1 16,3 3 0-16,2 0-1 15,13 6 2-15,3-4-2 16,1 0 1-16,-9 3-1 16,-14-2-1-16,-19 2 0 15,-23-5 1-15,-5 1 0 16,-18-4-1-16,-16 1 0 16,-16-1-1-16,-21 3 2 15,-27-3 0-15,-27 3 0 16,-18 0 0-16,-15-1 0 15,-4-2 0-15,0 0 1 16,0 3-1-16,0 0-1 0,0 5 0 16,0 7 0-16,0 0 1 15,6 3 0-15,-4 4-1 16,2 3 1-16,-4 4 0 16,0 5 0-16,0 5 0 15,0 11 0-15,0 1 1 16,0 4 0-16,0 3-1 15,0 1 1-15,0 8-1 16,0 6 0-16,0 7 0 16,0 4 0-16,0 7 0 15,0 10 0-15,0 5 1 16,0 5 0-16,0-2-1 0,0 4 1 16,0-1-1-16,9 0 1 15,3-2-1-15,1-2 0 16,-1 1 0-16,0 1 1 15,1 4 1-15,7-4-1 16,-1 3 1-16,8 1-2 16,2-7 1-16,0 0-1 15,-4-2 1-15,-1-7-2 16,-1-5 1-16,-10-4-1 16,-5-12 1-16,-4-4 0 15,-4-13 0-15,0-6 0 16,0-6 1-16,0-8-1 15,0-7 0-15,0-8-1 16,0-6 0-16,0-11 1 16,0-1 0-16,-4-7 1 0,2 0-1 15,2 0 1-15,-4 0 1 16,-3 0 0-16,-11 0 0 16,-17 0-2-16,-15 0-1 15,-18-3 1-15,-17-5-1 16,-12 4 1-16,-19-3 1 15,-14 4 0-15,-17-6 1 16,-22 6-2-16,-22 0 1 16,-19 1-1-16,-16 1 0 15,-20 0 1-15,0-2-1 16,-8-1 0-16,0 0-1 0,-7 3 0 16,-11-2 1-16,-18-3 1 15,-1 2-1-15,-15-5 0 16,-19 1 4-16,3 6-2 15,-13-2-2-15,2-1-1 16,-2 5 1-16,-10 0-2 16,-17 0 2-16,-16 0 2 15,-9 5-2-15,-7 1 0 16,1-1-1-16,-2-2 2 16,-6-1-1-16,-6-1 1 15,-7 5 2-15,-3-3 0 16,-3-1-2-16,3 0 0 15,-1 1 0-15,-2-3 3 16,13 0-2-16,8 0-2 0,11 0 0 16,13 0-2-16,5-3 1 15,5-1 0-15,-5-6 1 16,2 2 3-16,-2 0-3 16,6 0 0-16,10 1 0 15,7 4 1-15,2-1 0 16,0 1 1-16,16 3-2 15,2 0 0-15,19 0-2 16,23-2 1-16,10-1 0 16,15 0 2-16,18-1-1 15,19 1 0-15,14-1 2 16,21 1 1-16,6 1-1 0,27 2-2 16,22 0-2-1,16 0 1-15,9 0 0 0,17 0 1 16,17 0 0-16,24 0 0 15,17 0 2-15,25-1 0 16,4-1-2-16,4 2-3 16,0 0-2-16,0 0-6 15,0-2-5-15,0-1-5 16,12 1-8-16,21-5-29 16,11-1-21-16,28-3-168 15</inkml:trace>
  <inkml:trace contextRef="#ctx0" brushRef="#br0" timeOffset="278501.0648">30165 14321 347 0,'-12'-15'82'0,"-9"8"-66"16,21 7 1-16,0 0 2 16,0 0-7-16,0 0-9 15,0 0-3-15,0 0-3 16,27 4 3-16,19 14 5 15,5 1 0-15,14 2-3 16,-12 5-2-16,-7-4 0 16,-15 3 2-16,-11-1-1 15,-13 1-1-15,-7 1 2 16,-17 6 2-16,-45 0 4 16,-27 3-1-16,-14-3 0 0,-7 5-1 15,17-4-2-15,11-7 0 16,26-1-4-16,19-3 0 15,18-6-1-15,9-1-2 16,10-5 0-16,0-2 1 16,12 3 2-16,38-2 1 15,20-1 5-15,21-5-2 16,12-3 3-16,1 0-5 16,-7 0 3-16,0 0-2 15,-12 0-2-15,-7-3 1 16,-16 1-2-16,-25-4-2 15,-18 3 0-15,-7-5-5 16,-7-6-1-16,1-5-32 0,-6-1-17 16,0 1-53-16,0 1-214 15</inkml:trace>
  <inkml:trace contextRef="#ctx0" brushRef="#br0" timeOffset="279042.3736">30473 14071 248 0,'-14'-11'41'0,"-7"7"-5"0,1-3 2 16,-9 4 4-16,-6 3-15 15,-11 0-13-15,-8 0-3 16,-18 11 1-16,-9 15 2 16,-7 6-5-16,-3 12-1 15,6 9-4-15,4 18 1 16,5 11-5-16,10 2 1 16,14 8-1-16,13-6 0 15,24 0 0-15,15 0 1 16,0 0 0-16,19-4 0 15,28-5 2-15,19-1 3 0,9-5 0 16,20-8-1 0,17-13-2-16,14-9 2 0,8-16-1 15,11-14-3-15,1-11 6 16,5-6-2-16,-6-28-5 16,-11-12-1-16,-20-17-2 15,-21-16 1-15,-18-11-4 16,-22-13 2-16,-22-3-3 15,-24 9 7-15,-7 6 0 16,0 6 3-16,-38 11-2 16,-15 1 5-16,-24 0-5 15,-18 4-1-15,-25-6-4 16,-8 10-5-16,-19 2-8 16,-22 8-23-16,-38 8-185 0</inkml:trace>
  <inkml:trace contextRef="#ctx0" brushRef="#br0" timeOffset="347925.719">8866 17437 231 0,'0'0'33'0,"0"0"-22"15,0 0 13-15,0 0 8 16,21 0-8-16,7-7-6 16,-9 2-4-16,4 2 2 15,-5-3 1-15,3 1-5 16,8-1-5-16,12-2 2 15,3-3-1-15,12-1-2 16,8-3 0-16,4 1 1 16,23-1-3-16,8 1 4 15,25-4 2-15,10 3-4 16,11-4 4-16,-2-3-6 0,-7 2 0 16,-8 4-2-16,-10-2-2 15,-12 3 0-15,-17 4 2 16,-5 0-2-16,-11-3-1 15,-9 2 1-15,-19 0 0 16,-12 6-1-16,-18 2 0 16,-15 4 1-16,4 0-1 15,-4 0 1-15,0 0-10 16,-19-7-13-16,-20 4-18 16,-4-2-12-16,7 1-42 0,3 1-74 15</inkml:trace>
  <inkml:trace contextRef="#ctx0" brushRef="#br0" timeOffset="348525.1004">9858 16842 224 0,'0'0'43'0,"-2"0"-23"15,2 4 3-15,-4 11 6 0,2 1-8 16,2 5-8-16,0 0-2 15,0 9 1-15,0 0-1 16,0 9 1-16,6 1-4 16,2 9-1-16,7 1-4 15,-3 3 1-15,-6 1-2 16,3 1-2-16,-3-2 3 16,4 0-2-16,-4-9 1 15,3-6-2-15,1-5 0 16,-4-11 1-16,-4 0 1 15,4-11-4-15,-6-3 2 16,9-5-3-16,-9-3 2 0,0 0-6 16,0 0-2-1,0-17-20-15,-9-6-67 16,-5-9-25-16,4 1-24 0</inkml:trace>
  <inkml:trace contextRef="#ctx0" brushRef="#br0" timeOffset="349018.9869">9788 16941 172 0,'-17'-14'71'16,"11"3"-38"-16,2 3 13 0,4 5 0 15,0-1-11 1,0 4-11-16,0 0-14 0,0-2-8 15,10 1 3-15,38-9 3 16,24 5 2-16,13-2-6 16,0 3-2-16,1-1-1 15,5-1-2-15,11 2 2 16,-5 1-2-16,-12 3 1 16,-9 0-3-16,-16 0 0 15,-19 0-1-15,-12 3 0 16,-14 4 2-16,-5 5-3 15,-10-1 5-15,0 10 0 0,0 9 7 16,-16 6 2 0,-11 4-8-16,-13 10 4 0,1 1-4 15,-6 3 3-15,-1-6-4 16,1-1 2-16,1 2-2 16,3-1 0-16,2 2 0 15,-7-5 1-15,7-5-1 16,2-4 0-16,-5-6 1 15,5-5-1-15,4-9 0 16,8-3-1-16,7-9 1 16,5-2-11-16,5-2-5 15,-13 0-16-15,19 0-81 16,2-11-192-16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26:31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2879 697 92 0,'-12'-1'74'0,"-2"-2"-46"16,5-3 28-16,3 1 16 15,2-2-31-15,4 4 5 16,0 3-5-16,0 0-11 0,0 0-2 15,0 0-6 1,0 0-2-16,0 0-14 0,0 0-1 16,0 0 0-16,0 4-4 15,0 7 0-15,0 6-1 16,0 3 3-16,0 5-2 16,0 1 1-16,0-1 0 15,6-1-2-15,5-5-1 16,-5-3 0-16,4-5-4 15,-10-2-12-15,0-4-21 16,0-4-13-16,6-1-20 16,-6-6-84-16</inkml:trace>
  <inkml:trace contextRef="#ctx0" brushRef="#br0" timeOffset="235.5271">3099 645 149 0,'2'0'134'16,"4"9"-133"-16,-6 6 34 16,4 3 22-16,2 3-20 15,0-1-15-15,3 2-9 16,5 0-2-16,-1-3-2 16,-1 1-2-16,-6-5-4 15,7-3-2-15,-5 0-1 16,-2-2-9-16,0-1-1 15,-2-5-27-15,-4-1-59 0,0-3-95 16</inkml:trace>
  <inkml:trace contextRef="#ctx0" brushRef="#br0" timeOffset="915.8517">4080 696 224 0,'13'0'88'15,"-13"0"-59"-15,0 0 24 16,0 0-24-16,0 6-9 0,0 10-10 16,0 5 3-16,-25 8-1 15,-4 5 0-15,0 4-5 16,-4 7 3-16,-12 4-3 15,-1 0 0-15,-5-4-6 16,5-4 2-16,7-5-3 16,12-8-7-16,2-9-7 15,9-6-31-15,5-11-33 16,9-2-72-16,2-1-57 16</inkml:trace>
  <inkml:trace contextRef="#ctx0" brushRef="#br0" timeOffset="1134.6323">4052 1118 163 0,'-29'32'57'16,"-4"2"-5"-16,-7-2 4 16,1 3-11-16,-9-2-22 15,11-2-10-15,0 1-4 16,2-7-1-16,10-3-8 15,0-6-1-15,9-8-8 16,5-3-20-16,9-5-45 16,2 0-29-16,0-12-20 15</inkml:trace>
  <inkml:trace contextRef="#ctx0" brushRef="#br0" timeOffset="1350.8443">3820 1365 66 0,'25'0'46'0,"-4"11"27"16,5 5-5-16,-7 5-32 15,-5 2 14-15,3 3-19 16,-5 2-5-16,5 5-6 16,-5 1-4-16,1 1 2 15,-5 0-10-15,-2 0-2 16,5-1 0-16,-9-3-6 16,2-4 0-16,-2-7-1 15,-2-5-4-15,0-9-12 16,0-5-21-16,0-1-34 15,0-13-15-15,0-16-45 16</inkml:trace>
  <inkml:trace contextRef="#ctx0" brushRef="#br0" timeOffset="1615.2383">4281 999 347 0,'0'0'8'16,"0"0"21"-16,0-2 6 16,14 1-24-16,32-5-7 15,12 0 5-15,25-1 4 16,1 0-5-16,-3 1 1 0,-11-1-6 16,-14 4-2-16,-15-3-1 15,-22 3-8-15,-17 1-9 16,-2-2-14-16,0-7-25 15,-33-6-82-15,-21-10 48 16,-4-2-47-16</inkml:trace>
  <inkml:trace contextRef="#ctx0" brushRef="#br0" timeOffset="1928.0855">4529 743 50 0,'0'0'121'0,"0"0"-72"16,0 2-20-16,0 17-17 15,0 10 28-15,0 10 18 16,0 8-26-16,0 6-7 15,-6-4-10-15,-2 0 1 0,1-2-1 16,-1-6-8 0,2-4-2-16,-6-7-4 0,1-5 1 15,3-6-1-15,2-6-2 16,6-7-2-16,0-3-11 16,0-3 2-16,0 0-6 15,0 0 4-15,0 0-3 16,18 0 4-16,13 0 13 15,11-2 0-15,-5-3 10 16,10-3-6-16,-1 2-4 16,-1 3-4-16,-20 3-15 15,-4 0-1-15,-11 0-46 16,-10 5 10-16,0 7-23 16,-16-1 22-16,-17 5-42 0</inkml:trace>
  <inkml:trace contextRef="#ctx0" brushRef="#br0" timeOffset="2109.2235">4432 1457 33 0,'0'0'4'15,"19"0"36"-15,5 0-8 16,7 0 2-16,4-11-5 16,-8 5-2-16,-2 1-3 15,2 0-16-15,-8 1-4 16,-5 2-4-16,3 2-7 15,-11 0-26-15,-6 0-26 16,0 0-42-16</inkml:trace>
  <inkml:trace contextRef="#ctx0" brushRef="#br0" timeOffset="2287.2506">4432 1457 82 0,'56'103'31'0,"-56"-97"-4"15,0-3-7-15,0 2 10 16,6-3-11-16,6 0-8 15,17-2 3-15,-2 0-4 16,17 0 10-16,9 0-10 16,-1-8-4-16,0-1-6 15,-7-2 0-15,-8-4-20 16,-10-7-61-16,0-1-81 0</inkml:trace>
  <inkml:trace contextRef="#ctx0" brushRef="#br0" timeOffset="2664.483">4773 1286 96 0,'-6'9'69'0,"2"5"-46"15,4 3 6-15,-7 7 21 16,7 0-9-16,0 6-15 15,0 3 5-15,0 2-5 0,0-1-10 16,0 1-6 0,0-2 0-16,0-2-7 0,0 1-1 15,0-2 1-15,5 0-3 16,1-1 1-16,0-4-1 16,6-3 2-16,-3-6-2 15,-1-6 0-15,-8-4 0 16,0-6 0-16,0 0-1 15,0 0-1-15,0 0-1 16,6-7-12-16,7-8-1 16,-1-8-5-16,13-7 16 15,-5 0-28-15,13-5-52 16,-18 0-2-16,10 5-45 16</inkml:trace>
  <inkml:trace contextRef="#ctx0" brushRef="#br0" timeOffset="2918.0172">5071 1332 194 0,'0'0'77'15,"0"0"-76"-15,0 0 5 16,10 0-2-16,21 0 26 15,19 0-1-15,10-2-1 16,6-10-5-16,-8 0-11 0,-1-1-9 16,-3 4-2-16,-17-1-1 15,-6 4-9-15,-8-2-20 16,-10-1-53-16,-13-2-21 16</inkml:trace>
  <inkml:trace contextRef="#ctx0" brushRef="#br0" timeOffset="3429.1814">5157 961 100 0,'-14'3'104'0,"4"1"-87"16,3 2 37-16,1-4-7 16,6-1-20-16,0 0-11 15,0-1-11-15,0 0-5 16,0 0-2-16,4 0 2 15,11 0 11-15,3 0-4 16,9 0 1-16,4 0-2 16,0 0 3-16,4 0-1 15,-10 1-7-15,2 1 1 16,0 0-2-16,-2 2-16 16,-11-4-39-16,-3 3-103 0</inkml:trace>
  <inkml:trace contextRef="#ctx0" brushRef="#br0" timeOffset="3810.7352">5463 1273 58 0,'0'5'214'16,"0"6"-208"-16,0 0 43 15,0 4-12-15,13 3-9 16,-1 3-9-16,9 6 2 0,-3 2-9 16,9 4 0-16,-12 2-6 15,1-2 0-15,-3 3 0 16,-1-2-6-16,1 1 5 16,-3-2-3-16,-4-1 0 15,-6-5 1-15,0 3 2 16,0-6-1-16,0-2 0 15,-29-4 1-15,0-2 4 16,-4-3-1-16,-6-2 0 16,6-6 1-16,-9-2-6 15,1-3-2-15,2 0-1 16,-7 0-13-16,7-8-6 0,-6-9-11 16,5-6-45-16,5 4-92 15</inkml:trace>
  <inkml:trace contextRef="#ctx0" brushRef="#br0" timeOffset="4439.9362">6501 652 198 0,'-4'-2'43'15,"4"2"7"-15,0 0 1 16,0 0-15-16,0 6-26 16,4 10 5-16,8 6 4 15,1 4 3-15,-1 6-2 16,5 2-5-16,-5-1-1 15,3 1-6-15,-3-2-2 16,1-2-4-16,-1-5 0 0,0-4-1 16,3-4-2-16,-9-7-1 15,0-2-8-15,-6-5-19 16,0-3-24-16,0 0-29 16,0-2-4-16,-12-16 0 15,-11-4-16-15</inkml:trace>
  <inkml:trace contextRef="#ctx0" brushRef="#br0" timeOffset="4590.3144">6598 881 60 0,'0'-5'89'0,"0"2"-42"16,6-3 17-16,7 1-9 15,1-3-20-15,19 1-12 16,0-3-3-16,19-3-5 0,0 2-3 16,0 4-11-16,-13 0-1 15,-6 5-4-15,-8 2-12 16,-19 0-48-16,-6 0-94 15</inkml:trace>
  <inkml:trace contextRef="#ctx0" brushRef="#br0" timeOffset="4837.8852">6282 1077 35 0,'-8'21'135'15,"8"-3"-124"-15,0 6 24 0,14 1-14 16,17 1 4 0,8 2 8-16,3 2-8 0,-5-3 5 15,2-1-3-15,-14-3-15 16,-4-4-4-16,-9-4-6 16,-6-4-2-16,-6-7-13 15,0-4-21-15,0 0-48 16,0-1-19-16,-12-22 31 15</inkml:trace>
  <inkml:trace contextRef="#ctx0" brushRef="#br0" timeOffset="5190.1758">6513 1080 146 0,'32'-1'26'0,"9"1"-17"15,11 0 34-15,7 0-3 16,6 0-6-16,-1 4-4 15,0 3-10-15,-4 5-13 16,-21-3-7-16,-6 3-1 16,-21 5-20-16,-12-1-10 15,0 5 13-15,-53 3 18 16,-3-1 0-16,-4-1 8 16,0 0 8-16,17-4 0 15,1-4 1-15,13 1-3 16,11-4-6-16,9-4-3 15,9 0-3-15,0 0-2 16,0-1-6-16,0 0 5 0,19 0 1 16,18 1 12-16,5-6-6 15,1 0 1-15,5-1 2 16,-9 0-4-16,0 0-5 16,-20 0-6-16,-13 0-75 15,-6-1-85-15</inkml:trace>
  <inkml:trace contextRef="#ctx0" brushRef="#br0" timeOffset="5407.8402">6282 1567 102 0,'0'18'89'15,"12"2"-46"-15,9 4 13 16,4 1-9-16,-2 0-3 15,-1-4-23-15,-3-3-12 16,-5-6-4-16,-1-4-5 16,-3-4 0-16,-8-4-14 15,9 0-42-15,-1-17-88 16,2-14-39-16</inkml:trace>
  <inkml:trace contextRef="#ctx0" brushRef="#br0" timeOffset="5596.7131">6776 1572 254 0,'4'24'11'15,"2"0"23"-15,1-4 8 16,-1-6-6-16,0-3-13 16,0-5-16-16,0-3-7 15,-4-1-3-15,3-2-15 16,5 0-40-16,-4-10-69 15,-6-13-67-15</inkml:trace>
  <inkml:trace contextRef="#ctx0" brushRef="#br0" timeOffset="5784.542">7074 1581 175 0,'10'20'36'16,"-8"-3"-14"-16,10-2 33 15,3-1-5-15,-3-2-7 16,-3-5-25-16,3-2-16 16,-2-3-2-16,-1-2-9 15,3 0-23-15,0-2-64 16,3-17-55-16</inkml:trace>
  <inkml:trace contextRef="#ctx0" brushRef="#br0" timeOffset="6000.0891">7522 1519 181 0,'11'11'9'16,"1"1"26"-16,7 3 18 16,3 2-3-16,-3-1-3 15,6 5-21-15,-7 0 2 16,-1-6-9-16,-11 1-5 15,0-2-13-15,0-3-1 16,-6 1-15-16,0-9-44 16,0-3-88-16</inkml:trace>
  <inkml:trace contextRef="#ctx0" brushRef="#br0" timeOffset="11332.6392">6470 824 260 0,'19'-9'39'16,"-7"5"-36"-16,-4 1 3 15,3 3 12-15,-9 0 6 16,2 0-7-16,-4 0-5 15,0 0-6-15,0 10-4 16,0 23-1-16,0 19 32 16,0 22-14-16,0 13-9 15,0 1-1-15,19-4-1 16,9-5-2-16,-1-10-3 16,19-10-3-16,-7-13 0 0,11-12-1 15,3-13 0-15,12-13 1 16,7-8 6-16,8-8 0 15,11-27-2-15,9-17-1 16,-9-14 0-16,-13-14-3 16,-32-5-7-16,-34-7-2 15,-12 0-7-15,-31 9 0 16,-33 16 14-16,-2 25 2 16,8 20 2-16,-6 16-2 15,8 6 0-15,6 25 7 16,-3 23-2-16,9 22 4 15,9 20 1-15,17 7-3 0,18-1-2 16,0-7-3-16,24-13-2 16,24-15 0-16,12-16-4 15,-2-17 2-15,14-15 1 16,7-13 1-16,9-10-6 16,-9-34-6-16,-21-19-3 15,-13-13-7-15,-36-9 3 16,-9 0 0-16,-42-3-17 15,-22 15 4-15,-2 18 32 16,2 26 17-16,21 23 16 16,14 6-14-16,4 20-6 15,10 17-7-15,9 11 6 16,6 6-5-16,2 0-7 0,50-8-1 16,0-6 0-1,14-11-16-15,10-7-36 0,-20-7-57 16,10-8-84-16</inkml:trace>
  <inkml:trace contextRef="#ctx0" brushRef="#br0" timeOffset="11707.7132">8734 1020 430 0,'0'0'0'0,"2"0"6"15,31-1-5-15,16-13 5 16,24-8-5-16,14 1 1 16,-5 9-2-16,-12 4 0 15,-12 8-1-15,-10 0 1 16,-21 0-1-16,-2 12 0 15,-9 6-5-15,-8 7 6 16,-8 8 7-16,0 6 8 16,0 8 4-16,-2 3-9 15,-10-1-2-15,-7 0 1 16,3-5-2-16,1-8-5 16,3-7 0-16,-3-10-2 0,3-10-7 15,0-8-27-15,-13-1-55 16,4-23-96-16</inkml:trace>
  <inkml:trace contextRef="#ctx0" brushRef="#br0" timeOffset="11918.9817">8996 797 303 0,'-14'36'44'16,"-11"7"-43"-16,2 9 23 15,7 6 17-15,7-1-11 0,-1 2-17 16,4-5-4-16,0-3-4 16,-1-9-1-16,-1-9-4 15,-19-9-4-15,-4-8-25 16,-8-10-34-16,-21-6-78 16</inkml:trace>
  <inkml:trace contextRef="#ctx0" brushRef="#br0" timeOffset="12098.3034">8308 986 290 0,'0'17'18'0,"0"1"-17"0,0 6 16 16,0-2 6-16,0 3-5 15,0-1-14-15,0-4-4 16,20-4-8-16,5-6-53 15,-2 2-50-15</inkml:trace>
  <inkml:trace contextRef="#ctx0" brushRef="#br0" timeOffset="12262.136">8463 1445 217 0,'0'27'47'0,"0"-3"-27"15,-2-1 6-15,-9-4 5 16,3-4-11-16,-8-2-13 0,7 0-7 15,-18-4-20-15,3-3-1 16,-3 0-25-16,-4-6-23 16,-9 0-4-16,14 0-36 15</inkml:trace>
  <inkml:trace contextRef="#ctx0" brushRef="#br0" timeOffset="12442.4556">8202 1592 33 0,'0'0'71'16,"0"0"-62"-16,21 0-5 15,16 11 34-15,17 2-5 16,10 0 22-16,8 0-24 15,13-3 12-15,10 1-8 16,9 0-4-16,7 0-3 16,7 0 1-16,-13-3-6 15,-9-1-11-15,-18-3-9 16,-20-3-2-16,-13-1-1 16,-11 0-6-16,-10-3-29 0,3-16-50 15,-6-8-98-15</inkml:trace>
  <inkml:trace contextRef="#ctx0" brushRef="#br0" timeOffset="12736.6831">10164 778 422 0,'6'4'5'16,"-4"0"-5"-16,9-1 12 15,3 2-1-15,3 5-5 16,-3-3-6-16,7 0-3 15,-9 1-25-15,-12-1-77 16,0 7-122-16</inkml:trace>
  <inkml:trace contextRef="#ctx0" brushRef="#br0" timeOffset="12921.7412">10158 1125 141 0,'-11'35'137'0,"5"-1"-117"0,6 5 29 16,0 1-7-16,0 0-9 15,0 1-8-15,9-1-7 16,5-4-5-16,-2-5-7 16,-3-5-3-16,1-7-3 15,-8-8-4-15,-2-8-13 16,0-3-30-16,0-11-52 16,0-23-87-16</inkml:trace>
  <inkml:trace contextRef="#ctx0" brushRef="#br0" timeOffset="13185.9677">10241 1103 322 0,'8'-5'30'0,"4"-3"-30"15,7 2 9-15,1 4 2 16,5 2 5-16,4 0-2 16,6 0-5-16,7 12 2 15,-5 12 7-15,0 3-4 16,4 10-3-16,-10 4 4 15,-4 2 1-15,0-1-1 16,-6-3-2-16,-3-4-2 16,-1-2-7-16,-9-6-2 15,-2-7-2-15,3-5 0 16,-9-8-7-16,0-5-16 16,0-2-38-16,-40-2-41 0,-5-18-112 15</inkml:trace>
  <inkml:trace contextRef="#ctx0" brushRef="#br0" timeOffset="13478.1788">10176 1351 332 0,'0'0'36'0,"0"0"-33"16,0 0-6-16,9 0 6 16,22 0 1-16,14 0 8 15,5 0 3-15,-9 0-8 16,-8 0-5-16,-8 6-2 15,-15 6-4-15,-10 1-9 0,0 6-14 16,-22 4 27-16,-16 3 2 16,1 1 6-16,0-4 2 15,12-1 2-15,5-2-6 16,11-4 0-16,5-4-4 16,4-2-2-16,0-5 0 15,13-4-5-15,22-1 5 16,8 0-1-16,11-19-4 15,10-13-53-15,-8-9-91 16</inkml:trace>
  <inkml:trace contextRef="#ctx0" brushRef="#br0" timeOffset="13845.6753">11088 784 319 0,'0'0'119'0,"0"0"-108"16,0 9 13-16,-17 9-12 16,-9 9 4-16,-5 5-5 15,6-1-7-15,8 2-2 16,13-1 4-16,4-4-6 16,0-2 0-16,21-5-3 15,12-4 2-15,10 2-4 16,5-4 3-16,-1 5 1 0,-3 1 0 15,-7 6 1-15,-4 1 0 16,-14 6 1-16,-11 2 4 16,-4 5-2-16,-4 3 6 15,0 2-3-15,-16 0 3 16,-5-4-3-16,-8-4-1 16,0-8-5-16,-4-6 0 15,-13-7-6-15,1-5-17 16,-15-12-25-16,-4 0-41 15,0-17-111-15</inkml:trace>
  <inkml:trace contextRef="#ctx0" brushRef="#br0" timeOffset="13996.0006">10683 1365 319 0,'0'0'67'15,"12"2"-59"-15,15 1-8 16,0 0 8-16,16 0 2 15,11-2-5-15,4-1-5 16,0 0-21-16,0-5-148 16</inkml:trace>
  <inkml:trace contextRef="#ctx0" brushRef="#br0" timeOffset="14311.5082">11814 701 190 0,'6'0'119'15,"-6"0"-115"-15,0 0 16 16,6 4 11-16,2 15-1 15,5 6 5-15,5 6-8 16,1 10-5-16,8 1-10 16,-13 1-5-16,9 3-2 15,-9-8-5-15,3-5-2 16,-11-7-3-16,0-11-12 0,-6-9-25 16,0-6-59-16,0-6-46 15</inkml:trace>
  <inkml:trace contextRef="#ctx0" brushRef="#br0" timeOffset="14446.4039">12008 859 291 0,'19'-5'68'0,"-5"-1"-67"15,15-1 17-15,0 3 1 16,4 0 2-16,8 1-8 16,3 1-10-16,-3 0-3 15,-10 2-14-15,-12 0-94 16</inkml:trace>
  <inkml:trace contextRef="#ctx0" brushRef="#br0" timeOffset="14662.1274">11700 1102 317 0,'0'21'7'0,"12"6"22"16,23 0 3-16,-1 1 4 15,-1-3-12-15,0-1-2 16,-4-2-14-16,-9-7-3 16,-5-4-5-16,-9-5 0 15,-6-6-7-15,0 0-32 0,-6-8-54 16,-27-14-58 0</inkml:trace>
  <inkml:trace contextRef="#ctx0" brushRef="#br0" timeOffset="14970.5245">11820 1136 190 0,'25'-9'47'0,"8"-4"-7"16,14 4-5-16,1 2-10 16,8-1-5-16,-1 7-7 15,5 1-2-15,-6 0-1 16,-6 0 6-16,-13 9-2 16,-21-1-14-16,-14 6-4 15,0-1 4-15,-14 6 6 0,-38 0 18 16,-4 1-11-1,0-3-10-15,9-2 1 0,12-3-4 16,14-2 1-16,9-6-1 16,12-1-8-16,0-3-2 15,0 0-4-15,6 0 7 16,19 2 7-16,8-2 7 16,8 0-2-16,3 0 0 15,1 0-5-15,-14 0-7 16,-6-2-35-16,-23 2-75 15,-2 0-50-15</inkml:trace>
  <inkml:trace contextRef="#ctx0" brushRef="#br0" timeOffset="15136.3127">11688 1445 105 0,'-17'27'172'0,"9"-3"-147"15,8 0 28-15,0-5-20 16,0-2-14-16,6-6-17 15,15-4-1-15,-3-2 0 16,9-5-1-16,-6 0-1 16,8-16-33-16,12-16-130 15</inkml:trace>
  <inkml:trace contextRef="#ctx0" brushRef="#br0" timeOffset="15292.693">12136 1467 257 0,'2'16'98'0,"2"-5"-85"0,-2-2 15 16,2-3 3-16,-1-6-13 15,1 0-18-15,2 0-7 16,17-11-40-16,-9-12-82 16</inkml:trace>
  <inkml:trace contextRef="#ctx0" brushRef="#br0" timeOffset="15436.3032">12434 1486 281 0,'0'22'39'15,"2"-3"-7"-15,4-7-4 16,-6-7-11-16,6-5-17 0,9 0-6 16,3-9-61-16,15-23-86 15</inkml:trace>
  <inkml:trace contextRef="#ctx0" brushRef="#br0" timeOffset="15592.5994">12860 1487 305 0,'0'21'36'0,"4"-4"1"16,2-6 5-16,-4-6-15 15,2-5-24-15,2 0-3 16,3 0-14-16,7-14-34 15,9-17-132-15</inkml:trace>
  <inkml:trace contextRef="#ctx0" brushRef="#br0" timeOffset="15840.9971">13521 748 352 0,'0'17'28'16,"0"2"9"-16,0 3 3 0,-2 2-12 16,-10-7-22-16,1-4-6 15,11-4-14-15,0-9-34 16,0 0-84-16,4-12-94 15</inkml:trace>
  <inkml:trace contextRef="#ctx0" brushRef="#br0" timeOffset="15998.0626">13864 761 102 0,'0'21'189'15,"0"3"-161"-15,-12 5 33 16,-15 6-3-16,2-6-23 0,0-5-20 15,11-8-15-15,8-9-5 16,-5-7-28-16,11 0-83 16</inkml:trace>
  <inkml:trace contextRef="#ctx0" brushRef="#br0" timeOffset="17533.8863">15344 535 92 0,'-12'-4'126'16,"6"-1"-82"-16,1 4 4 16,5 1 12-16,0 0-26 15,0 0-19-15,0 0-8 16,0 0-7-16,5 0 0 16,26 0 3-16,29 0 7 15,10 0 1-15,21 0 1 16,10 0 2-16,-2 0 1 0,1 0 2 15,-18-4 0-15,-11 2-9 16,-24-1-6-16,-22 1-2 16,-19 0 0-16,-6 2-13 15,-10 0-35-15,-44 0-66 16,-20 7-134-16</inkml:trace>
  <inkml:trace contextRef="#ctx0" brushRef="#br0" timeOffset="17739.2237">15280 890 184 0,'0'28'47'15,"4"2"-4"-15,21 6 6 0,10 1 1 16,2 4-18 0,5 0-6-16,-5-2-2 0,2-6-10 15,-6-4-14-15,-2-9 0 16,-6-8-1-16,-8-3-19 15,-5-9-45-15,-10 0-108 16,8-5-37-16</inkml:trace>
  <inkml:trace contextRef="#ctx0" brushRef="#br0" timeOffset="17987.1267">15720 870 229 0,'50'-13'18'0,"16"3"16"15,13 0 4-15,8 5-3 0,14 3-1 16,2 2-5-16,-10 0-6 16,-4 1-16-16,-23 15-7 15,-14 6 0-15,-13 2-1 16,-14 6-2-16,-17 2-1 16,-8-1 4-16,0-1 6 15,-18-4-3-15,-20-4 5 16,-5-4-8-16,-4-8-9 15,3-8-33-15,-3-2-72 16,-1-10-89-16</inkml:trace>
  <inkml:trace contextRef="#ctx0" brushRef="#br0" timeOffset="18188.1623">15795 672 199 0,'0'30'79'0,"0"11"-48"15,0 10 9-15,0 8 7 16,0-1-11-16,10-7-9 16,9-4-11-16,-1-13-11 15,1-8-5-15,0-12-6 16,3-10-9-16,9-4-25 16,11-5-26-16,1-28-63 15,1-13-45-15</inkml:trace>
  <inkml:trace contextRef="#ctx0" brushRef="#br0" timeOffset="18622.8907">16196 811 171 0,'0'29'45'0,"-8"8"21"15,-23 9-9-15,-15 5-17 16,-6-4-14-16,1 1-4 16,-3-6-10-16,9-8-4 15,-1-5 0-15,7-7-4 16,8-5 3-16,4-6-5 15,15-5-1-15,5-4-1 16,7-2-6-16,0 0-4 16,17 0-4-16,30 0 14 0,20 0 6 15,1-13-1 1,12-1-1-16,3-2-4 16,-4 2-2-16,-11 1-1 0,-19 3-7 15,-15 3-21-15,-20 7-10 16,-14 0-2-16,0 0 25 15,-14 5 18-15,-22 11 0 16,-5 6 29-16,4 5-5 16,0 7 1-16,6 5-6 15,4 5-2-15,14 6 1 16,13 5-4-16,0 2 1 16,7-4-8-16,32 1 3 15,6-11-8-15,9-3 0 0,0-8-2 16,-5-13 0-1,-5-9-8-15,1-10 3 0,-8-15-34 16,-6-27-56-16,-6-19-121 16</inkml:trace>
  <inkml:trace contextRef="#ctx0" brushRef="#br0" timeOffset="18990.8982">16469 1284 417 0,'-19'22'5'15,"-2"11"4"-15,-12 9 23 16,7 3 0-16,-5 1-10 16,2 2-3-16,-2-4-3 15,-5-3-1-15,5-6-8 16,0-8-4-16,-8-9-3 0,2-7-5 16,-9-7-12-16,-11-4-20 15,-10 0 0-15,-5-23-17 16,-9-5-31-16,3 2-17 15,10 1 3-15,16 7 99 16,27 7 8-16,13 3 41 16,12 5 17-16,0 1-27 15,25-4-29-15,28 3 4 16,20-3 14-16,16 0 2 16,10-1-7-16,15 1 6 15,7-3-6-15,1-3 0 16,0-2-15-16,-12 1-8 0,-7-4-1 15,-6-3-15-15,-20-3-66 16,-11-3-210-16</inkml:trace>
  <inkml:trace contextRef="#ctx0" brushRef="#br0" timeOffset="19282.6523">17391 1058 323 0,'12'0'62'16,"17"-3"-61"-16,8-2 16 0,13-2 15 16,20 0-4-16,11-2-8 15,10-1-6-15,4-1 0 16,-2 2-3-16,-4 0-4 15,-11 4-6-15,-16-1 0 16,-14 1-1-16,-17 1-2 16,-19 1-4-16,-8-3-15 15,-4-5-17-15,0-4-76 16,-29-6-111-16</inkml:trace>
  <inkml:trace contextRef="#ctx0" brushRef="#br0" timeOffset="19860.1462">17947 707 325 0,'-4'0'50'0,"2"11"-47"0,2 16 8 15,0 10 20-15,0 18 5 16,2 14-17-16,22 8-1 16,9 7 4-16,1 2-1 15,1 1-6-15,-4-2 4 16,-6-8-4-16,-9-8-6 15,-4-12-5-15,-5-13-3 16,-5-11 1-16,-2-13-2 16,0-11 0-16,0-9-3 15,0 0-4-15,-15-11-17 16,-20-14-12-16,-15-12 4 0,3-9-8 16,-3-7-39-16,1 5-9 15,1 7 60-15,5 12 28 16,4 11 38-16,12 7 6 15,4 5 10-15,8 6-19 16,5 0-6-16,4 0-10 16,6 6-18-16,0 11 3 15,0 6 1-15,0 3 0 16,0-6-3-16,12-3-2 16,11-3 0-16,2-7-4 15,12-4 0-15,11-3 4 16,12 0 4-16,14-10 5 0,11-8-5 15,6 0-1 1,0 1-1-16,-7 3 0 0,-11 4-1 16,-13 3-1-16,-17 6 1 15,-10 1 1-15,-4 0-1 16,-4 0 0-16,-2 1-1 16,-9 5 2-16,3-1 0 15,-7-2 1-15,-2-3-6 16,-2 0-2-16,5 0-8 15,1-22-16-15,3-10-49 16,-5-14-122-16</inkml:trace>
  <inkml:trace contextRef="#ctx0" brushRef="#br0" timeOffset="20032.9235">18470 697 397 0,'0'4'62'15,"0"-3"-62"-15,0 6 0 16,6 10 4-16,23 3 12 16,2 5-2-16,6 0-6 15,-8-3-8-15,-8-2-15 16,-9-5-101-16</inkml:trace>
  <inkml:trace contextRef="#ctx0" brushRef="#br0" timeOffset="29764.0119">6449 3276 327 0,'15'-29'36'0,"-15"4"-2"16,0 8 21-16,-8 6-17 16,-13 11-12-16,21 0-2 15,0 0-10-15,2-2-3 16,4 0-6-16,-6 2-4 0,0 0-1 15,0 10-2-15,0 15 2 16,6 13 2-16,21 4 0 16,4 2-2-16,-4-3 0 15,12 2 1-15,1 4 0 16,18 4 1-16,-3-1-1 16,12-5-1-16,-5-3 0 15,-2-3 1-15,-11-1 0 16,-12-5 2-16,-4-3-3 15,-2-9-3-15,0-4 2 16,-2-8-5-16,-14-7-18 16,-9-2-30-16,-6 0-20 0,-8-15-67 15</inkml:trace>
  <inkml:trace contextRef="#ctx0" brushRef="#br0" timeOffset="30145.2785">7216 3148 349 0,'-6'0'22'0,"0"0"0"16,-2 0-3-16,8 0-2 16,0 20-7-16,0 15 4 0,0 13 2 15,0 10-1-15,-15 1-2 16,-8 2-5-16,11 5 4 15,10 6-4-15,-10 7 2 16,-24 4-5-16,-1 2-2 16,0-4 0-16,-4-1 2 15,16-7-1-15,0-2 0 16,-10-7-2-16,4-3 1 16,0-3-2-16,-8-2 0 15,6-2 3-15,-3-4-3 16,7-8 0-16,5-10 0 15,3-7 0-15,0-8-1 16,9-7-2-16,4-1-3 0,-3-7-9 16,5-2-18-16,-2 0-22 15,2-18-96-15</inkml:trace>
  <inkml:trace contextRef="#ctx0" brushRef="#br0" timeOffset="30492.7869">7636 3773 389 0,'0'2'7'15,"0"-1"-7"-15,0 7 0 16,-6 2 11-16,6 4 9 16,0 5-10-16,0 2-2 15,2-3 4-15,10-1-6 16,-1-1-6-16,-1-2 0 15,2 1-11-15,-6-1-42 0,-6 1-70 16,0 3-109-16</inkml:trace>
  <inkml:trace contextRef="#ctx0" brushRef="#br0" timeOffset="30708.1562">7607 4180 305 0,'-12'14'3'15,"3"8"31"-15,9 3 16 16,-6 0-10-16,6-4-14 16,0 0-8-16,0 1 1 15,0 3-5-15,0 2-6 16,0-5 0-16,6-4-8 16,1-3 0-16,-7-6-4 15,0-2-18-15,0-1-30 0,0-2-46 16,0-4-212-16</inkml:trace>
  <inkml:trace contextRef="#ctx0" brushRef="#br0" timeOffset="31294.603">8969 3185 262 0,'-6'20'93'0,"-23"-1"-91"16,-18 5 6-16,11 6 14 15,5 10 11-15,0 13-9 16,0 5-2-16,2 7-8 16,3-2 2-16,1 3-3 15,4 4 0-15,9 2 1 16,3 2-8-16,9 0-2 16,0-2 2-16,0-4-2 15,13-3 1-15,16-5-1 16,2 0-1-16,6-1-1 15,-2-6 0-15,-2-3 0 16,2-9-1-16,-6-7 2 16,-8-6-2-16,-2-13-1 0,-9-5-1 15,-4-9-10-15,-6-1-32 16,2 0-24-16,8-8-50 16</inkml:trace>
  <inkml:trace contextRef="#ctx0" brushRef="#br0" timeOffset="32170.5821">10026 3526 363 0,'-17'-9'31'16,"9"6"-17"-16,-9 3 25 16,15 0-18-16,2 0-5 15,0 3-16-15,0 14 1 16,15 12 5-16,-3 18 5 15,-2 17-1-15,-8 5 1 16,3-1-1-16,3 1-7 16,4-3 3-16,9-5-3 15,-7-8 3-15,11-9-1 16,6-12-5-16,4-10-1 16,-4-13-4-16,0-9-4 0,2 0 7 15,5-28 2-15,9-17 11 16,3-23-11-16,-1-14-9 15,-1-12-7-15,-1-2-5 16,3 12 8-16,-13 17 9 16,-8 24 4-16,-14 22 3 15,-15 13 2-15,0 8 4 16,0 0-1-16,0 7-8 16,16 15-3-16,7 12 3 15,4 11 14-15,2 15-1 16,0 6-10-16,-4 2-1 15,6-2 3-15,10-4 1 0,-8-5-4 16,10-10 2 0,-3-12-1-16,-1-10-2 0,0-12-1 15,-2-10-1-15,5-3 1 16,7-7 0-16,11-28 6 16,13-19 3-16,-3-11-7 15,-6-5 3-15,-21 4-5 16,-24 11 1-16,-15 9 1 15,-4 5-2-15,0 6 1 16,-6 2-1-16,-21 4-8 16,2 7 1-16,-6 6-4 15,2 5-7-15,-2 3-13 16,4-1-23-16,3 2-44 16,-16-4-196-16</inkml:trace>
  <inkml:trace contextRef="#ctx0" brushRef="#br0" timeOffset="32546.404">9947 3121 341 0,'2'0'8'0,"-2"0"13"15,4 0-21-15,25 0 33 16,21 0-7-16,18 0-2 16,21 5-2-16,10-1-5 15,17 2-7-15,14-1 0 16,6-3-2-16,13 3-2 15,-2-2-3-15,0-3 4 16,-7 0-4-16,-22 0-3 16,-33-2 0-16,-48 2-1 15,-31 0-13-15,-6 0-18 16,0 3-22-16,-24-3-40 0,-12 0-120 16</inkml:trace>
  <inkml:trace contextRef="#ctx0" brushRef="#br0" timeOffset="32756.5282">11131 2875 106 0,'7'-3'275'0,"-7"3"-275"16,0 0 0-16,0 0 3 15,0 14 24-15,33 8 5 16,-2 5-13-16,6 1-4 15,6 2-12-15,7 1-3 0,8 1-3 16,8 3-28 0,-4 6-50-16,0 1-145 0</inkml:trace>
  <inkml:trace contextRef="#ctx0" brushRef="#br0" timeOffset="33228.8142">12260 3671 201 0,'0'2'117'0,"0"-2"-100"15,0 1 19-15,0 2-5 16,0 3-1-16,-6 3-9 16,-2 2-10-16,3 5-6 15,3-4 2-15,2 0-4 16,0-5-3-16,0-6-6 16,0-1-3-16,0 0-1 15,0 0 10-15,9-4 0 16,1-15 5-16,-4-9 0 15,5-4-5-15,-11 7 0 16,0 12-5-16,-27 13 5 0,2 0 29 16,4 0-9-16,15 0 0 15,0 0-11-15,0 4-9 16,-9 3-3-16,9 3 3 16,4 2 0-16,2-1-10 15,0-2 6-15,0-5 1 16,0-1-2-16,0-1-24 15,0 1-31-15,8-2-80 16</inkml:trace>
  <inkml:trace contextRef="#ctx0" brushRef="#br0" timeOffset="33849.9755">13424 3391 381 0,'-2'-3'20'0,"2"3"-19"15,0 0 4-15,0 0-1 16,0 21 14-16,8 9 1 15,15 15 10-15,6 12-15 16,-4 2 3-16,14 1-5 16,8-1-3-16,7 0 1 15,2-2-4-15,-4-2-1 16,-1-6-3-16,-3-2 1 16,-7-7-3-16,1-7 1 15,-18-8-1-15,-5-9-2 16,-11-10-8-16,-8-6-36 15,0 0-22-15,0-14-68 16</inkml:trace>
  <inkml:trace contextRef="#ctx0" brushRef="#br0" timeOffset="34136.5955">14042 3472 380 0,'-8'0'52'16,"-21"0"-49"-16,0 0 10 16,-4 5 3-16,-2 24 3 15,-15 13-1-15,-8 10-1 16,2 4 2-16,0 7-7 0,3 3 1 16,-1-3 1-16,4-2-7 15,7-9-5-15,8-8 1 16,4-8-3-16,8-12 0 15,9-8-1-15,-3-9-8 16,11-5-16-16,0-2-21 16,-1-11-15-16,-5-22-206 15</inkml:trace>
  <inkml:trace contextRef="#ctx0" brushRef="#br0" timeOffset="34534.172">13015 3082 202 0,'6'0'51'16,"-6"0"-14"-16,6 0 0 16,2 0-4-16,9 0-10 15,10 0-5-15,12 1-3 16,13 4 0-16,12 4 1 16,10-4-9-16,9 2 4 0,8 3-2 15,6-2-2-15,6 1 4 16,1-3 6-16,-5-6-12 15,-8 0-2-15,-6 0 1 16,-15 0-4-16,-18 0-3 16,-17 0 0-16,-19 0-17 15,-14 0-26-15,-2 0-62 16,0 0-126-16</inkml:trace>
  <inkml:trace contextRef="#ctx0" brushRef="#br0" timeOffset="34774.7744">14034 2827 233 0,'-9'-1'131'0,"7"1"-127"16,2 0 6-16,0 0-2 15,0 4 8-15,25 16 12 16,6 7-8-16,6 6-1 15,5 3-3-15,1 1-4 16,9 2-8-16,2 2-1 16,-11-2-3-16,11 0-20 15,-11-2-45-15,5-1-98 16</inkml:trace>
  <inkml:trace contextRef="#ctx0" brushRef="#br0" timeOffset="35200.5533">14947 3651 238 0,'0'0'131'16,"0"-2"-129"-16,0 2 8 15,0 0 1-15,0 0-11 16,27 0 1-16,12 0 6 15,15 0 15-15,17 0-8 16,-3 0-2-16,12 0 2 16,11 0-3-16,11 0 2 15,-3-6-4-15,-4-5-8 0,-27 2-2 16,-31 6-2 0,-28 3-5-16,-9 0-26 0,0 0-29 15,-11 0-63-15,-18 0-81 16</inkml:trace>
  <inkml:trace contextRef="#ctx0" brushRef="#br0" timeOffset="35524.1739">15123 3259 211 0,'0'-1'128'16,"-2"1"-120"-16,2 0 15 15,0 0-7-15,0 11 16 16,8 15 3-16,9 10-10 16,-5 10-8-16,1 6 2 15,3 2-4-15,-3 4 1 16,1-1-6-16,0-4-7 15,-7-8 0-15,5-4-3 16,-6-6 0-16,0-3-2 16,-6-5-13-16,0-5-29 15,0-4-27-15,0-7-143 16</inkml:trace>
  <inkml:trace contextRef="#ctx0" brushRef="#br0" timeOffset="36446.9126">16795 2862 315 0,'0'-3'39'16,"0"3"-28"-16,0 0 1 15,0 12 10-15,11 25 8 16,1 19-5-16,-4 16-9 16,-1 8 3-16,-1 4-5 15,6-1 1-15,1 0-4 16,3-7 1-16,1-1-8 15,-5-9 1-15,0-10-2 16,-9-11-3-16,-3-8 1 0,0-10 1 16,0-9-2-16,0-11 1 15,0-7 0-15,0 0 0 16,0 0 1-16,0-7-2 16,0-14-2-16,-7-10-23 15,1-12 17-15,6-1 4 16,0 5-1-16,19 11 1 15,16 7 4-15,0 8-1 16,8 4 0-16,7 0 1 16,4 5-1-16,6 4 1 15,0 0-2-15,-5 2-1 16,-1 16 3-16,-8 6 2 0,-7 1-1 16,-6 3 2-16,-14 1-2 15,-19 4 1-15,0-1 6 16,-7 1-1-16,-32 1 1 15,-8-7 1-15,-9 1-1 16,-8-1-4-16,4-5 0 16,4-8 4-16,2-4-3 15,3-10-3-15,3 0-2 16,0 0-5-16,11 0-12 16,6-18-10-16,13-6-20 15,7-8-22-15,11-2-88 16</inkml:trace>
  <inkml:trace contextRef="#ctx0" brushRef="#br0" timeOffset="36836.7675">17947 2932 267 0,'27'0'58'16,"-11"3"-51"-16,1 19 24 15,7 10 16-15,16 4-13 16,14 0-5-16,-5 7-9 16,3 7-5-16,-13 3-2 0,-4 3 5 15,-6-4-11-15,-2-1 3 16,-4-1-5-16,-7 2-1 15,-16 1-1-15,0 1 3 16,-29 1 0-16,-14 2 3 16,-15 0-2-16,8-7-4 15,3-8-3-15,4-7 0 16,12-11 0-16,2 0-2 16,4-4-5-16,6-5-14 15,11-8-12-15,2-7-25 16,6 0-42-16,0 0-165 15</inkml:trace>
  <inkml:trace contextRef="#ctx0" brushRef="#br0" timeOffset="37286.4665">19489 3160 444 0,'0'7'0'0,"0"-7"-23"15,0 0 5-15,10 5 18 16,40 10 9-16,22 0 11 15,15-1-8-15,16-1 2 0,7-1 1 16,1-4-4 0,1 1-9-16,-15-8-2 0,-8-1 0 15,-33 0-24-15,-33 0-52 16,-23 8-135-16</inkml:trace>
  <inkml:trace contextRef="#ctx0" brushRef="#br0" timeOffset="37526.4654">19536 3568 229 0,'0'0'139'0,"0"0"-123"16,25 0-15-16,29 0 40 15,14 0-10-15,21 0-8 16,14 0-14-16,7 0-3 15,8 0 0-15,0 0-4 16,-3 0-2-16,-5 0-5 16,-5-3-14-16,-8-1-25 15,-14 0-82-15,-15 0-71 16</inkml:trace>
  <inkml:trace contextRef="#ctx0" brushRef="#br0" timeOffset="37840.296">21616 2976 416 0,'12'-5'42'16,"-12"5"-41"-16,0 0-1 15,0 10 15-15,0 21 18 16,0 14-1-16,0 11-12 16,0 13 5-16,0 7-7 15,0 2 1-15,0 7-6 16,0 0-4-16,0 1-5 0,0-7-4 16,0-7 0-16,0-11-3 15,0-8-11-15,0-8-31 16,0-9-36-16,0-6-54 15</inkml:trace>
  <inkml:trace contextRef="#ctx0" brushRef="#br0" timeOffset="38884.0234">5209 2544 156 0,'27'-1'29'0,"0"-3"-16"16,-15 3 36-16,-6 0-16 0,7 1 3 16,-11 0-4-16,2 0-3 15,-2 0-1-15,2 0-7 16,9 1-1-16,1 15-1 15,13 9-4-15,-2 9-3 16,-7 12-1-16,1 7 2 16,-11 13-5-16,-1 7 1 15,-7 12-2-15,0 11 2 16,0 4-5-16,0 1-1 16,-3-3 0-16,-1 2-3 15,-4 3 2-15,-8 8-1 16,-5 7 2-16,2 4-2 15,-1-3-1-15,13-4 1 0,5-3 0 16,2-5-1 0,0-5 1-16,0-2-1 0,0-5 0 15,0-10 0-15,0-11 0 16,-4-10 0-16,4-9 0 16,0-6 1-16,0-5-1 15,0-8 0-15,0-10-4 16,4-7-1-16,5-7-3 15,5-10-11-15,-8-2-7 16,0 0-16-16,1-4-2 16,5-19 1-16,0-14-80 15</inkml:trace>
  <inkml:trace contextRef="#ctx0" brushRef="#br0" timeOffset="41036.4661">5995 2554 165 0,'20'0'100'0,"-7"0"-98"15,-5 0 9-15,9 0 20 16,16 0-3-16,6 0-1 0,0 4 1 16,13-1-13-16,4 2 9 15,10-1-10-15,8 2 1 16,15-1 0-16,8-1-7 15,2-1-1-15,11 0-4 16,0-2-3-16,7-1 2 16,-11 0-1-16,14 0 0 15,-5-2 2-15,12-5-2 16,-16 5 0-16,-3 2-1 16,-11 0 0-16,2 0 2 15,19 14-2-15,10-7 0 16,17-7 0-16,2 0 0 15,-3 0 1-15,-9 0 2 0,-20 7-3 16,-18 5-1 0,-6 4-1-16,-6 1 4 0,2-3-2 15,4-4 2-15,-2-5-2 16,2-5 2-16,6 0-2 16,2 0 1-16,5-2 1 15,-5 1-1-15,-19 1-1 16,-1 0-1-16,-5 4 0 15,9-1-1-15,10-3 2 16,4 0-1-16,-6 0 1 16,-14 0-1-16,-11 0 0 15,-17 3 1-15,7 5 0 16,12-1 0-16,23-5 0 16,15-2-3-16,3 0 3 0,1-2-1 15,-5-7 1-15,-7 6 0 16,-8 1 0-16,1 2 0 15,7-3 0-15,9-4 0 16,7-5 3-16,10 2-3 16,8-2-2-16,13 5 2 15,6 1-1-15,-15 1-2 16,-4 1-9-16,-6 3 11 16,5 0 0-16,5-2 0 15,7-7 0-15,6 2 1 16,-7-2 0-16,-3 6 0 15,-11 1 0-15,2-1 1 16,-2-3-1-16,5-1 0 0,1 0 0 16,-4-2 1-16,-4 3 0 15,7 4 0-15,1 1-1 16,0-4 2-16,3 1-2 16,-9-2 0-16,2-1 0 15,-6 3 0-15,-12 0-2 16,-3 2 1-16,-7 2 1 15,-5-3 1-15,6-2-1 16,5-2 0-16,-3 0-1 16,9-1 2-16,-5 0-1 15,3 1 1-15,-5 0-1 16,1-2 1-16,-5 1-1 0,-10 2 1 16,-2 0-1-16,-2 1 0 15,4 2 1-15,10-5 1 16,17-2-2-16,9-3 0 15,-3-3 0-15,-9 3 0 16,-7 3 0-16,-13 3 1 16,-12 2-1-16,-7 1 0 15,-7 4 1-15,-5-3-1 16,-2 2 1-16,8-2-1 16,7 0 0-16,-1-1-1 15,1-2 1-15,-3 4 1 16,-5 2-1-16,-1 1 0 15,4 0 2-15,9 0-1 0,10-5 3 16,2 1 2 0,-2 2-2-16,2-1-3 0,-4 3 1 15,2 0 0-15,11 0 0 16,11-4 0-16,16-3-2 16,-3 0 4-16,-10 1-2 15,-15 3 1-15,-18 2-2 16,-3 1-1-16,-1 0 0 15,14-1 1-15,9-5 0 16,11 0 0-16,7-2-1 16,0 0 2-16,4 0-4 15,-4 4 3-15,0 0-2 16,-2 0 1-16,-4 2 0 16,-7-1 1-16,-11 3-1 0,-7 0 0 15,-7 0 0-15,-7 0 0 16,1 0 4-16,5 5-3 15,6 0 0-15,4-5-1 16,2 0 0-16,-8 0 0 16,-9 0 0-16,-11 0 0 15,-14 0 0-15,-11 0 0 16,-16 4 0-16,-9-1-4 16,-11 0 1-16,-6 0-4 15,0 3 7-15,0 3 0 16,0 2 7-16,-2 3 1 15,-12 1-2-15,-1 3-2 16,-3 1-3-16,-5 3 2 0,-2 4-1 16,0 2 1-16,0 3-2 15,3 5 1-15,-3 1-1 16,2 5 1-16,-4 4-1 16,-2 1 1-16,0 1-2 15,3 5 0-15,3-2 0 16,0 3 0-16,4-1 2 15,1 4-1-15,3 3 1 16,3 4-1-16,-7 2 3 16,-3 1 0-16,-9 0-2 15,-11-3-2-15,-1 2 2 16,-1-1-1-16,3 3-1 0,10-1 2 16,8 0-2-16,5-2 0 15,-1-2 0-15,9-3 0 16,-3-1 0-16,7-3 0 15,6 0 0-15,0-1 0 16,0-4 0-16,0-4 2 16,17-2-2-16,8-4 1 15,4-1 0-15,2 1 0 16,-5-5-1-16,1 1 2 16,-6-6 2-16,-2-4-3 15,-3-2 3-15,-1-3-2 16,-9-3 0-16,0-4-1 15,-2-4 0-15,0-1-1 0,-4-5 0 16,2-5-2 0,-2 0 2-16,0 0-4 0,0 0-11 15,0-5-14-15,0-12-41 16,-6-8-63-16</inkml:trace>
  <inkml:trace contextRef="#ctx0" brushRef="#br0" timeOffset="43450.608">5660 5006 22 0,'-27'4'82'16,"-6"-1"-73"-16,8-2 2 16,11-1 1-16,14 0 17 15,0 0 10-15,0 0 2 16,0 0-16-16,6 0-11 16,0 0 1-16,6 0 14 15,-3 4 2-15,1 4-15 16,4 2-10-16,13-4 1 15,-2 0 6-15,14 0-2 16,15-3 6-16,16 1-3 0,9 0 0 16,2-1-4-16,10 3-7 15,-1-2 1-15,4 2 0 16,1-3-2-16,12 2 2 16,3-3-1-16,-5-2 2 15,9 0-4-15,4 0 5 16,12 0-3-16,6 0-1 15,3 0 1-15,-5 0-3 16,-4 0 0-16,-12 0 0 16,4 0 5-16,15 0 0 15,-1-4-4-15,9 1 1 16,-1 0-2-16,1 0 4 0,6 0-3 16,-8 2 4-1,1 1-1-15,-3 0-4 0,-5 0 2 16,-8 0-1-16,5 1 0 15,3 5 2-15,13 0-1 16,0-2 3-16,8-2-3 16,12-2 2-16,17 0 7 15,15 0-6-15,8-6-2 16,-3 0-3-16,-1 0 0 16,-4 2 3-16,3-2-2 15,3 2 1-15,6-1-1 16,-6 3-1-16,-3 0 5 15,-1-1-4-15,-3-3-1 0,-3 0 0 16,5-1 1 0,3-3-1-16,-5 0 1 0,-3 0-1 15,-9 2 2-15,-6 0-2 16,-2 5 2-16,-5-2 0 16,3 0-1-16,-4 1 1 15,-9-3-1-15,3 3 1 16,-7-4-2-16,0 1 2 15,-4 0-2-15,-4 2 0 16,-6-1 0-16,-2-1 0 16,-5 1 2-16,-3 2-4 15,-9-1 4-15,-4 1-2 0,0 1 2 16,6 2-2 0,13-2 1-16,6 0 1 0,12-1 0 15,-2-4-2-15,4 4-2 16,-6 0 2-16,-6 1 0 15,-8 0 0-15,-5 1 0 16,-5 2-1-16,-7-2 1 16,-2 0 0-16,-2-1 0 15,2 1 1-15,-8 1-1 16,-11 1 0-16,-2 0 0 16,-1 0 0-16,-9 0 1 15,10 0-1-15,11 0 0 16,-1 0 0-16,3-3 0 15,-4-1 0-15,-9 0-1 16,-8-2 0-16,2 2 1 0,-2 2 0 16,-4-1 0-16,0 1 0 15,2 2 0-15,2-1 1 16,-2-3-2-16,5 4 1 16,-9 0 0-16,-3 0 0 15,-7 0 0-15,-5 0 0 16,3 0 0-16,3 0 0 15,11 0 1-15,4 0 0 16,-2 0 0-16,-2 0 0 16,-6 0-1-16,-2 0 0 15,-3 0 0-15,-1 4 1 16,-7-3-1-16,-3 1 0 0,-5-2 0 16,-13 0 0-1,-11 0 0-15,-14 0 1 0,-9 1-1 16,-9-1 0-16,-2 0-1 15,-6 0 1-15,7 0 0 16,-1 0 0-16,2 0 1 16,0 0-1-16,-1 0-2 15,-1 0 2-15,-2 0-2 16,-2 0 2-16,2 0 0 16,-2 0 0-16,4 0 1 15,7-1-1-15,3-6 0 16,5 3-1-16,2-3 1 15,-5 4 0-15,-7 0 0 0,-9 3 0 16,-2 0 0 0,0 0 0-16,0 0 1 0,0 0 0 15,0 0 3-15,0 0 1 16,0 0-3-16,-6-5-1 16,-1 4-1-16,-1-2 1 15,-2-3-1-15,-3 3-2 16,-5-3 2-16,-5-1 4 15,-2-2-2-15,-2-4-2 16,-2 2 0-16,5-2 0 16,1 2-2-16,-2-1 4 15,2-1-4-15,5 0-1 16,3-5-1-16,3 3-8 16,-7-5-2-16,-3-2-15 0,3-4-11 15,-6-6-16-15,9-3-69 16</inkml:trace>
  <inkml:trace contextRef="#ctx0" brushRef="#br0" timeOffset="52328.5421">2516 7179 95 0,'-13'0'39'0,"7"0"-14"16,-4 0 5-16,6-3 14 16,2-1-3-16,2 4-12 15,0 0-8-15,0 0 1 16,0 0 1-16,0 0-4 16,0 0-6-16,0 0-1 15,0 0-4-15,0 0 0 16,0 0 4-16,0 0-3 0,0 0 0 15,0 0 1-15,0 0-3 16,0 0-3-16,0 0-1 16,0 0-3-16,0 0 0 15,0 0 1-15,0 0-1 16,0 0 0-16,0 0 0 16,0 0 0-16,0 0 0 15,0 0 0-15,0 0 1 16,0 0-1-16,0 0 0 15,0 7 1-15,0 12-1 16,0 3 2-16,0 7 0 16,0 0-1-16,-5 0 0 15,3 1 2-15,-4 3 1 0,2 5-2 16,2 0 0 0,-2 4-2-16,2 2 2 0,-2-1 2 15,4 5 2-15,0-8-4 16,0 1 3-16,0-4-3 15,0-1 2-15,0-4-1 16,0-1-1-16,0-2 1 16,4-3-1-16,2-1-2 15,0-3 3-15,2 4 1 16,-1-7 0-16,-1 3-3 16,2-3-1-16,-2 3 1 15,-6 3 1-15,6 3 1 16,1 0 2-16,-1 0-1 15,-6 1-1-15,0 2 1 0,0-3 0 16,0 0-1-16,0-1 1 16,0-1-3-16,0 2 0 15,0 0 0-15,0 1 1 16,0 1 0-16,0 2-1 16,0 4 2-16,0 1-2 15,0 2 2-15,0-5-2 16,0 4 0-16,0-7-1 15,0-1 1-15,0 0 0 16,0-1 1-16,0 0-4 16,0 1 4-16,0-2 0 15,0 2-2-15,0-3 0 16,0-2 3-16,0-3-3 0,0-3 0 16,0 0 0-1,0-3 1-15,0 3-1 0,0-3 1 16,0 1-1-16,6 1 3 15,0 1-1-15,0-4-2 16,3 3 1-16,-3 0 1 16,0-4 0-16,-2-2 2 15,2-1-4-15,-3 1 2 16,1-3 3-16,-4 3-1 16,2-1-1-16,-2 1 2 15,8 3 2-15,-8-2-3 16,6-4-1-16,-6 2 0 0,0 0 3 15,0 0 5 1,0 4 9-16,0 3-8 0,0-1-1 16,0 5 0-16,-14-3-2 15,8-2-1-15,-1-4-5 16,5-4 1-16,2 0-3 16,-4-6 1-16,4 1-2 15,0 0 0-15,-2 3 0 16,-2 4 4-16,4-4-1 15,-2 4-3-15,-2-1 3 16,2-1-3-16,-5 4 1 16,3-2 0-16,-2 2-1 15,4 4 2-15,-4-5 0 0,0 3 1 16,-1-8-3 0,1-1 2-16,0 0-2 0,6-3-1 15,0 4 1-15,0 8 0 16,0-5 0-16,0 6-1 15,0-2 1-15,0 5 0 16,0 2 1-16,0 5 0 16,-10 3-1-16,4 3 0 15,-5-2 1-15,5-3 0 16,4-2-1-16,-4 0 3 16,0-3-3-16,1-2 0 15,5-3-1-15,0 2-1 16,0 2 2-16,0-2 0 15,0 0 0-15,5-1 0 0,1 0 0 16,0 3 1-16,2-1-1 16,-2 1 0-16,1 1-1 15,-1 0 1-15,2 2 0 16,-2 3 2-16,0 0-2 16,-6 5 1-16,0-1-1 15,0 1 3-15,0 0-3 16,0-1 1-16,0 4-1 15,0-1 1-15,0 3-2 16,0 1 2-16,7 1-1 16,-1 6 2-16,-6 2-2 15,0-3 0-15,0-4 0 16,6 3 0-16,-6-6 1 0,6 5-1 16,0-3 0-16,-3 5 0 15,3-1 0-15,-2 6 0 16,-4 6 1-16,0 0-1 15,0 1-1-15,0-2 1 16,0 0 0-16,0-1 1 16,0 2-1-16,0 0-1 15,0 3 1-15,0-2 1 16,0-1-1-16,8 4-1 16,2-5 0-16,-1 2 1 15,11-2 0-15,-7 2 0 16,1-8 0-16,-1 3 0 0,-3-6 0 15,-2 1 0-15,3 2 1 16,-1 1-1-16,-4 2 1 16,0-1-1-16,1 2-1 15,-1-4 1-15,0 3-1 16,-6-3 2-16,0-1-1 16,0 2 1-16,0 1-1 15,0-2 0-15,6 0 1 16,-6 0-1-16,6-4 0 15,1 3-1-15,-1-6 1 16,0 3 0-16,2-4 0 16,-4 4 0-16,-2 1-1 15,-2 2 1-15,0-2 1 0,0-1 0 16,0 0-1 0,-6-4 1-16,-2 0-1 0,-2 0-1 15,3 1 1-15,-1 0 0 16,2-4 0-16,-6-2 0 15,5-2 0-15,1-7 0 16,0-7 1-16,-2-7-1 16,6-6 0-16,-2-6-3 15,4 0-5-15,-3 0 0 16,3 0-10-16,-4 0-13 16,4 0-8-16,0-7-6 15,0-11-19-15,-8-15-48 16,-21-19-81-16</inkml:trace>
  <inkml:trace contextRef="#ctx0" brushRef="#br0" timeOffset="53361.7894">2462 7079 163 0,'0'0'33'0,"0"0"6"15,0 0 18-15,0 0-9 0,0 0-10 16,0 0-14-16,0 0-7 16,0 0 1-16,0 0-3 15,0 0-3-15,0 0 0 16,0 0-2-16,0 1-5 16,0 11 1-16,0 1 1 15,-6 6 1-15,-7 2-3 16,1 6-1-16,-7 5 0 15,-3 3 1-15,-1 6 0 16,4 1-4-16,5 6 1 16,1 6 1-16,1-3-3 15,-9-5 3-15,7-3-2 16,-3-6-1-16,9-9 0 0,2-9 0 16,0-5 0-1,6-8 0-15,0-4-1 0,-7-1-2 16,7-1-13-16,0 0-9 15,0 0-10-15,-6-11-61 16,-14-13-122-16</inkml:trace>
  <inkml:trace contextRef="#ctx0" brushRef="#br0" timeOffset="53648.5155">2503 7124 23 0,'6'0'264'16,"-6"0"-253"-16,7 0-3 16,-1 3 23-16,6 11 10 15,7 2-10-15,-1 9-1 16,5 0-10-16,-4 4-9 15,-1-2-2-15,3 3-3 16,6 1-3-16,-2-4-3 16,-5 0 0-16,5-1-9 15,2-1-33-15,-2-3-82 16</inkml:trace>
  <inkml:trace contextRef="#ctx0" brushRef="#br0" timeOffset="56716.1382">2621 13617 9 0,'6'3'26'0,"-2"5"0"15,-1-5-2-15,-3 0-5 16,0 0-9-16,0-3-10 16,0 0 0-16,0 0-19 15,4 0-10-15,2 0 7 16,-4 0 22-16,4 2 3 15,-2-2-3-15,2 3-2 16,-3-3 2-16,-3 3-8 16,0-3 2-16,0 0 6 15,0 2 13-15,0-2 25 16,0 0 1-16,0 3-4 0,0-3-5 16,0 3 6-16,0 5 2 15,0-1-6-15,0 3 0 16,0 6-6-16,0 2 1 15,-7 0-2-15,5 9-4 16,-4-3-5-16,0 6-3 16,2-1-2-16,4 0 4 15,0 2-4-15,0-2-4 16,0-1 1-16,0 2-1 16,0-1-2-16,0-3 0 15,0 3-1-15,4 0-3 16,-2 1 3-16,-2-1 3 0,0 5 2 15,0 2-2-15,0 1-1 16,0 0-1-16,0 6 3 16,0 2-5-16,0-1 1 15,0 4-3-15,0-4 4 16,0-4-3-16,0 0 0 16,0-7-2-16,0 7 2 15,0-3-2-15,0 3 3 16,0 0-3-16,0 2 2 15,0 1 0-15,-2-2-1 16,-4 0 1-16,2-1-1 16,1-7 1-16,-1 3-1 15,4-2 0-15,0-2 0 0,0-1-1 16,0-2 1 0,0-1-1-16,0-1 1 0,0 1 0 15,0 2 0-15,0-3 0 16,0 1 0-16,0-3 1 15,0 2-1-15,0-5-1 16,0 0 1-16,-6 2 0 16,4-2-1-16,2 5 3 15,-6-1-3-15,6 3 2 16,-6 0-1-16,-1 8 2 16,7-1-3-16,0-7 2 15,0-1-2-15,0-10-2 0,-6-1 2 16,6-1 0-1,0-2 2-15,-6 0-2 0,6-3 0 16,0 0 1-16,-8 0-1 16,8-3 0-16,-2 0 0 15,2 1 1-15,-4 0-1 16,1-6 0-16,-1 1-1 16,4 0 1-16,0-1 0 15,0 1 0-15,0-4 0 16,-2 0-1-16,2 0 1 15,0 0 0-15,0 0-2 16,0 0 0-16,0 0 1 16,0 0-5-16,0 0 2 15,0 0-1-15,0 0 1 16,0 0 0-16,0 0 1 0,9 0 2 16,11 0-1-16,-1 0 1 15,6 0 1-15,6 0 3 16,4 0 1-16,2 0 1 15,4 0-3-15,5 0-2 16,5 0 4-16,5 0-3 16,4 0-1-16,6 4 2 15,-8-2-2-15,6 6 2 16,-4 0-2-16,-2 3 1 16,0 0 1-16,8-4-1 15,-10 5-1-15,6-5 1 16,2 3 0-16,4-5-1 0,1 1 0 15,7-2 6-15,-4 3-6 16,13-2 1-16,0-2 1 16,-4 1 4-16,3 2-2 15,1-2-2-15,0 1 1 16,6 2-2-16,2-1 0 16,10 5 1-16,5-3-1 15,-1 1 1-15,-4-1-2 16,-5 0 2-16,-1 1 0 15,0-2-2-15,2 0 3 16,2-2-2-16,-1 0 0 16,3 0-1-16,-6 2 1 15,4-3 0-15,-3 2-1 0,3-1 1 16,2-2-1 0,1 1 0-16,-7 0 1 0,2-1 1 15,-2 5 0-15,-6-1-1 16,0-3-1-16,-2 2 2 15,4-1-2-15,8 2 0 16,5-3 3-16,1-1-2 16,7 1-1-16,-11 4 1 15,1-6-2-15,-14 6 2 16,4-4-1-16,7 4 0 16,4-5 0-16,9 1 1 15,6-1-2-15,4-3 2 16,2 0-2-16,6 0 2 15,-4 0-1-15,1-3 0 0,3-4 0 16,-2-4 1-16,-6 7 0 16,-6-2 1-16,-2 5-2 15,8-3 1-15,-6 4 1 16,3 0-2-16,1 0 4 16,-4 0-4-16,-14 0 0 15,-1 5 0-15,0 1 0 16,-3-2 0-16,1 3-1 15,-10-2 2-15,-4 1-1 16,-3-2 0-16,-1 3 0 16,4-7 0-16,-2 0 2 15,4 0-4-15,-5 0 4 16,-5 0-1-16,-11 0-1 0,0 3 0 16,-8-1 0-16,-4 0 1 15,4 2 0-15,-2-1 0 16,-2-3-1-16,-1 0 0 15,5 0 0-15,0 0 0 16,0 0 0-16,-4 0 1 16,0 0 0-16,2 0-1 15,-9 0 0-15,1 4 0 16,0 0 0-16,3 0 1 16,1 3 0-16,2-4-1 15,4-3 0-15,2 1 0 16,4-1 0-16,-2 0 0 0,-6 0 0 15,2 0 0-15,-2 0 0 16,-9 0-2-16,-7 0 2 16,-17 0 0-16,-7 0-2 15,-3 0 2-15,-5 0 0 16,-4 0 0-16,5 0 1 16,-11 0-1-16,0 0 0 15,0 0 0-15,0 0 1 16,0 0-1-16,0 0 1 15,0 0 0-15,0 0-1 16,0 0 2-16,0 0-2 16,0 0-1-16,0 0 0 0,0 0-2 15,0 0-2-15,0 0-7 16,0 0-9 0,0 0-7-16,0 0-3 0,0 0-6 15,0 0-6-15,0 0-8 16,0 0-19-16,0-4-88 15</inkml:trace>
  <inkml:trace contextRef="#ctx0" brushRef="#br0" timeOffset="57420.4121">12721 15972 136 0,'0'0'169'0,"0"0"-155"0,0 0 8 16,0 1 6-16,0 3 0 16,0-1-4-16,0 0-8 15,0-2-10-15,4 6 1 16,4-4 5-16,7 5-1 15,4-1-1-15,-1 5 0 16,3 1-3-16,6 2 1 16,4 3-3-16,6 2 0 15,10-1 0-15,3-1-5 16,4-1 5-16,0-1-3 16,-11-2-1-16,-4 1 2 15,-4-8-1-15,-10 0-1 16,0 1 0-16,-4-1 0 0,-13-4 2 15,2 1-3-15,-4 4 1 16,-3-7 0-16,1 2 3 16,-2 0-3-16,-2 0 1 15,0-1-1-15,0 0 4 16,0 2-1-16,0-4 3 16,0 5 4-16,-15 4-1 15,-20 2 0-15,-14 8-7 16,-18 3 0-16,-11 3-2 15,-7 4 0-15,-12 4 1 16,0 6-2-16,2-7-2 16,4-2 2-16,16-5-1 15,9-7-5-15,17-3-10 16,11-8-17-16,5 0-28 16,8-7-46-16</inkml:trace>
  <inkml:trace contextRef="#ctx0" brushRef="#br0" timeOffset="62558.5264">2977 9298 287 0,'20'3'39'16,"5"4"-25"-16,2-1 24 0,-21-6-7 16,-6 0 0-1,0 0-11-15,6 0-5 0,-6 0-6 16,0 0-2-16,7 0 5 16,-7 0-4-16,0 0-2 15,6 0 1-15,-6 0-1 16,0 0 1-16,0 2-5 15,0 2 0-15,6 1-1 16,2 8 0-16,11 1 0 16,6 8 1-16,8 0 0 15,-2 0-1-15,4 7 0 16,2-3-1-16,-4 2 1 16,6-4-1-16,-8 1 0 15,-4 0 0-15,6-2 0 16,-12 2-1-16,-2-6 1 0,-1 2 0 15,3-6 0-15,-9 3-1 16,1-3 0-16,-7 1-1 16,0-3 0-16,-4-1-5 15,-2-3-7-15,0-1-14 16,0 1-11-16,4-6-18 16,3-2-86-16,11 2-65 15</inkml:trace>
  <inkml:trace contextRef="#ctx0" brushRef="#br0" timeOffset="62730.8099">3839 10068 43 0,'2'10'206'0,"-2"-4"-188"16,0 4 4-16,0 0-9 15,0 1 2-15,0 0-14 16,4-4-1-16,4-3-31 15,5-4-40-15,13 0-27 16</inkml:trace>
  <inkml:trace contextRef="#ctx0" brushRef="#br0" timeOffset="62940.7588">4256 10398 48 0,'13'18'104'0,"-7"0"-68"0,2-3-1 16,4 0-1-16,5-1-4 16,-3-2-9-16,7 2-10 15,-8-3-6-15,5 1-1 16,-3 1-4-16,3-4 0 16,3 1-13-16,-9-3-67 15,7-2-22-15</inkml:trace>
  <inkml:trace contextRef="#ctx0" brushRef="#br0" timeOffset="63278.7407">5106 10967 127 0,'18'19'64'16,"-9"-1"-37"-16,3 0 17 16,7 0-4-16,1 4 5 15,-7-1-7-15,-1 1-21 16,-4-3-3-16,3 0 9 16,-3 2 0-16,-2-3 6 15,0-5-20-15,-1-3-7 16,-5-1-2-16,2-4-1 0,-2 0 0 15,0-2 1 1,0 0 0-16,0 3 0 0,0-3 0 16,0-3-7-16,0 0-13 15,0 0-51-15,0 0-127 16</inkml:trace>
  <inkml:trace contextRef="#ctx0" brushRef="#br0" timeOffset="64200.8627">3159 9495 111 0,'0'-6'41'16,"-7"1"-22"-16,1 1 8 16,6 4-15-16,-6-1-1 15,-4 1 12-15,3 0-3 0,3 0 3 16,-2 0 2-16,4 0 1 16,2 0-4-16,0 0-1 15,0 0-5-15,0 0-3 16,0 0-3-16,0 0 1 15,0 0-2-15,0 0-3 16,0 0-3-16,0 0 3 16,0 5-3-16,2 2 9 15,8 3-4-15,-1 0-2 16,5-1-3-16,-1-1 6 16,-7-2-4-16,6-1 2 15,-6-1-3-15,1 0 1 16,-1 2 2-16,-4-5-1 0,2 2 1 15,2 1-6-15,-4-4 0 16,2 7 1-16,-2-6-2 16,-2-1 2-16,5 3-1 15,-3-3-1-15,6 3 1 16,-8 0 0-16,6-2 1 16,0 2-1-16,1 3-1 15,-1-3 0-15,0-3 0 16,-6 0-1-16,0 0-1 15,0 3-1-15,0-3 3 16,0 0 1-16,0 0 0 16,0 0 2-16,0 0-2 0,0 0 1 15,0 0-2 1,0 0-3-16,0 0-3 0,0 0-7 16,0 0-14-16,-6 0-19 15,-19-6-50-15,-14-6-57 16</inkml:trace>
  <inkml:trace contextRef="#ctx0" brushRef="#br0" timeOffset="65618.5114">3857 7682 212 0,'0'0'52'16,"0"0"-46"-16,0 0 13 0,0 0 7 16,0 0 5-16,0 0-1 15,6 0-17-15,-3 6-1 16,11 7 12-16,5 5-8 16,-7 1-4-16,9 6-3 15,1 7-7-15,7-2 2 16,-8 3-4-16,4-3 0 15,0-5-11-15,8-2-24 16,-8 1-63-16,1-1-15 16</inkml:trace>
  <inkml:trace contextRef="#ctx0" brushRef="#br0" timeOffset="65850.4267">4475 8615 217 0,'19'31'59'0,"2"0"-43"16,5-2 19-16,8 3-10 15,11-3 6-15,-8-2-22 16,2-5-5-16,3 0-1 16,-1-4-3-16,-6 0 0 15,-8-4 0-15,-2-1-2 0,2-3-10 16,-2 2-55-1,-7-2-48-15,7 5-1 0</inkml:trace>
  <inkml:trace contextRef="#ctx0" brushRef="#br0" timeOffset="66074.3275">5430 9366 188 0,'46'30'68'0,"-7"2"-39"15,7-3 5-15,-3 2-11 16,11-6 2-16,-9 5-19 16,7-4-2-16,-3-1-4 15,1 1 0-15,-7-5 2 0,3-3-2 16,-7-1-22-16,7-4-8 16,-7 3-10-16,0 1-20 15,-12 5-10-15,4 3-51 16</inkml:trace>
  <inkml:trace contextRef="#ctx0" brushRef="#br0" timeOffset="66284.6525">6635 10215 101 0,'29'35'93'16,"-4"3"-66"-16,2 6-25 0,0-3 6 15,4 1 21-15,0-1-20 16,4 0 0-16,4-1-5 16,7 7-2-16,-7-2-2 15,2-1-22-15,9 0-50 16,2-7-39-16</inkml:trace>
  <inkml:trace contextRef="#ctx0" brushRef="#br0" timeOffset="66524.2889">7721 11300 5 0,'35'29'166'16,"-8"2"-158"-16,10-2 4 0,8 7 14 16,-5 1 69-16,5-4-59 15,-8 3-30-15,1-2-3 16,-3 2 3-16,-4-3-5 15,4-3 3-15,-10 0-1 16,-1-1-3-16,3-1 0 16,0-1-16-16,-2 1-31 15,-4-2-39-15,3 2-19 16</inkml:trace>
  <inkml:trace contextRef="#ctx0" brushRef="#br0" timeOffset="66750.7482">8612 12296 100 0,'14'22'127'0,"-2"0"-123"16,5-8-4-16,12 7 3 16,-10-2 1-16,-5-1-1 15,5 1 9-15,-1-1 5 16,9 0-17-16,-2 2-5 15,0 1 2-15,-5 1 2 16,7 0 0-16,-6-3-35 16,14 3-106-16</inkml:trace>
  <inkml:trace contextRef="#ctx0" brushRef="#br0" timeOffset="66969.4852">9333 13040 41 0,'19'37'45'16,"1"3"58"-16,3 0-14 16,0-2-78-16,2 2-8 15,6-3 17-15,-5-4 0 16,8 0-18-16,-1-4-2 16,6 0 0-16,0 0-3 15,7-3-5-15,-9 0-23 16,2 0-27-16,7 0 12 0,-3 2-33 15</inkml:trace>
  <inkml:trace contextRef="#ctx0" brushRef="#br0" timeOffset="67274.7858">10586 14217 140 0,'25'30'143'0,"-5"0"-123"16,-1 7-20-16,1-4 7 16,5 7 9-16,2-3-16 15,4 3 0-15,0-2 0 16,0-3 0-16,4 1 1 15,-8-1-1-15,6-6 0 16,-2 5 0-16,0-3-30 16,0-1-2-16,-2 2-15 15,2-1-15-15,4-2-9 16</inkml:trace>
  <inkml:trace contextRef="#ctx0" brushRef="#br0" timeOffset="67388.3753">11429 15216 14 0,'27'30'38'16,"-2"0"6"-16,6 2-44 15</inkml:trace>
  <inkml:trace contextRef="#ctx0" brushRef="#br0" timeOffset="67882.1806">12148 16089 123 0,'19'27'10'0,"4"3"8"16,2-2-7-16,-7 2 36 16,3-3 6-16,0-4-53 15,-7 0 2-15,5-4 4 16,-3 2 27-16,-1-2-13 16,3-3 2-16,3 0-13 15,-2 3-2-15,5-3-5 16,1-1-1-16,-2-2-1 0,2 1-1 15,-7-1 1-15,7 1 0 16,-2-3-2-16,-5 4-4 16,3-5 3-16,2-2-2 15,0 3-7-15,-3-4 0 16,3 4-5-16,-2-3 1 16,-5 3 14-16,1-1 2 15,-5-2 0-15,-4-1 2 16,3 1-1-16,-3 2-1 15,2-6 0-15,-1 4 1 16,1-1-1-16,-4-3-8 16,0-1-52-16,5-3-44 0</inkml:trace>
  <inkml:trace contextRef="#ctx0" brushRef="#br0" timeOffset="68813.1984">2716 9416 4 0,'0'-1'18'16,"0"-1"-18"-16,0-1-2 16,0 0 1-16,0-1-4 15,0-6-2-15</inkml:trace>
  <inkml:trace contextRef="#ctx0" brushRef="#br0" timeOffset="70149.1244">2691 9223 23 0,'13'11'85'15,"-7"-1"-31"-15,0 2-15 0,2-2 4 16,3 2-4-16,-5-5-5 16,0-3-2-16,0 5 2 15,3 1-9-15,5 2 1 16,-1 1-2-16,-1 5-6 15,0-3-3-15,7 4-4 16,2 2 2-16,5-2-5 16,-7-4-5-16,-4 3 0 15,1 1 3-15,-1-1-3 16,-1 4 5-16,-2 0-2 16,7 0-3-16,-7 7 1 15,13-2-2-15,4 1 1 16,-2 3-2-16,2 0 1 0,0-1 1 15,2-1-1-15,-12-3-2 16,-1 0 2-16,5-1 2 16,2-6-3-16,-7 3-1 15,7-3 0-15,4 2 1 16,-4-3 2-16,-4-3-2 16,1 3 0-16,1-3 1 15,-4 1-1-15,-1 1 1 16,3 2-2-16,2 3 4 15,6-2-4-15,-5-1 2 16,1 0-1-16,4 0 0 16,-4 3-1-16,2 0 0 0,2 3 3 15,6-1 1-15,-8 1-2 16,4-1 1-16,2 3-1 16,-6 3 1-16,4-2 0 15,8 2 1-15,-12-1-1 16,12 4-1-16,-8-1 2 15,2 2-1-15,6-2-1 16,-12 3-1-16,2-3 1 16,6 9 0-16,-8-5 0 15,4 5-1-15,9-1 4 16,-14 0-1-16,12-2-4 16,3-3 4-16,2 3-3 15,5 1 3-15,10 5-4 16,-2 1 3-16,10 3-1 15,0 2 1-15,-2-2-2 0,2 1 1 16,-2 1-2-16,-2 3 1 16,0-2 1-16,9 7-2 15,-14 2 0-15,10 5 3 16,3-2-2-16,2 3 0 16,-1 7 2-16,11 1 0 15,5 6 3-15,2 1-3 16,2 0-2-16,0 1 2 15,0-2-2-15,2 4 0 16,8 4 0-16,5-4 3 16,5 1-1-16,1-1-2 15,1 4 3-15,-1 0-2 0,6 3 0 16,0 5 0-16,10-1-1 16,8 7 3-16,1-1-3 15,-1-2-1-15,-14-4 1 16,-10 4 0-16,1 0-1 15,1-4 0-15,4 4 2 16,-2-7-2-16,-3 4 3 16,-5-1-3-16,-5 1 1 15,-6 3-1-15,-6 1 1 16,2-2 0-16,-2-3-1 0,4-2 0 16,-2 1 0-1,-4 2 0-15,2-4 1 16,-6-1-1-16,-8-1 1 0,7 0 1 15,-1-5-2 1,2 6 1-16,-5-1 1 0,5 0-2 16,-8-5 0-16,-5-8-1 15,-14-4 0-15,0-6 1 16,-7-1 0-16,-3-8 0 16,-7-10-1-16,-4-7-1 15,-6-9 1-15,-6-6 0 16,-4-12 0-16,-15-6-2 15,-4-5-1-15,-2-3-2 16,0 0-1-16,0 0-18 16,0-6-16-16,-8-13-9 0,-13-18-60 15,-4-14-63 1</inkml:trace>
  <inkml:trace contextRef="#ctx0" brushRef="#br0" timeOffset="72141.6744">5885 6647 199 0,'17'0'50'16,"-1"0"-32"-16,-10 0 9 16,1 0-8-16,-1 0 3 15,-4 0-2-15,4 3 12 16,4 5-6-16,3-1 1 15,-1 0-8-15,1 2-4 0,3 0-3 16,-10 2-2-16,7-2-2 16,-5 4 1-16,4-1 1 15,5 2-9-15,2 5 5 16,3 3 1-16,-3 4 1 16,2 6-2-16,1 3-1 15,7 0 1-15,-2 3 3 16,8-3-4-16,0-1-3 15,5 4 4-15,11 0-1 16,-5-3 0-16,12 1-1 16,-2 1 0-16,-3-1 2 15,1 2-3-15,-4 1-1 0,3-2 3 16,-1 2-3-16,0-1 0 16,-1-2 1-16,1 1 2 15,-9-4-4-15,7 4 2 16,2-4 4-16,-1 1-3 15,7-1-1-15,-2 0-1 16,4 2 0-16,0 0 0 16,2 0 1-16,0 2-3 15,2 3 3-15,-2 1-2 16,-2 3-1-16,0 3 0 16,-2 4 2-16,6 5 1 15,8-2-2-15,-3-5-1 16,3 1 1-16,2-2-1 0,-1-4 0 15,-3 4 2-15,0 0-2 16,-4 0 0-16,1 5 0 16,-5-4 1-16,2 4 0 15,-2-3-1-15,2 0 1 16,0 0-1-16,2 1 0 16,-2 0 3-16,-2 2-3 15,0 0 1-15,8 3 1 16,-8-1 0-16,0 4 0 15,2-1-1-15,-6 4 0 16,6 6 0-16,-2 1-1 16,9 1 4-16,-9-1-4 0,6-3 0 15,10 1 1-15,5 2 1 16,-4 1-2-16,-3 1 0 16,7 0 0-16,-2 0 0 15,9 6 0-15,1-3 0 16,11-1 0-16,-3 1 0 15,2-2 0-15,-4 5 0 16,5 2 0-16,-5 4 1 16,-6-2-1-16,6-5 1 15,0-1 0-15,-4 5-1 16,4-4 1-16,-2 2-1 16,2 6 1-16,-6-6-1 0,0 2 1 15,-4-7 0 1,2 2 1-16,2-7-2 0,6 3 0 15,2-2 2-15,-1 1-2 16,-1 4 3-16,-2 1-3 16,-2-4 0-16,-2-1 0 15,0-1 0-15,-2 2 0 16,2 5 0-16,-5-3 0 16,-3 1 0-16,-4-4 0 15,-5 2 1-15,-2-1 1 16,-3-1-2-16,-3 3 0 15,-4-3 2-15,-2-1-2 16,4 5 1-16,-6 3 1 16,0 1-2-16,-7-1 2 15,3-4-1-15,-2-6-1 0,-9-5 0 16,-6 2 0-16,1-4 1 16,-7-1-1-16,2-12 0 15,-13-3 0-15,3-7 0 16,-9-18 1-16,-7-9-2 15,-7-10 2-15,0 0 1 16,0 0-2-16,-21-17-3 16,-31-3-53-16,-41-2-58 15,-53 4-341-15</inkml:trace>
  <inkml:trace contextRef="#ctx0" brushRef="#br0" timeOffset="76024.3082">4211 10661 18 0,'0'0'36'16,"0"0"-13"-16,0 0 2 16,0 0 10-16,0 0-14 15,0 2-2-15,0-2-4 16,0 1-11-16,-2 1-1 15,-2-2 0-15,4 0 0 16,0 0 6-16,0 0-5 16,-3 0-4-16,3 0-3 15,-4 0-44-15,2 0-59 16</inkml:trace>
  <inkml:trace contextRef="#ctx0" brushRef="#br0" timeOffset="77215.6378">3996 10758 100 0,'0'0'37'15,"0"0"10"-15,0 0 19 16,0 0-14-16,0 0-6 16,6 0-6-16,-6 0-6 15,0 0-7-15,2 0-7 0,2 0-3 16,-4 0-8-16,2 0-6 15,-2 0 1-15,4 0 1 16,-4 0-3-16,0 0 0 16,0 0-1-16,0 0 2 15,0 0-1-15,0 0 1 16,0 0-1-16,0 0 0 16,0 0 2-16,0 0-3 15,0 0 3-15,2 0-2 16,9 0 0-16,3-4 1 15,7 0 3-15,4 0 3 16,-5-3-5-16,9 4 1 0,6-6 1 16,-1 1-3-16,11-1-1 15,-8 1 0-15,0 2-1 16,-8 2 0-16,-8-2 0 16,-9 6 2-16,-5-1-3 15,-3-1 1-15,-4 2-1 16,0 0 0-16,0 0 2 15,0 0 0-15,0 0 0 16,0 0-2-16,0 0-1 16,-19 0 0-16,-12 0-9 15,-10 3 9-15,-9 3-2 16,-8-1 0-16,3 0-1 16,-1 1 4-16,-2 0 0 0,6-1-1 15,5 0 1 1,9-2 0-16,3-2 0 0,19-1 2 15,14 0-2-15,2 0-1 16,0 0 0-16,0 0-10 16,0 0-1-16,0 0 6 15,20 0 5-15,13 0 1 16,13 0 2-16,12-7 2 16,8 0-1-16,2-1 0 15,7 1-1-15,-5 3 0 16,-14-3 0-16,-15 7-2 15,-22-2 1-15,-11 2 0 0,-8 0 0 16,0 0 1 0,0 0 4-16,0 0 1 0,0 0 0 15,-13 0 0-15,-7-3-7 16,-22-3 0-16,5 2-1 16,0 0-6-16,-8 1 3 15,11 3-1-15,1 0-5 16,15 0 6-16,5 0 2 15,7 0 1-15,6 0-1 16,0 0 2-16,0 0-5 16,0 0-3-16,0 0-8 15,4 0 0-15,23 0 14 16,6 0 1-16,7 0 1 16,5 0 2-16,-8-8-2 15,0 4-2-15,5-7-13 0,-11 0-33 16,4-7-75-16,-10 4-85 15</inkml:trace>
  <inkml:trace contextRef="#ctx0" brushRef="#br0" timeOffset="78137.8906">4306 10393 195 0,'-23'-3'15'0,"2"-2"29"15,9 0 15-15,-11 1-20 16,5 1-5-16,1 1-11 16,3-1 0-16,1 3 5 15,-7 0-5-15,-1 0-14 16,-4 0-3-16,0 0 1 16,-14 8-1-16,6 3 0 0,-8 0-1 15,5 0 1 1,3 4 2-16,-8-2-4 0,4 3 0 15,-5 0 1-15,11-2-2 16,7 0 0-16,5-6 3 16,3 1-2-16,5-1-2 15,3 0-1-15,-4 6-1 16,5 1 1-16,-3 7-1 16,10 0-4-16,0 4 4 15,0 0 1-15,0-1 1 16,10 0-2-16,15 0 0 15,10-1 0-15,2-2 1 0,11-3-1 16,-5 3 0 0,11-5 1-16,-8-3-1 0,12-2 0 15,-7-8 1-15,7 3 1 16,2-4 1-16,-4-3-2 16,4 0 0-16,-2 0 0 15,2 0 3-15,-2 0-1 16,-7-10-2-16,3 2 1 15,-4-6-2-15,-3-1 5 16,-10 0-4-16,3-4 0 16,-14-3 0-16,-1-6 2 15,-4-5-3-15,-9-3 4 16,1-2-3-16,-13-3 1 16,0 8 1-16,0 1-2 15,0 6 0-15,-13 3 2 0,-16 2-3 16,-6 7 2-16,2 2 2 15,-12 5 2-15,-1-4-6 16,-8 7 3-16,5-2 1 16,-11 2-2-16,0-2 1 15,4 0-3-15,-2 3 1 16,11 1-1-16,7 0 0 16,9-1-1-16,-2 3 2 15,9 0 0-15,3 0-1 16,2 0-1-16,-1 0-2 15,5 0-2-15,5 0-5 16,2 0-10-16,-3 0-10 0,5 0-11 16,-2 0-26-16,-5 0-66 15</inkml:trace>
  <inkml:trace contextRef="#ctx0" brushRef="#br0" timeOffset="81672.0544">9515 9654 165 0,'-27'3'59'0,"8"-3"2"0,11 0 31 15,-2 0-35-15,10 0-25 16,0 0 3-16,0 0-5 16,0 0-8-16,0 0-7 15,0 0-9-15,0 0-5 16,0 0-1-16,0 0-3 16,0 0-1-16,0 0 2 15,0 0 2-15,16 0 2 16,5-3 1-16,12-1 3 15,6-1-4-15,13 2 2 0,4 0-2 16,6-4-1 0,8-5-1-16,-2 2-1 0,-6 1 1 15,-8-1-1-15,-10 1 1 16,-5 5 0-16,-14 1 2 16,-11 0-1-16,-8 3-1 15,1-3 0-15,-7 3 0 16,0 0 1-16,0 0-1 15,0 0 1-15,0 0 0 16,0 0 1-16,0 0-2 16,0-1 0-16,0 1-6 15,0-3-15-15,0-1-20 16,-7 0-25-16,-13-6-62 16,-11-2-85-16</inkml:trace>
  <inkml:trace contextRef="#ctx0" brushRef="#br0" timeOffset="82063.0444">9591 9252 211 0,'-8'-8'73'16,"2"5"-32"-16,6 0 34 15,0 3-27-15,0 0-22 16,0 0-15-16,0 6-8 0,0 10-1 15,0 7 11 1,12 8 7-16,11 7-3 0,-2 3-8 16,8 1-6-16,0 2 3 15,-5 0-3-15,3-3-2 16,-2-1 2-16,8 1-1 16,-6-3 0-16,-4-3-1 15,-2-5-1-15,-1-4 0 16,-12 0 0-16,5-8 0 15,-7-4 1-15,4-2-2 16,-8-5 1-16,3-1-2 16,-3-4 0-16,-2-2-5 15,0 0-6-15,0 0-7 16,0 0-2-16,0 0-12 16,0-12-20-16,0-6-122 0,0-10-64 15</inkml:trace>
  <inkml:trace contextRef="#ctx0" brushRef="#br0" timeOffset="82984.4793">9749 9106 155 0,'-19'-7'87'0,"-2"2"-69"15,9-5 27-15,-11 5 20 16,7-1-23-16,-3 3-8 16,0 2-10-16,-1-3-3 15,-7 4-4-15,0 0-7 16,-10 0 0-16,-3 0-4 15,-5 5-2-15,0 1 7 16,5 9-5-16,-7 0 3 16,9 3-3-16,-1 4-4 15,6 0 2-15,8 4 0 16,-8 2 2-16,13-1-4 0,7 3-1 16,3-1-1-1,10 5 0-15,0-2 2 0,0 9-2 16,0-1 0-16,6 3 1 15,13-2-1-15,-1-1 2 16,9-2-1-16,-8-1-1 16,6-2 1-16,1-2-1 15,3 1 0-15,2-5 0 16,0-1 0-16,5-5 0 16,1-2 0-16,8-5-2 15,-1 1 2-15,3-5 0 16,3-2 0-16,6-2 0 15,-3-3 4-15,3-3-3 16,2-2 0-16,-13 0 0 0,7 0 0 16,-8 0 3-16,3-2-3 15,-3-10 2-15,3 1-3 16,-10-7 4-16,0 0-4 16,-1-2 1-16,1-3 0 15,4 0 0-15,-4-7 0 16,5 4 0-16,-5 1-1 15,2-5-1-15,0-2 1 16,-5 1 0-16,-10-1 0 16,-3-5 0-16,-9 5 0 15,-9-2 0-15,-3-6 1 16,0 2-1-16,0-1 0 16,-21 5 0-16,-18 1 0 0,-1 5 1 15,-5 1-1 1,-7 2-2-16,-8 3 1 0,-4 0 1 15,0 6 0-15,-12-1 0 16,3 3 1-16,-1 1 1 16,1 3-2-16,5 1 5 15,-4 0-1-15,8 1-4 16,12 0 1-16,5 1 0 16,11 0-1-16,16 4 0 15,-1 2-4-15,15-1 2 16,4 2-11-16,-2 0-26 15,-3 0-18-15,-5 0-24 0,-7 6-85 16</inkml:trace>
  <inkml:trace contextRef="#ctx0" brushRef="#br0" timeOffset="83485.1764">9407 9590 208 0,'11'0'34'15,"-5"0"-6"-15,0 0 11 16,0 0-2-16,1 0-10 16,7 0-1-16,9 0-7 15,6 0-2-15,2-4-6 16,6 0-1-16,6 1-2 16,7 0-2-16,2-1 0 15,3 1-2-15,5-5 0 16,2 4-1-16,9-3-2 15,-13-1 3-15,2 1-1 16,-7 3-1-16,-11 1-2 0,-9 0 0 16,-8 1 2-16,-5 0-1 15,-12 1-1-15,-1 1 1 16,-7 0-1-16,0 0 1 16,0 0 0-16,0 0 1 15,0-3 1-15,0 3-3 16,0-4 0-16,0 0-10 15,-7-7-39-15,-7-7-58 16,-19 0-73-16</inkml:trace>
  <inkml:trace contextRef="#ctx0" brushRef="#br0" timeOffset="83995.8999">9558 9167 189 0,'0'0'114'16,"0"0"-108"-16,0 0 16 15,0 0 6-15,2 10-1 16,15 3-2-16,6 10-4 15,-3-1 3-15,-1 7-4 0,0 5-6 16,-1-2 0 0,9 11-3-16,-8 0-2 0,5-1 0 15,3 2-2-15,0 1 2 16,0-2-4-16,-2-5 2 16,2 1-4-16,0-6 1 15,-3 1 1-15,-5 1-1 16,2-4 2-16,-3-2-3 15,-5-3 0-15,1-4-3 16,-3-5 1-16,-5 1-1 16,0-5 2-16,-4-6-2 15,2-1 2-15,-2-2-1 16,-2-2-1-16,0-2 2 16,0 0-2-16,0 0 0 0,0 0 0 15,0 0-1-15,0 0-4 16,0 0-9-16,0 0-6 15,0 0-14-15,0 0-21 16,0-2-44-16,-8-5-101 16</inkml:trace>
  <inkml:trace contextRef="#ctx0" brushRef="#br0" timeOffset="88218.8046">4101 10902 165 0,'17'-2'59'15,"-5"-2"-52"-15,-4 1 16 16,-8 2 32-16,11 1-14 16,-11 0-11-16,0 0-2 15,0 0-4-15,0 0-1 16,0 0-8-16,0 0-2 16,0 0-6-16,0 0 1 0,0 1-2 15,0 8-3 1,-19 1 1-16,-4 5-3 0,-4 3 1 15,-6 0-1-15,-4 7 1 16,-12 1-2-16,-7 8 1 16,-8 1-1-16,4-5 0 15,8-4 4-15,7-4-4 16,14-3-1-16,10-5 1 16,9-6-1-16,-1-5-3 15,7 0-8-15,-2 1-12 16,8-4-16-16,-7 0-32 15,5-4-98-15</inkml:trace>
  <inkml:trace contextRef="#ctx0" brushRef="#br0" timeOffset="88518.3629">4366 10934 220 0,'6'0'44'16,"-6"0"-38"-16,6 0 13 16,7 0 5-16,1 11 10 15,19 0-10-15,-6 9-2 16,8 1-10-16,0-1 9 16,-4-1-6-16,2 3-9 15,0-3 0-15,-6-2 0 0,-4-1-3 16,-2-5-2-16,-1-3 0 15,-7-2-1-15,-11-2-5 16,-2 0-16-16,0-4-31 16,0 0-26-16,-27 0-3 15,-25 0-63-15</inkml:trace>
  <inkml:trace contextRef="#ctx0" brushRef="#br0" timeOffset="88923.9607">4190 10941 107 0,'2'0'27'0,"-2"0"10"15,0 0 1-15,0 0-5 16,4 0-6-16,-4 0-1 15,2 0-1-15,-2 0-10 16,0 0-4-16,0 3-4 16,0-2-3-16,0 5-2 15,0-1-1-15,0 2 0 16,-2-4-1-16,-2-2 2 16,4-1-2-16,0 0 5 0,0 3 0 15,0-3-2 1,0 0-1-16,0 0-1 0,0 0 1 15,0 0 1-15,0 0-3 16,0 0-1-16,0 0-2 16,0 0 2-16,-6 0-1 15,4 0-2-15,-11-4-46 16,-9-11 26-16,-3 5-70 16,-4-4-64-16</inkml:trace>
  <inkml:trace contextRef="#ctx0" brushRef="#br0" timeOffset="89352.0333">4190 10941 89 0,'-157'-29'73'0,"159"32"-30"0,2-3 16 15,-4 0-13-15,2 0-7 16,-2 3-10-16,4-3-5 16,-2 4-4-16,3-2-6 15,-3-2-1-15,6 0-2 16,-2 3-2-16,-6-1-2 15,6 3 2-15,0 6-2 16,1 0 12-16,-1 3-2 16,-4 5-9-16,8-1-1 15,-1 5 1-15,3 2-2 16,0 4 1-16,9 3-4 16,-2 3 1-16,-1-3 0 15,3 2-1-15,2-2-1 0,-1-2 1 16,-3-2-2-16,0-3 2 15,-7-3-3-15,-4-9 0 16,3-2 2-16,-9-4-2 16,6-7 1-16,-8 0 0 15,0 0 0-15,0 0 1 16,0 0 0-16,0 0 0 16,0 0-2-16,0 0 0 15,0-7-6-15,-15-6-24 16,1-4-15-16,-9-2-18 15,-4-3-42-15,-8 4-52 16</inkml:trace>
  <inkml:trace contextRef="#ctx0" brushRef="#br0" timeOffset="90882.1642">3950 11040 132 0,'0'0'47'0,"0"0"-14"15,0 0 24-15,0 0-14 16,0 0-16-16,0 2-11 16,0 4-3-16,0 1-6 0,4 0 4 15,3 4 0 1,3 0-1-16,-4 4 2 0,0-4-4 15,1 3-4-15,-1-3 2 16,0 1-3-16,-4-2 1 16,2-3-1-16,-2 5-1 15,2-5 5-15,-2 5-3 16,-2-2 2-16,0 2 1 16,0-2 0-16,0 4 3 15,0 1-4-15,0 0-1 16,0-1-2-16,-2 5 1 15,-10 0 1-15,0 3-1 16,-1 0 2-16,7 0-4 16,-11 6 1-16,5-1 4 0,2 2-6 15,-3 4 2-15,5-1 2 16,-4-2-1-16,-1-1-1 16,7 2 0-16,-11-4-2 15,5 0 2-15,2-1 0 16,1 3 0-16,3 1 0 15,0 3-2-15,-6-1 1 16,-1 6-2-16,-3 1 1 16,3-1 0-16,-3-1 2 15,1 2-3-15,3-2 1 16,-1 3 0-16,1-3 1 16,-9-1 2-16,7-2-2 15,-5 2-2-15,7 5 0 0,-7-2 2 16,7-4-2-16,2 5 0 15,-1-4 0-15,3 5 0 16,-4 0 1-16,1-2 0 16,3 2 0-16,-11 0 0 15,7-5 0-15,-5 2 1 16,1-3-2-16,1 6 2 16,3 3-1-16,-7 0 0 15,7 1-1-15,-9-1 1 16,9 2-1-16,4-1 1 15,-5-1 0-15,1 4 0 16,-7-4 2-16,-1 4-2 0,-1-4 0 16,9 0 0-16,-1-4 0 15,1-4 0-15,6 4-1 16,-7-2 1-16,7 3-1 16,-11 6 0-16,5-4 2 15,0 6-2-15,-1-9 0 16,1 0 0-16,-1-3 2 15,7-4-2-15,-10 0 0 16,3 1 1-16,1-2-1 16,-1 1 0-16,1-3 0 15,0 0 0-15,-1 1 0 16,-7-1 2-16,7 3-2 16,-1 0 0-16,1 1 0 0,1 2 0 15,-7 3 0 1,5-4 0-16,1 1 1 0,1 0-2 15,6 1 1-15,-2 4 0 16,1-1 0-16,1 1 1 16,-6-4-1-16,5 2 0 15,-5-5 0-15,-2 6 0 16,1-2 0-16,1 1 0 16,-3 2 1-16,3 0-1 15,0-1 2-15,-1 3-2 16,-1-2-1-16,-1-5 0 15,3 8 1-15,1-3 1 0,3 0 0 16,-4 1-1 0,-1-1 0-16,1 0 0 0,-5-4 0 15,5-1-1-15,2-3 1 16,8-4 0-16,-5 1 2 16,-3-3-2-16,8 0 0 15,-10 0-1-15,5-2 1 16,1 1 2-16,-8-3-2 15,1 5-1-15,1-2 1 16,0 4 1-16,-1-5-1 16,5 4 0-16,-5-2 1 15,7-2-3-15,-8 1 2 16,6-4 0-16,-3 0 1 16,3 3 0-16,2-6-1 15,0 0-2-15,1-2 1 0,-1-5 1 16,4-2 1-16,-4 2-1 15,0-1 0-15,0 0 0 16,-1-1 0-16,1-6 0 16,6 0-1-16,-8-1 0 15,8-3 1-15,0 2-1 16,0-2-1-16,0 2 0 16,0-2 0-16,0 0-3 15,0 0 1-15,0 0-3 16,0 0-2-16,0 0-5 15,0 0-4-15,0 0-14 16,0 0-15-16,0-4-19 0,0-7-90 16,0-3-13-16</inkml:trace>
  <inkml:trace contextRef="#ctx0" brushRef="#br0" timeOffset="93228.1455">2950 11737 61 0,'-6'-7'75'16,"-1"0"-36"-16,7 3 17 15,0 0 7-15,0 4-12 16,0 0-8-16,0 0-11 16,0 0-4-16,0 0-7 15,0 0-4-15,5 0-8 16,1 0-1-16,4 11-4 16,2 3 1-16,9 5 5 15,4 7-2-15,8 8 0 16,-2 1 0-16,2 6-1 15,6 0-5-15,-1-2 1 16,3 5 0-16,-4-3-2 0,2-1 3 16,1-7-2-1,-9-3 0-15,-4-8-2 0,-1-3 0 16,-7-5 1-16,-13-3-1 16,0-7 0-16,-6-4-2 15,0 0-2-15,0 0-3 16,0 0-15-16,0-15-16 15,-18-9-43-15,-28-15-93 16</inkml:trace>
  <inkml:trace contextRef="#ctx0" brushRef="#br0" timeOffset="93566.465">3293 11718 270 0,'0'0'39'0,"0"0"30"16,2 0-4-16,2 0-33 16,-2 0-17-16,-2 1-8 15,0 14 3-15,0 7-2 16,-6 10 5-16,-19 12-3 16,-2 8 1-16,0 0-3 15,3 3 0-15,3-8-2 16,-4-3-1-16,-2-8-2 15,9-2-2-15,5-5 3 0,7-6-4 16,4 2 0 0,2-2-1-16,0-10-2 0,0-1 2 15,0-5-4-15,0-4-8 16,0-3-18-16,-6 0-13 16,6 0-19-16,0-6-69 15,0-20-76-15</inkml:trace>
  <inkml:trace contextRef="#ctx0" brushRef="#br0" timeOffset="94092.0528">2801 11428 111 0,'0'0'42'16,"0"0"-11"-16,0 0 25 0,0 0-16 16,0 0-15-16,0 0-5 15,6 1 2-15,-4 3 6 16,9-1-10-16,7-3-4 16,3 3-4-16,18-3 0 15,0 0-1-15,13 0-1 16,-2 0-2-16,5 2-1 15,-3-2-2-15,-6 3 2 16,-1-3 0-16,-12 0 0 16,-4 0-4-16,-8 0 1 15,-1 0-1-15,-1 0 1 16,-17 0-1-16,2 0-1 16,-4 0 3-16,0 0-3 0,0 0 0 15,0 0-7 1,0 0-10-16,0 0-35 0,-6-11-146 15</inkml:trace>
  <inkml:trace contextRef="#ctx0" brushRef="#br0" timeOffset="94338.6191">3086 11227 159 0,'0'0'175'0,"0"0"-165"15,0 0 27-15,0 0-5 0,0 9-29 16,13 4 0 0,13 9 19-16,8 4-9 0,-1 0-2 15,-2-4-7-15,2 0 1 16,-2 0-3-16,-6-5 0 16,3-4-2-16,-9 1-3 15,-4-3-6-15,3 0-18 16,-1 3-52-16,-7 2-54 15</inkml:trace>
  <inkml:trace contextRef="#ctx0" brushRef="#br0" timeOffset="94788.5848">3555 11913 199 0,'0'4'51'0,"0"3"-13"16,0-6 33-16,0 2-28 0,0-3-16 16,0 0-8-16,0 0-4 15,0 0-9-15,0 0-6 16,7 0-3-16,9 0 3 16,7-3 10-16,8 2-3 15,0-2-6-15,10-1 2 16,-10 1 2-16,2 3-4 15,0 0 2-15,-14 0-2 16,-11 0 0-16,-4 0 0 16,-4 0-1-16,0-1-1 15,0-3 1-15,0-2-9 16,-12-2-51-16,-19-5-82 16</inkml:trace>
  <inkml:trace contextRef="#ctx0" brushRef="#br0" timeOffset="97307.9569">2553 15843 23 0,'-13'5'105'16,"3"-2"-89"-16,8 1 19 15,2-3-3-15,0-1-3 16,0 0-2-16,0 0 3 15,0 0-1-15,0 0 2 0,0 0-7 16,0 0-3 0,0 0-2-16,2 0-6 0,-2 0-2 15,4 0-6-15,2 0-2 16,7 0 3-16,8-8 5 16,18-7 4-16,-2-7 1 15,17-7-5-15,-3-3-2 16,16-6-1-16,15-6 1 15,5 0 1-15,4 4-4 16,4-1 1-16,-10 1-3 16,-7 2 0-16,1-1-2 15,-9-2 2-15,1-3-1 16,-5 4-2-16,-10-1 3 16,-1 0 0-16,3 2-3 15,-6 1 3-15,6 3-1 0,0-6 2 16,8 0 2-16,10-6-3 15,3-2 1-15,6-4 1 16,6 1-5-16,-7-3 5 16,7 1-2-16,-6 1 1 15,-11 6 0-15,1 2-1 16,-3-7-2-16,-2 5 3 16,-1-4 1-16,5-4-3 15,5 4 3-15,10-5-3 16,8 1 1-16,8 1-2 15,5-2-1-15,1 1 0 16,1-2 0-16,2 3 2 0,-9-1-2 16,5-2 0-16,1 1 0 15,-7-2 1-15,5 2-2 16,-3-5 1-16,-3 5 0 16,-2 1 1-16,-2 0-2 15,-8 4 0-15,-2 0 0 16,-4 2 0-16,-11-1 1 15,-1 2 1-15,-3-4-1 16,-8 5 1-16,0 0-2 16,-4 6 2-16,-6 1-2 15,6-4 0-15,4-4 0 16,16-3-1-16,7-6 0 16,8-1 1-16,4 0 0 0,-2 6-2 15,-10 1 2-15,-11 6 2 16,-3-2-1-16,-16 7 0 15,-1-1-1-15,0 0 1 16,-11 0-1-16,11-1 2 16,-4-3-2-16,3-3 0 15,-7 2-1-15,-1 5 1 16,-5 1 0-16,-1 6 1 16,-8 2-1-16,-4-5 2 15,-2 7-1-15,1 0-1 16,-1 1 0-16,2-1 0 15,6-6 0-15,-2-4-3 0,2 7 3 16,0-7 0 0,5 2 0-16,-3 2 0 0,-4 1 0 15,0-3 0-15,-4 1 2 16,-1 0-2-16,1-1 0 16,2 0 1-16,0 1-1 15,-8 3 0-15,4 3 0 16,-3 0 1-16,7 2-1 15,-8-4 0-15,4 0 0 16,2 3-1-16,-9-6 1 16,1 3 0-16,-5 0 0 15,3 6 1-15,-3 5 0 16,1 4-1-16,3-4 0 16,3 0 0-16,2-3-1 15,-2 3 1-15,7 0 0 0,1-4 0 16,-4 4 0-16,4-1 0 15,-14 1 0-15,1 5 0 16,-1 2 0-16,1 0 0 16,1 1 0-16,-5 3-1 15,1-5 1-15,-1 2 0 16,2 1-1-16,9-4-1 16,6-4-1-16,-4-1 1 15,6-3-1-15,4 1 0 16,-2 2-1-16,-8 5 2 15,2 2 2-15,-13 3 0 16,-1 3 0-16,3-3 2 0,-1 1-2 16,-3-7 0-16,0 4 0 15,3-2 1-15,-9 1-2 16,2 2-1-16,3-3 1 16,-3 3 0-16,2 0 0 15,3-2 1-15,-5 2-2 16,4 0 1-16,3 0 0 15,-7 4-2-15,-2-1 3 16,1-1-1-16,-3 4-1 16,-2 0 1-16,-2 3-2 15,4 0 3-15,-4 3-2 16,0 1 2-16,0 0 0 0,0-1-1 16,0 1-4-16,0 0-2 15,0 0 0-15,0 0-2 16,0 0-3-16,0 0 8 15,-19 0 4-15,-14 14 1 16,-6 4 2-16,-13 4-3 16,3 4 3-16,1-4-2 15,-4 2-1-15,-5 2-4 16,-12 0 4-16,-5 1 2 16,-9-2 0-16,3 0-2 15,13-3 0-15,12 4 1 16,1 0-2-16,6 0 1 15,-5 2 0-15,-1 3 0 0,2-7 0 16,7 3-1 0,18-10 0-16,8-5-1 0,7-5-7 15,4-1-11-15,8-4-7 16,0-2-21-16,0 0-16 16,0 0-42-16,0-19-186 15</inkml:trace>
  <inkml:trace contextRef="#ctx0" brushRef="#br0" timeOffset="97646.4021">10319 10415 373 0,'21'5'4'15,"-21"2"0"-15,12 4 20 16,-4 4 1-16,5 7-3 16,-1 0-8-16,1 4-1 15,-3 3-2-15,2 7 0 16,5-2 6-16,-3 5-6 16,15-4-4-16,-2-3-1 15,8 1-5-15,3-4-1 16,7-2 2-16,-8-5-2 15,11-3 0-15,-15-7 1 16,-2-2-1-16,-4-7-3 0,-15-1-9 16,-12-2-31-16,0 0-34 15,0 0-112-15</inkml:trace>
  <inkml:trace contextRef="#ctx0" brushRef="#br0" timeOffset="100030.513">4080 10688 0 0,'0'0'96'0,"0"0"-55"0,0 0 0 15,0 0-12-15,0 0 2 16,0 0-12-16,0 0-5 16,0 0-1-16,0 0-2 15,0 0 5-15,0 0-1 16,0 0 4-16,7 0-1 15,-1 0 3-15,6 4 0 16,1-4-4-16,-1 0-2 16,3 0 1-16,5 0 0 15,-1 0 0-15,-5 0-1 16,3 0-7-16,1 0 0 16,5 0 1-16,2-4-4 15,-4-4 1-15,8 5-4 0,0-1 0 16,2-3 3-1,0 4-5-15,4-2 4 0,-10 2-1 16,6 3 0-16,4-1-1 16,-2-1 0-16,12-3 3 15,-1 2-4-15,9 0 1 16,3-2 3-16,4 2-4 16,0 2 1-16,-10-2 0 15,3 3-1-15,-1-7-1 16,6 6 0-16,2-3 5 15,2-1-5-15,4-1 1 16,6-1 1-16,-7 1-1 0,-1-3 1 16,-4 3-2-16,-9-1 3 15,7 2-1-15,-4-2 2 16,-2 3-2-16,-1-2-1 16,1 3 5-16,6-3-5 15,-9 2 2-15,7-2-3 16,8 3 3-16,-12-1 0 15,2-1-3-15,-5 2 2 16,-1 3-2-16,1-3 2 16,3-1 1-16,2 1-2 15,-15 2 3-15,5-6-4 16,3 0 3-16,5 0 2 0,-1-5-5 16,7 5 4-16,-8-1-3 15,0 0 1-15,-3 2-1 16,1 2-1-16,1 0 1 15,-1 1 0-15,-5-1 0 16,1 4-1-16,-1-3 0 16,3-1 0-16,-1 0 2 15,3 3-2-15,1-2 1 16,-1 0-1-16,-7 3 0 16,0-2 0-16,-3 1-1 15,3 0 1-15,-8-2 0 16,2 3 0-16,6-4 0 15,-10 2 0-15,11 0 0 0,-5 1-2 16,2-2 2 0,9 0 0-16,-5 3 1 0,3 0-1 15,-3 0 0-15,-1 0 0 16,-5 0-1-16,4 0 1 16,-8-2 0-16,2 1 1 15,0 0-1-15,-4 1 0 16,2-3-1-16,-4-1 2 15,2 4-2-15,0-3 1 16,3-2 0-16,-1 5-1 16,12-3 2-16,-8 0-1 15,17-1 0-15,-4 0 1 16,3-1-1-16,-3 2 0 16,-7 0 0-16,1 0 0 0,1-2 0 15,-8 5 1-15,5-3-1 16,-15 3-1-16,-2 0 1 15,-1 0 0-15,9 0 0 16,-2 0 0-16,0-1 0 16,5-1 0-16,-3 0 0 15,0-1 0-15,-6 0 0 16,4 3 0-16,-2-1 0 16,-1-2 1-16,3-1 0 15,-4 1-2-15,2 0 2 16,0-2-1-16,2 5 0 15,4-2-1-15,-8 2 1 16,2-2-1-16,6 0 2 0,-10 0-1 16,2-1 0-16,0 0 0 15,-9 2-1-15,7-3 1 16,-6 2-1-16,-1 2 1 16,5-3 0-16,-15 3-2 15,9-2 2-15,-3-2-3 16,-3 4 1-16,1-3-1 15,-3 0-1-15,-1 3-3 16,-2-5-6-16,0 3-11 16,2 2-13-16,-1-3-9 15,-7-6-11-15,0 5-51 16,0-3-82-16</inkml:trace>
  <inkml:trace contextRef="#ctx0" brushRef="#br0" timeOffset="100600.3055">9060 10059 41 0,'-6'0'262'15,"6"0"-242"-15,0 0 34 0,0 0-6 16,0 0-19 0,0 0-19-16,0 0-7 0,0 0 0 15,0 0 3-15,6 0 1 16,2 3 0-16,15 6-1 16,4-2-1-16,12 1-1 15,1 3-2-15,5-4 3 16,7 4-2-16,6-3-2 15,0 2 4-15,8 1-4 16,0-3 0-16,4 3 4 16,-12 0-3-16,-4-4-1 15,-11 4 1-15,-8-7-1 16,-6 0 0-16,-10-1-1 0,-11 0 0 16,-4 1 0-16,-4-3 2 15,0 2 1-15,0-3 1 16,0 1 0-16,0-1 3 15,-12 3 2-15,-17 4 2 16,-15 5 3-16,-15 1-9 16,-10 6 0-16,3 0 2 15,-2 3-3-15,-2 3 3 16,-3 5-5-16,-5 1 1 16,-7 4-2-16,4-2 1 15,7 3 0-15,-2-3-2 16,13 2-4-16,-1 0-21 15,0 5-43-15,-8-3-66 16</inkml:trace>
  <inkml:trace contextRef="#ctx0" brushRef="#br0" timeOffset="102634.0642">5964 9145 258 0,'0'1'60'16,"10"3"-26"-16,-2-4 25 16,-4 4-18-16,-4-4-20 15,2 3-9-15,3-3-5 16,-3 4-4-16,6 0-2 15,4 7-1-15,13 3 0 0,12 12 6 16,7 3 2 0,12 8-3-16,4 1 1 0,4 2-1 15,-2-1 0-15,4 2 0 16,-4-1-4-16,2-7 3 16,-8 1-3-16,-3-9 0 15,-20 0-1-15,-2-9 1 16,-10-6 0-16,-8-3-2 15,-7-5 1-15,-6-2-7 16,0 0-10-16,0 0-15 16,0 0-16-16,-4-19-102 15</inkml:trace>
  <inkml:trace contextRef="#ctx0" brushRef="#br0" timeOffset="102964.0157">6582 9208 277 0,'0'-3'25'15,"-2"-1"15"-15,-5 4 19 16,1 0-19-16,0 0-15 16,6 0-7-16,-16 0-6 15,-3 19-7-15,-12 10-1 16,-8 8 3-16,1 10-3 15,5 2 3-15,0-2-5 16,6 0 1-16,5-6-1 0,7-4-1 16,-1-3-1-16,9-9-1 15,1-6-1-15,2-9 2 16,2-2-3-16,-2-4-5 16,-2-4-8-16,4 0-4 15,-2 0-11-15,-5 0-16 16,-7-22-107-16,1-9-44 15</inkml:trace>
  <inkml:trace contextRef="#ctx0" brushRef="#br0" timeOffset="103450.1203">5821 8938 157 0,'0'0'33'0,"0"0"-25"16,0 0 17-16,6 3 3 15,13 1-15-15,1 2 15 0,16-2-7 16,7 3 7 0,7-2 7-16,10-5-18 0,10 0 0 15,8 0 3-15,1 0 2 16,-3 0-10-16,-5 0-2 16,-11 0-5-16,-11 0 2 15,-7 0-1-15,-15-3-5 16,-5 3 3-16,-5 0-3 15,-5 0-1-15,1 0 1 16,-7 0 1-16,2-2-1 16,4 0 0-16,1 0-1 15,-3-1 0-15,-4 3-1 0,1 0 1 16,-5-1-2 0,6 1-1-16,-8-2-13 0,0 1-24 15,0-2-55-15,0-1-115 16</inkml:trace>
  <inkml:trace contextRef="#ctx0" brushRef="#br0" timeOffset="104890.3179">6547 8765 73 0,'-2'0'54'16,"2"-1"-23"-16,-5-2 12 16,5 3 3-16,0 0-10 15,0 0-1-15,0 0-1 16,0 0 1-16,0 0-5 16,0 0-6-16,0 0-3 15,0 0-8-15,0 0-5 16,0 4-8-16,0 3 1 15,15 1 0-15,3 4 2 16,1 4-1-16,8 0 0 16,12 5 2-16,-8 0 1 0,2-5-1 15,0 1 1 1,-12-5-3-16,2 0 1 0,-9-5-2 16,-8-4 0-16,1 2-1 15,1-5 0-15,-8 2 0 16,0-2 0-16,0 0 0 15,0 0-1-15,0 0-1 16,0 0-13-16,0 0-16 16,0 0-26-16,0 5-63 15,0 10 2-15</inkml:trace>
  <inkml:trace contextRef="#ctx0" brushRef="#br0" timeOffset="105309.7548">6937 9342 49 0,'0'3'123'0,"0"-3"-93"16,0 0 35-16,0 0-2 0,0 4-14 16,0-2-24-16,0-1 0 15,0 2-8-15,6-3-6 16,3 0-2-16,7 4 1 16,5-3-1-16,12 2-4 15,0-3-3-15,19 3 3 16,4-3 0-16,4 3-2 15,-3-1-1-15,-3-2-2 16,-10 0 1-16,-5 0-1 16,-12 0 0-16,-9 0-1 15,-3 0-3-15,-9 0-3 16,0 0-11-16,-6 0-22 0,0 0-17 16,-6 0-46-1,-40-5-134-15</inkml:trace>
  <inkml:trace contextRef="#ctx0" brushRef="#br0" timeOffset="105580.7657">7065 9227 212 0,'2'0'65'0,"5"0"-53"15,-3 11 24-15,8 11 16 16,11 7-17-16,-4 9-8 15,1 4-6-15,3 2-2 0,-4-3-6 16,3 0 0 0,-3-4-7-16,-5-1 1 0,5-6-5 15,-2-8 3-15,-1-1-5 16,-4-10-1-16,-5-4-1 16,-7-3-8-16,0-4-18 15,0 0-27-15,0 0-63 16,0-21-40-16</inkml:trace>
  <inkml:trace contextRef="#ctx0" brushRef="#br0" timeOffset="105888.2288">7495 9150 201 0,'7'0'121'0,"-5"0"-84"15,4 0 13-15,0 0-23 16,4 0-26-16,9 0 1 16,16 0 4-16,2 0 2 15,3 0-4-15,1 0-1 16,-4 0 1-16,-4 0-4 15,-6 0 3-15,-2 0-3 16,2 0-5-16,-9 0-4 0,-9 0-31 16,-3 0-92-16,-6 0-107 15</inkml:trace>
  <inkml:trace contextRef="#ctx0" brushRef="#br0" timeOffset="106323.6868">7989 8783 223 0,'7'4'20'0,"3"1"7"16,4 5 28-16,7 4-8 16,6 0-17-16,8 5-20 15,0 3 5-15,11 4 2 16,5 3-9-16,-5 0-4 15,12 2 0-15,2 1 1 0,-4 1-1 16,3 0 2 0,-7-4 2-16,0-3-7 0,-9-1 0 15,-8-6 0-15,-8-2-1 16,-8-6 0-16,-7-6-2 16,-6 1-12-16,-6-6-12 15,0 0-29-15,0-3-49 16</inkml:trace>
  <inkml:trace contextRef="#ctx0" brushRef="#br0" timeOffset="106578.7721">8593 8882 291 0,'-6'0'31'15,"-9"3"-16"-15,3-1 47 16,0 7-22-16,-3 6-19 15,-1 6-7-15,-5 11 4 16,-12 3-3-16,2 9 2 16,-2 4-2-16,4-3-9 15,0-2 2-15,14-6-6 16,9-4-2-16,6-8-2 16,0-10-8-16,0-1-25 15,6-9-25-15,21-5-46 16,10-1-33-16</inkml:trace>
  <inkml:trace contextRef="#ctx0" brushRef="#br0" timeOffset="106848.0292">8880 9047 267 0,'13'0'45'16,"-9"0"-41"-16,2 0 22 16,2 0-3-16,11 0-2 15,8 0-3-15,0 0-3 16,4-4-7-16,2 1-4 0,-6 2 0 16,2-3-2-16,-9 2-2 15,-5-1 0-15,-3 3-8 16,-6-4-25-16,-6-4-82 15,0 1-147-15</inkml:trace>
  <inkml:trace contextRef="#ctx0" brushRef="#br0" timeOffset="107238.5554">7859 8614 186 0,'0'0'43'15,"0"0"-30"-15,0 0 39 16,0 0-11-16,0 0-29 15,0 0-10-15,19 0 6 16,20 0 14-16,13 0-5 16,14 0 0-16,4-3 0 15,7-2-9-15,-3-2-1 16,-2 3 0-16,-1-2-5 16,-20 2-1-16,1 0 0 0,-13 4 1 15,-4-4-2-15,-6 4-5 16,-20 0-2-16,-3 0-20 15,-6 0-32-15,0-1-80 16,0-5-2-16</inkml:trace>
  <inkml:trace contextRef="#ctx0" brushRef="#br0" timeOffset="107478.2578">8461 8384 315 0,'0'0'22'0,"0"0"2"0,0 0 23 16,0 0-26-16,0 3-21 15,8 4 1-15,11 5-1 16,7 5 7-16,-1 1 1 16,2 1 1-16,6-2-9 15,-8 2 0-15,0 0 0 16,4-1-5-16,-4 4-24 15,-7 0-72-15,-10 0-63 16</inkml:trace>
  <inkml:trace contextRef="#ctx0" brushRef="#br0" timeOffset="111288.0203">2685 15760 185 0,'6'-5'31'0,"-6"0"-3"16,7-8 5 0,-1 2-5-16,6-3-7 0,-4-4-1 15,9-1 5-15,-3 1-5 16,7-4-3-16,4 0-3 15,-4-7-6-15,16-2-4 16,10 0 0-16,11-2-3 16,-6-2 1-16,12-3 1 15,8-3-1-15,-8 0-1 16,9-3 2-16,3-5-1 16,3-1 4-16,-1 1-2 15,-9 2 1-15,-3 3 3 16,-6 7-3-16,-2 1 1 15,2 0 0-15,4 1 1 16,-9 3-4-16,5-2 0 0,0 1-1 16,-4 1 0-16,-2-5-1 15,-2 8 0-15,-7-1-1 16,-12 8 0-16,0 4 1 16,-14 4-1-16,-7 3 2 15,1 4-2-15,-11 3 0 16,2 4 0-16,-2-4 0 15,-2 4 1-15,0 0-1 16,0 0 0-16,0 0-2 16,0 0-2-16,0 0-8 15,0 0-9-15,-6 0-56 16,-27 0-79-16,-21 0 15 0</inkml:trace>
  <inkml:trace contextRef="#ctx0" brushRef="#br0" timeOffset="111716.8766">3820 14551 132 0,'-12'-5'46'16,"-1"-4"-39"-16,-1 3 39 16,8 2 26-16,3 4-21 15,3-3-17-15,0 3-10 16,0-4-18-16,0 2-6 15,0 2 0-15,36-3 0 0,1-5 3 16,17-1 1 0,8 1-4-16,0-2 2 0,8-2 0 15,-4 8-2-15,-10-2 1 16,-2 0-1-16,-17 6 0 16,-10 0 1-16,0 0-1 15,-21 0 0-15,0 0-2 16,-6 0 0-16,0 0-2 15,0 0 0-15,0 9 4 16,0 4 0-16,0 6 10 16,0 3-3-16,0 4-6 15,0 0 0-15,0-1 0 16,0 2-1-16,0 2 2 16,0-7-2-16,0-4-1 0,-6 0 1 15,0-3-5-15,-7-4-25 16,-8 0-53-16,3 0-64 15</inkml:trace>
  <inkml:trace contextRef="#ctx0" brushRef="#br0" timeOffset="119606.7423">14799 6691 357 0,'12'0'28'16,"-12"0"23"-16,0 0 2 0,0 0-14 15,0 0-9-15,0 0-4 16,0 0-6-16,2 0 1 16,-2 0-2-16,4 0-6 15,-4 0-5-15,0 0-5 16,0 0-2-16,0 4-1 15,0 6 0-15,-4 14 0 16,-8 15 3-16,5 13-2 16,7 9 0-16,0 6-1 15,5-5-1-15,15-2 1 0,5-3 0 16,4-2-1 0,-4 1-1-16,10-9 2 0,-4-3-1 15,-2-7-3-15,-4-12 0 16,-7-12 1-16,-7-4-1 15,-5-8-1-15,2-1 2 16,9-14 0-16,7-23 2 16,12-19 0-16,-12-5 0 15,-3-2-1-15,-9 4 2 16,-1 9 0-16,-9 8 0 16,-2 12 1-16,0 12 1 15,0 7 0-15,0 11 3 16,0 0-5-16,0 0-1 15,0 22-6-15,0 12 7 16,0 14 2-16,0 11-1 0,0 3 2 16,12 0-3-16,17-8 0 15,6-5-1-15,9-5-1 16,5-12 1-16,11-10-2 16,0-11 0-16,0-11 1 15,-6 0 2-15,-4-24 2 16,-3-17 1-16,-4-18-2 15,-5-9 2-15,-7-11-2 16,-15 2 1-16,-10 8-1 16,-6 5-1-16,0 13 0 15,0 12 2-15,-4 13 3 16,-10 10-3-16,1 6-1 0,7 6 0 16,0 4-1-16,2 0-2 15,2 0-5-15,-2 0-18 16,4 0-30-16,0 0-35 15,0 3-9-15,6 2-164 16</inkml:trace>
  <inkml:trace contextRef="#ctx0" brushRef="#br0" timeOffset="119914.4107">16254 6937 334 0,'2'3'21'0,"2"6"-1"0,2 1 4 15,0 4-1-15,3 13 4 16,-5 5-9-16,2 2 2 16,0 6-3-16,-4-1-8 15,4-1 2-15,-1 2-7 16,1-5-3-16,-4-3 4 15,-2-3-3-15,4-7-1 16,-4-7-1-16,2-5-1 16,-2-7-1-16,0-3-9 15,0 0-19-15,0 0-17 0,0-21-22 16,6-5-122-16</inkml:trace>
  <inkml:trace contextRef="#ctx0" brushRef="#br0" timeOffset="120258.166">16715 6731 315 0,'2'0'48'16,"-2"0"-20"-16,0 14-2 15,0 12-7-15,0 14 13 16,0 8-13-16,-2 4-4 0,-2-1-8 16,4 3 1-16,0 0-2 15,0 0 1-15,0 1 2 16,0-4-5-16,0-7-4 16,6-3 5-16,4-8-5 15,-2-5 0-15,-1-6 0 16,-1-3 0-16,-2-5-3 15,-2-9-4-15,-2-5-14 16,0 0-17-16,0-3-6 16,0-22-34-16,0-13-147 15</inkml:trace>
  <inkml:trace contextRef="#ctx0" brushRef="#br0" timeOffset="120609.8981">16711 6758 326 0,'-2'-6'46'0,"2"-1"-14"16,0 2 11-16,0 4-15 15,0-3-18-15,18 4-9 16,21 0 5-16,13 0 3 16,4 14-2-16,0 5-3 15,-5 11-2-15,-5 3 0 16,-5 6-1-16,-4 3 5 15,-6 2-4-15,-6-1-2 0,-2-3 5 16,-13 4-5 0,-10-4 4-16,0 2-3 0,-16-3 3 15,-19-1-2-15,-11 3 5 16,-6-5-1-16,1 0-2 16,-7-6-1-16,8-1 1 15,9-8-4-15,8-5-3 16,12-9 0-16,9-7-11 15,12 0-22-15,0-1-27 16,0-26-63-16</inkml:trace>
  <inkml:trace contextRef="#ctx0" brushRef="#br0" timeOffset="121000.3436">17699 6671 262 0,'0'0'72'15,"0"0"-1"1,0 0-12-16,0 0-26 0,0 0-14 16,0 0-19-16,0 0-1 15,2 0-2-15,20 0 3 16,14 0 0-16,19 0 0 16,14 1 5-16,7 3-2 15,-1-1-1-15,-5 0 2 16,-12-2-4-16,-13 3-2 15,-20-3 0-15,-11-1-11 16,-14 0-55-16,0 0-83 16,-18 0-90-16</inkml:trace>
  <inkml:trace contextRef="#ctx0" brushRef="#br0" timeOffset="121247.2633">17910 6698 276 0,'0'7'25'0,"0"5"-7"0,0 6 39 16,0 9-21-16,0 5-5 16,0 12-11-16,2 4 0 15,4 3-2-15,4 0 2 16,-2-6-10-16,3-2-5 16,1-1-3-16,1-4-1 15,-1-1 1-15,7-6-2 16,-7-4-3-16,0-8 1 15,-1-6-21-15,-3-11-12 16,8-2-26-16,5-7-17 16,14-26-66-16</inkml:trace>
  <inkml:trace contextRef="#ctx0" brushRef="#br0" timeOffset="121534.1352">18488 6639 277 0,'7'5'34'16,"-7"1"-29"-16,0 12 40 15,0 7-6-15,0 9-13 0,0 11-11 16,0 9 7 0,0 5-1-16,0 2-14 0,0-7 5 15,12-3-2-15,-2-10-5 16,-4-6 0-16,1-5-5 15,-5-5 0-15,-2-6 0 16,0-8-1-16,0-3-14 16,0-8-13-16,0 0-19 15,0 0-37-15,0-19-31 16,0-6-39-16</inkml:trace>
  <inkml:trace contextRef="#ctx0" brushRef="#br0" timeOffset="121721.2924">18532 6980 190 0,'0'-9'85'0,"6"0"-27"16,0 6-2-16,9 0-11 0,-1-2-19 16,9 2-16-16,10-5 0 15,12 2-3-15,5 1-2 16,4 2 4-16,-1-1-6 16,-7 0-3-16,1 3-1 15,-5-4-2-15,-9 1-19 16,0-3-44-16,-8-2-64 15,-7-2-64-15</inkml:trace>
  <inkml:trace contextRef="#ctx0" brushRef="#br0" timeOffset="122014.0049">19173 6628 37 0,'0'4'246'0,"0"0"-227"15,0 3 29-15,0 8-10 16,0 6-3-16,-5 12-5 16,-7 9-9-16,4 6 0 15,2 13 0-15,-1 2 0 16,7 1-9-16,0-3 0 16,0-7-1-16,2-3-6 15,15-3 1-15,2-3-3 16,-5-1-3-16,3-8 0 15,-1-6 0-15,-10-7-2 0,-4-8-8 16,-2-10-10 0,0-3-26-16,0-2-17 0,0-12-92 15</inkml:trace>
  <inkml:trace contextRef="#ctx0" brushRef="#br0" timeOffset="122268.4154">19555 6735 209 0,'10'0'225'16,"-4"0"-221"-16,3 0 6 0,7 0-3 15,11 0 0-15,21 0 8 16,20 0-5-16,10 0-1 15,1 0-5-15,-7-1-4 16,-8 1 0-16,-14 0-3 16,-7 0-14-16,-18 0-40 15,-12 0-122-15</inkml:trace>
  <inkml:trace contextRef="#ctx0" brushRef="#br0" timeOffset="122457.1097">19648 6970 281 0,'0'0'82'15,"0"0"-74"-15,0 0 23 0,23-8-12 16,20 5 0-16,23-1 0 16,19-3-8-16,10-4-5 15,-4 0-6-15,-10-4-7 16,-9 1-74-16</inkml:trace>
  <inkml:trace contextRef="#ctx0" brushRef="#br0" timeOffset="124256.3119">22126 6224 298 0,'7'-7'82'0,"1"7"-41"0,-4 0 7 16,2 0-14-16,-2 0-14 15,-4 0-10-15,2 6-6 16,3 6-1-16,7 11 6 15,7 9 3-15,7 10 2 16,14 12-3-16,-3 4-8 16,6 2 2-16,5 6-1 15,8 0-1-15,0-1 0 16,3 2-1-16,1-1-1 16,-4-5 0-16,-2-5 0 15,0-12-1-15,-7-6-2 16,-3-5 1-16,-7-9 1 15,-12-8-2-15,-7-5-5 0,-11-9-18 16,-3-2-27-16,-4 0-19 16,0-14-54-16</inkml:trace>
  <inkml:trace contextRef="#ctx0" brushRef="#br0" timeOffset="124564.0223">22908 6369 396 0,'0'-2'15'0,"0"2"20"16,0 0 16-16,-4 0-22 16,-5 6-19-16,-20 19-10 0,-8 14 5 15,-16 10 5-15,-3 6 1 16,2 3-5-16,0 2-1 15,-2 5-2-15,3 4 0 16,9-6 1-16,5-4-4 16,14-12-3-16,11-6 0 15,3-8-2-15,11-1-10 16,0-8-22-16,0-10-18 16,29-6-23-16,13-8-69 15,16 0-93-15</inkml:trace>
  <inkml:trace contextRef="#ctx0" brushRef="#br0" timeOffset="124818.7174">23199 6968 33 0,'6'0'374'16,"1"2"-359"-16,1-2 4 15,2 0 4-15,3 0-11 16,12 0-9-16,10 1 2 16,12 1 2-16,9 2 5 15,6-3-7-15,0-1-2 16,-4 0-2-16,-11 0-1 0,-9 0-7 16,-14-8-19-16,-9-7-56 15,-15-4-127-15</inkml:trace>
  <inkml:trace contextRef="#ctx0" brushRef="#br0" timeOffset="125044.0465">23485 6746 371 0,'0'0'37'16,"0"5"-28"-16,0 8 12 15,0 8-6-15,0 14 13 16,0 8-4-16,0 2-3 15,0-2 1-15,0 1-9 0,0-6-7 16,0-3-5-16,0-7 0 16,0-6-1-16,2-4-8 15,4-5-12-15,0-6-34 16,0-7-33-16,-2 0-111 16</inkml:trace>
  <inkml:trace contextRef="#ctx0" brushRef="#br0" timeOffset="125522.2568">22013 5968 228 0,'16'1'52'15,"-7"2"-15"-15,-5-3 23 16,-2 3-28-16,2 0-14 0,6-3-13 16,9 0 1-16,12 0 0 15,6 0 2-15,13 0 3 16,10 0 0-16,8 0-4 16,21 0-2-16,4 0 1 15,12 4 0-15,5 5-3 16,-5-6 0-16,-10 3 0 15,-10-3-2-15,-19-2 0 16,-14-1-2-16,-15 0 1 16,-8 0-7-16,-10-3-16 15,-13-8-70-15,-6-7-121 16</inkml:trace>
  <inkml:trace contextRef="#ctx0" brushRef="#br0" timeOffset="125740.1736">22881 5700 269 0,'0'0'53'0,"4"0"-47"16,15 0 15-16,12 13 26 15,6 4-11-15,8 5-14 16,-1 3-9-16,5 4-5 15,1-3-7-15,2 6-1 0,-3-1-19 16,-1 2-118-16</inkml:trace>
  <inkml:trace contextRef="#ctx0" brushRef="#br0" timeOffset="129932.0098">11274 6503 177 0,'-12'-10'44'16,"-3"3"-1"-16,15 5 6 15,0 2-12-15,0 0-4 16,0-2-7-16,0 2-14 16,0 0-4-16,0 0-6 15,0 0-2-15,0 0 1 16,0 0-1-16,4 0-1 15,19 0 0-15,2 0 1 0,20 0 2 16,9 4-2-16,10 0 0 16,-2-1 0-16,-6-1-1 15,-4-2-4-15,-13 0-4 16,-4 0-15-16,-6 0-41 16,-14 0-46-16,-3 0-19 15</inkml:trace>
  <inkml:trace contextRef="#ctx0" brushRef="#br0" timeOffset="130247.0936">11377 6322 181 0,'0'0'48'15,"0"0"-40"-15,0 0 0 16,0 2-2-16,0 9 7 16,0 8 20-16,0 10-3 15,0 6-5-15,9 6-2 16,7 8-11-16,-1 2-3 16,3 4-1-16,5-4-5 15,2-4 2-15,-7-5-4 16,5-6 2-16,-6-8-3 0,-11-9-7 15,-4-11-9 1,-2-8-33-16,0 0-44 0,0-12-19 16</inkml:trace>
  <inkml:trace contextRef="#ctx0" brushRef="#br0" timeOffset="130698.0838">11320 6137 162 0,'-34'-5'36'15,"1"3"-13"-15,0 2 14 16,-2 7-3-16,-8 17-9 15,-5 11-4-15,1 9-2 16,7 14 3-16,1 8-10 16,8 7-2-16,10 2-3 15,9 1-5-15,12-5-2 16,0-6-3-16,12 0 0 16,34-9 1-16,20-6-4 15,11-11 2-15,16-14 3 16,14-16 1-16,11-9 5 15,8-34-5-15,-4-21-5 0,-15-12 1 16,-20-2-3-16,-23-2-1 16,-26 2 0-16,-30 3-3 15,-8 10-4-15,-19 12 14 16,-35 16-3-16,-10 9-5 16,-12 15 8-16,-3 4-7 15,5 0-35-15,6 1-76 16</inkml:trace>
  <inkml:trace contextRef="#ctx0" brushRef="#br0" timeOffset="131252.64">12392 6042 202 0,'-20'-10'85'0,"-1"6"-63"15,9 4 18-15,-3 0 7 16,-14 0-12-16,-14 9-12 15,-19 15-12-15,-17 12 2 16,-12 11 0-16,0 10-1 16,-10 10-5-16,2 9-4 15,-13 7-2-15,-10 5-1 0,0 3 3 16,-4 8-2 0,-4 1 2-16,8 3-3 0,-4-4-1 15,23-11 1-15,24-16 0 16,23-15-4-16,17-14 0 15,20-18-8-15,7-14-7 16,10-11-22-16,2-1-38 16,0-34-110-16</inkml:trace>
  <inkml:trace contextRef="#ctx0" brushRef="#br0" timeOffset="131762.1402">11009 6028 138 0,'17'-2'190'0,"-9"2"-188"16,11 9-2-16,14 15 18 16,0 13 19-16,10 11-13 15,9 10-2-15,8 11-6 16,4 8 2-16,15 6-8 15,5 3-5-15,7 3 0 16,0 0-3-16,-2 5-2 16,-8-5 1-16,-9-5 1 15,-10-7-1-15,-10-15 0 16,-13-10-1-16,-10-15 0 0,-6-7 0 16,-11-9 0-1,-6-13 0-15,-6-6-1 0,0-2 2 16,0 0-2-16,0 0 0 15,0 0 1-15,0 0-1 16,0 0 1-16,0 0 1 16,0 0-1-16,0 0-3 15,0 0-3-15,0 0 4 16,0 0-2-16,0 0-1 16,0 0 1-16,0 1 1 15,0 5-3-15,0-6 3 16,0 2-1-16,0-1 2 0,0-1 0 15,0 0-5-15,0 0-14 16,0 0-14-16,0 0-17 16,0 0-30-16,0-9-91 15</inkml:trace>
  <inkml:trace contextRef="#ctx0" brushRef="#br0" timeOffset="138416.2644">24111 6622 233 0,'0'0'104'0,"0"0"-76"0,0 2 24 16,0-2-11-16,0 0-12 16,0 0-9-16,0 0-4 15,0 0 1-15,0 0-1 16,0 0-3-16,4 0 3 16,-4 0-6-16,2 0-4 15,-2 0 0-15,4 0-1 16,-2 0-2-16,2 0-3 15,-2 0-3-15,11 0 3 16,16 0-2-16,12 0 2 16,15 0 1-16,6 1 1 15,4 1 1-15,4-1-2 16,1-1 0-16,11 0-1 0,-9 0 1 16,-1 0 1-16,-16 0-2 15,-15 0 0-15,-10 0 0 16,-22 0 1-16,-3 0-1 15,-2 0 0-15,-4 0 0 16,0 0 1-16,0 0-1 16,0 0-3-16,0 0-7 15,0 0-16-15,0 0-27 16,0-6-35-16,6-2-95 16</inkml:trace>
  <inkml:trace contextRef="#ctx0" brushRef="#br0" timeOffset="138849.6702">25486 6255 315 0,'2'3'45'0,"-2"-2"-14"16,0 2 1-16,4 1-3 15,-4 1-14-15,2 7-12 0,2 5 3 16,4 5 8 0,11 5-3-16,10 8-3 0,6 3-2 15,8 2-5-15,7 6 4 16,4 1-1-16,1 3-3 15,5 1 3-15,2-2 2 16,3 10-2-16,-3-3-3 16,-3-1 3-16,-5-6-3 15,-10-7-1-15,-7-6 3 16,-6-9-3-16,-8-5 0 16,-7-9 0-16,-10-7-1 15,-6-6-4-15,0 0-10 0,0 0-11 16,0-19-14-1,0-16-94-15,-14-19-108 0</inkml:trace>
  <inkml:trace contextRef="#ctx0" brushRef="#br0" timeOffset="139157.4669">26296 6359 282 0,'-13'-6'45'0,"7"0"-25"16,0 3 49-16,4 3-25 16,-2 0-18-16,4 0-9 15,-2 0-7-15,-11 9-5 16,-16 14 0-16,-14 13-4 0,-7 8 4 16,-3 10 2-16,5-3-7 15,7-2 0-15,8-1 2 16,4-5 0-16,0-1-2 15,8 0-1-15,3-3 0 16,5-7 0-16,5-9-5 16,6-5-7-16,2-7-19 15,0-5-20-15,0-6-85 16,31 0-67-16</inkml:trace>
  <inkml:trace contextRef="#ctx0" brushRef="#br0" timeOffset="139472.7139">26713 6815 202 0,'7'3'107'16,"-7"-1"-104"-16,0-2 18 15,4 0 31-15,2 0-29 16,2 0-21-16,5 0 0 16,13 0 3-16,5 4 7 0,7-2-1 15,3 1-5-15,-4 1-2 16,-2-3 1-16,-10-1-3 16,0 0-1-16,-11 0-1 15,3 0 0-15,-5 0-9 16,-5 0-35-16,-7-14-84 15,0-6-89-15</inkml:trace>
  <inkml:trace contextRef="#ctx0" brushRef="#br0" timeOffset="139908.0062">25713 5959 188 0,'-6'-2'69'15,"6"2"-27"-15,0-1 19 16,0 1-22-16,0 0-17 0,0 0-12 16,0 0-9-1,0 0-1-15,0 0-1 0,18 0 1 16,17 0 5-16,13 0 6 16,8 0-2-16,6 0-1 15,2 0-4-15,2 4 1 16,0 7-2-16,-2-3-1 15,2-1-2-15,-8 1 2 16,-12-4-2-16,-5-1-3 16,-6-3-4-16,-2 0-9 15,9 0-36-15,-7 0-80 16,-10-13-58-16</inkml:trace>
  <inkml:trace contextRef="#ctx0" brushRef="#br0" timeOffset="140162.8659">26387 5707 281 0,'0'0'84'0,"0"0"-70"16,0 0-2-16,0 0-7 15,8 9-4-15,17 8 11 16,8 5-2-16,8 8-2 15,1 0 0-15,5 2 3 16,-1-2-4-16,-1-1-3 16,-1 4-4-16,-5-7 0 0,0 0-4 15,-8-4-24-15,-10-7-45 16,-7-6-89-16</inkml:trace>
  <inkml:trace contextRef="#ctx0" brushRef="#br0" timeOffset="140890.4196">21928 5479 207 0,'0'0'46'0,"0"0"-12"16,0 0 14-16,0 0-7 16,0 0-18-16,0 9-14 15,-6 13-6-15,-25 10 16 16,-13 7-4-16,-3 7-1 0,-7 6-3 15,-2-1-1-15,-4 7-5 16,5 7 2-16,-1 7-2 16,2 7-1-16,6 11-2 15,1 4 4-15,10 6-4 16,6 7 1-16,6 1-1 16,8 3 0-16,17-1-2 15,0-1-3-15,31-5 3 16,21-5 1-16,20-5-1 15,15-5 0-15,17-8-4 16,9-5 3-16,9-12-10 16,10-10-20-16,11-13-46 0,12-16-95 15</inkml:trace>
  <inkml:trace contextRef="#ctx0" brushRef="#br0" timeOffset="141640.4234">27046 5464 108 0,'6'0'162'0,"1"0"-133"16,-3 0-2-16,2 0 8 16,0 0-8-16,2 1-19 15,9 13 0-15,8 8 15 16,6 14-5-16,10 10-8 16,3 9 1-16,3 10-1 15,1-3-1-15,3 4-6 16,-3 2 4-16,-5 5-6 15,-3 5 3-15,-14 2-1 0,-9 3-1 16,-5-2 2-16,-12 9 3 16,0-2-3-16,0 1 1 15,-6 0-2-15,-17 6 2 16,-1-6-3-16,-5 3 0 16,-9-11-2-16,-5-4 0 15,-11-4 2-15,1-1 0 16,-3-6-2-16,2-10 0 15,8-5-1-15,7-17 1 16,12-8-3-16,9-13-8 16,5-13-12-16,7 0-30 0,2-27-77 15</inkml:trace>
  <inkml:trace contextRef="#ctx0" brushRef="#br0" timeOffset="142082.6258">28222 6291 294 0,'7'9'50'0,"-7"0"-44"15,0 4 7-15,0 3 23 0,0 5-6 16,0-2-18-16,0-7-6 16,0-2-1-16,0-9-4 15,0-1-1-15,0 0-4 16,2 0 4-16,25-12 9 16,-1-10-9-16,-1-3-1 15,-12 3 1-15,-9 11 1 16,-4 8 8-16,0 3 2 15,0 0-4-15,0 0 4 16,-11 4 0-16,-9 6-1 16,-5 1-4-16,2-4 4 15,15-1-10-15,8-4 0 0,0-2-4 16,0 0 0-16,0 0-6 16,0 0-8-16,0 0-5 15,0-4-12-15,0-3-37 16,0-1-86-16</inkml:trace>
  <inkml:trace contextRef="#ctx0" brushRef="#br0" timeOffset="143268.339">2274 15487 16 0,'-6'19'26'16,"-5"-3"-1"-16,9-7 0 15,-4 3-5-15,0-2-11 16,0 2 2-16,-1-1-4 15,1 4-3-15,6 0-1 16,-6-5 0-16,6 5 0 16,0 3-3-16,0-2-8 15,0 1-32-15</inkml:trace>
  <inkml:trace contextRef="#ctx0" brushRef="#br0" timeOffset="144173.7032">2431 15823 101 0,'0'3'33'16,"0"0"-10"-16,0 1 2 16,0-3-4-16,0-1 1 15,0 3-3-15,6-3-9 0,-4 0-9 16,11 3 1-16,-3-3-1 16,2 0-1-16,-5 0 6 15,-5 0-3-15,2 0 1 16,-2 0 8-16,6 0 10 15,-2 0 6-15,0 0 8 16,1-6-9-16,11-7-5 16,1-4-6-16,2-5-1 15,12-5-6-15,-2-6-4 16,10-2-2-16,4-3 0 16,13-2 2-16,0 0 0 15,8 4-5-15,5-2 5 16,-9 3-1-16,-2-3 4 0,0-2 5 15,-9 3-4-15,1-3 3 16,0-1-4-16,-1-2-2 16,3-6 1-16,-2-3-4 15,12 1-3-15,-8-4 0 16,10 5 1-16,6-2 0 16,13-2-1-16,-7 1 1 15,7 5-1-15,-10 4 0 16,-7 4 1-16,-4 0 0 15,-8 4-1-15,-1 2 2 16,3-5-2-16,-2 2 0 16,-2 4 1-16,-9 6-1 0,1 1 0 15,-7 4 2-15,0 1-2 16,1 3 1-16,5-1-1 16,5-3 0-16,4-3 0 15,-5 3 0-15,5 0-1 16,-11-2-1-16,-1 2 1 15,-11 6 1-15,-11 4 1 16,-7 5-1-16,-5 4 0 16,-8 3 2-16,0-4-2 15,6 2 0-15,0-4 0 16,-6 2 0-16,7 1-2 16,-7-1 4-16,0 4-4 15,0 0 4-15,0 0-4 16,0 0-1-16,0 0 1 15,0 0-1-15,0 0 1 0,0 0 0 16,0 0 1-16,0 0-4 16,0 0 1-16,0 0-1 15,0 0-9-15,0 0-8 16,0 0-18-16,0 0-26 16,0-8-87-16</inkml:trace>
  <inkml:trace contextRef="#ctx0" brushRef="#br0" timeOffset="144618.9769">4676 14020 45 0,'-4'0'274'0,"2"0"-265"16,2 0 7-16,0 0 7 16,0 0-18-16,12 4-5 15,23-1 6-15,-4 4 3 16,13-3 0-16,5 4-3 16,15-5 1-16,-6 1 1 15,8 0-2-15,5-1 0 16,-16 1-5-16,-7 1 1 0,-11 1 1 15,-8-2-2-15,-17 3 1 16,-5-3 3-16,-7 6-4 16,0-2 9-16,0 3 10 15,0 7-3-15,-13 1-4 16,-9 3-4-16,-3 3-8 16,-6 6 1-16,-9 1 3 15,1 4-4-15,-6-2 0 16,8-5-1-16,3 0-5 15,1-6-8-15,2-5-18 16,4-7-41-16,-6-11-83 16</inkml:trace>
  <inkml:trace contextRef="#ctx0" brushRef="#br0" timeOffset="145352.6278">4397 13465 156 0,'-4'-3'42'16,"4"3"20"-16,0 0 10 16,0 0-29-16,0 0-18 15,0 4-15-15,0 7-8 16,-2 15-2-16,2 6 23 15,0 15-5-15,0 2-13 16,0-2 2-16,20-2 1 16,7-9-8-16,-2-6 1 15,2-4-1-15,6-13-1 0,-8-1-2 16,-5-12 2-16,5 0 1 16,8 0 7-16,0-22-3 15,9-18-3-15,-7-8-1 16,-17-10-1-16,-5-2 1 15,-11 10-1-15,-2 13 1 16,0 15 2-16,0 15 4 16,0 7 3-16,0 0-9 15,0 17-10-15,0 14 8 16,10 13 2-16,19 10 6 16,8-2-3-16,3-5-1 15,1-10-1-15,-4-8-1 16,9-11 0-16,-13-3-3 0,12-11 3 15,-6-4 2-15,13 0 2 16,-6-22-1-16,-1-12 0 16,-12-9 2-16,-8-5-3 15,-19 1 1-15,-6 3 0 16,0 0 0-16,-18 11-2 16,-3 7 2-16,2 7-3 15,-3 4 0-15,5 1-2 16,11 2-14-16,6-2-18 15,0-4-78-15,18 3-108 16</inkml:trace>
  <inkml:trace contextRef="#ctx0" brushRef="#br0" timeOffset="147070.3021">29225 5718 216 0,'-25'-10'61'15,"0"5"12"-15,3-4-11 16,9 4-16-16,7 4-15 0,6 1-4 16,-2 0-3-1,2 0-5-15,0 0-6 0,0 0-10 16,0 0-3-16,0 0-3 16,-4 10-2-16,-2 15 0 15,-1 11 5-15,5 11 2 16,-2 9-2-16,4 5 1 15,0 2 0-15,0-2-1 16,0-8-1-16,19-5-3 16,6-9 2-16,-3-9 2 15,3-14-2-15,-6-5 0 16,-3-9-2-16,-7-2 4 16,-3 0 2-16,14-11 2 15,18-24 11-15,22-21-12 16,8-21-1-16,10-2-2 0,-16 3-2 15,-10 13-1-15,-19 17 3 16,-10 17 2-16,-11 10 0 16,-6 16 7-16,-3 3-4 15,-3 0-1-15,0 0-4 16,0 0-2-16,0 7-1 16,0 5 2-16,14 13 1 15,5 11 1-15,7 12 2 16,10 9 2-16,-5 3-5 15,10-1 3-15,-6 1-1 16,-2-6-2-16,4-3 3 16,-1-11-3-16,-1-13-3 0,-2-9 1 15,-6-8-3-15,-13-10 4 16,-2 0 1-16,5 0 1 16,14-18 9-16,23-25-4 15,8-17-6-15,2-16 3 16,-15-4-2-16,-22 9-1 15,-14 8 1-15,-5 11 0 16,-8 17 1-16,0 10 2 16,0 8 0-16,-14 4-4 15,1 1-2-15,-1 1-3 16,-5-2 0-16,-4 2-20 16,1-2-23-16,-5 1-18 15,-2-1-33-15,-6-5-148 16</inkml:trace>
  <inkml:trace contextRef="#ctx0" brushRef="#br0" timeOffset="147473.9234">28884 5354 287 0,'0'3'31'0,"0"-3"-31"16,0 1 20-16,0 1-4 16,4 0-5-16,17 2-7 15,14 1 11-15,25 1 1 16,20-1 0-16,18-1-3 15,11-2-1-15,13-2 1 16,4 0-3-16,2 0 1 16,0 0-6-16,-14 0 0 15,-13 0-2-15,-22 0-2 16,-23 0-1-16,-13 0 0 16,-20-2 1-16,-9-2-1 15,-9 2-1-15,-5 1-7 16,2-5-8-16,2-3-49 0,-2-6-97 15,-2-1-70-15</inkml:trace>
  <inkml:trace contextRef="#ctx0" brushRef="#br0" timeOffset="147730.1883">29984 5099 291 0,'0'0'70'0,"-2"0"-19"16,2 0-17-16,0 0-18 16,0 0-16-16,0 0-6 0,12 4 6 15,19 11 8 1,12 5-4-16,5 6 4 0,-1 0-4 16,3 5-1-16,0-3-2 15,-3 0-1-15,5 2 0 16,-7-4-1-16,-3 1-17 15,-1 2-56-15,-8-3-125 16</inkml:trace>
  <inkml:trace contextRef="#ctx0" brushRef="#br0" timeOffset="148471.8833">28235 6585 138 0,'-4'0'65'0,"4"4"-52"15,4-1-7-15,25 1 26 16,14 2 3-16,13-2 10 16,16 4-7-16,17-4-10 15,17-4-5-15,16 0-3 16,20 0-4-16,13 0-1 16,9 0-5-16,-1-6-1 15,4 0-3-15,-5 2 4 16,-5 2-2-16,-21 2 1 15,-33 0-1-15,-34 0-6 16,-22 0-2-16,-14 0 2 16,-6 0-1-16,-6 0-1 0,2 0 0 15,-9 0 0-15,9 0 0 16,-5 0 0-16,-1 0 0 16,-5 0-3-16,-3 0 0 15,-3 0-8-15,-2 0-11 16,-4 0-20-16,0 0-33 15,0 0-98-15</inkml:trace>
  <inkml:trace contextRef="#ctx0" brushRef="#br0" timeOffset="149363.6695">28902 6990 124 0,'-2'0'191'15,"-2"0"-156"-15,4 0 25 16,0 0-30-16,0 0-15 15,0 1-10-15,0 15-2 16,0 12 7-16,0 7 5 16,17 7-6-16,1 3 1 15,7 3-1-15,-2 3-1 16,2-5-7-16,-5-3 4 16,5-6-2-16,-4-6-2 15,-2-8-1-15,-7-8 1 16,0-5-2-16,-5-9-4 0,1-1 1 15,15 0 4 1,12-14 16-16,16-26-11 0,20-20-3 16,-9-10-2-16,-9-7-6 15,-9 12 1-15,-13 9 5 16,-2 12 0-16,-11 15 1 16,-5 10 2-16,-7 4 1 15,-2 13 5-15,-4 2 3 16,0 0 0-16,0 0-12 15,0 6-6-15,0 12-2 16,0 12 8-16,0 15 4 16,19 6-1-16,-1 0-2 0,5 3 0 15,2-6 1-15,2-3-2 16,4-6 0-16,4-9 0 16,2-9 0-16,-4-6-1 15,-2-10 0-15,0-5 1 16,6 0 0-16,13-15 6 15,2-14 1-15,6-9-6 16,-1-13-1-16,-7-3 0 16,-2 2-2-16,-7 1 1 15,-10 11 1-15,-10 4 1 16,-9 6 0-16,-8 4-1 16,-4 0 2-16,0 7 0 15,0 6-2-15,0 1-1 0,0 5-9 16,0 7-8-1,0-1-22-15,-10 1-22 0,-15 0-85 16,-6 0-109-16</inkml:trace>
  <inkml:trace contextRef="#ctx0" brushRef="#br0" timeOffset="149897.5137">28446 6934 120 0,'6'0'135'16,"-6"0"-108"-16,2 3 21 15,-2 0 2-15,0 5-17 16,0 2-16-16,0 5-12 0,0 12 17 15,0 9 0-15,0 5-6 16,-6 3 3-16,4 6 0 16,-2 2-11-16,4-1 1 15,0 4 2-15,0-4-8 16,0-5-1-16,0-4 0 16,0-8-1-16,6-1 0 15,0-8 0-15,-2-5 0 16,2-3-1-16,-4-7-1 15,-2-9 0-15,0-1-3 16,0 0-9-16,0 0-7 16,7-3-13-16,3-19-12 0,4-11-60 15,-1-15-42-15</inkml:trace>
  <inkml:trace contextRef="#ctx0" brushRef="#br0" timeOffset="150370.0062">28706 6973 208 0,'0'0'20'0,"0"0"-17"16,0 4 19-16,0 2-5 15,0 5 7-15,0 7 2 16,0 3 0-16,0 4 3 15,0 7-4-15,0 2-12 16,0 3 4-16,0 3 0 0,-4 0-10 16,-2-1 1-1,2-2-4-15,2-3 3 0,-3 0-2 16,-1-5 0-16,0-4-1 16,4-7-4-16,-2-6 4 15,2-4-3-15,-2-5 0 16,4-3-1-16,0 0 0 15,-2 0-6-15,2 0-13 16,0 0-37-16,0-11-129 16</inkml:trace>
  <inkml:trace contextRef="#ctx0" brushRef="#br0" timeOffset="150984.1612">30602 6904 153 0,'-7'13'76'16,"7"-3"-55"-16,0 0 26 15,0 4-2-15,0 6-3 0,0 4-18 16,0 5-3-16,0 2-1 15,-2 2-5-15,-4 2-3 16,-4 3-1-16,4 6 2 16,-1-1-5-16,7 1-1 15,0-2 1-15,0-3-5 16,0 2 0-16,0-7-1 16,7-7-2-16,5-7-2 15,-6-5-1-15,0-8-5 16,-6-5-14-16,0-2-12 15,0 0-8-15,0-14-80 16,0-12-75-16</inkml:trace>
  <inkml:trace contextRef="#ctx0" brushRef="#br0" timeOffset="151360.3196">30926 6951 194 0,'6'0'93'0,"-4"0"-82"15,-2 0 10-15,0 4 23 16,5 3-8-16,-5 4-19 16,0 7 5-16,2 1-1 15,-2 6-2-15,0 6 0 16,0 4-4-16,0 5 1 0,0 6-6 15,0 1-3-15,0 2 7 16,0 1-7-16,0-1 3 16,0-1 0-16,0-3-5 15,0-3-1-15,0-2 0 16,0-3-4-16,10-4 3 16,-2-7-1-16,-2-8-4 15,-1-7 2-15,-3-5-1 16,-2-2-1-16,0-4-10 15,0 0-27-15,0-2-16 16,0-17-50-16</inkml:trace>
  <inkml:trace contextRef="#ctx0" brushRef="#br0" timeOffset="153070.2435">19714 6930 47 0,'-6'0'23'15,"4"3"16"-15,-2-3-3 0,2 0-8 16,-2 1-3-16,1-1-7 16,-3 3 7-16,-4 0-6 15,4-3-1-15,0 4 8 16,-5-2-7-16,3 1-5 15,-4-1-5-15,-1 5-7 16,-3-3 0-16,3 2-2 16,7-3 0-16,0-2 0 15,4 0-5-15,2 3 4 16,-4-4-4-16,4 1 1 16,0-1 1-16,0 0-3 15,0 0 6-15,0 0 1 16,0 3 0-16,0-1 3 0,0 3 8 15,0-2 4-15,0-1 0 16,6-2 4-16,0 0-6 16,4 0 1-16,5 0 4 15,3 0-1-15,11 0-2 16,6 0-1-16,3 0 5 16,3 0-8-16,-4 0-3 15,7 1-3-15,5 0 0 16,11-1-1-16,10 0 3 15,-5 0-6-15,-6 5 2 16,-9-3-3-16,-9-1 1 16,1-1-2-16,-7 0 3 15,-2 2-3-15,-8-2 1 16,-2 2 2-16,-5-2-3 0,-1 3 0 16,-3-3 0-16,-4 2 2 15,-3-1-2-15,1 0 1 16,0 1-1-16,-2-2 1 15,3 0-1-15,-5 0 0 16,-2 0 0-16,-2 0 0 16,0 0 0-16,0 0 0 15,0 0 0-15,0 0-5 16,0 0-12-16,0 0-16 16,0 0-17-16,-12-9-16 0,-11-4-72 15,-4-3-132 1</inkml:trace>
  <inkml:trace contextRef="#ctx0" brushRef="#br0" timeOffset="153594.1058">19766 6698 9 0,'0'0'136'16,"2"0"-109"-16,2 0 9 16,-4 0-4-16,2 0 10 15,-2 0-6-15,0 0-8 16,4 0-3-16,-2 0-2 0,4 1-8 16,7 2-3-1,5 0-7-15,11 2 9 0,15 2 0 16,3-3-1-16,13-1-5 15,2 5-3-15,2-5 0 16,-2 5 0-16,-12-2 1 16,-7 1-3-16,-3 1-2 15,-13-4 2-15,2-1 1 16,-11 0-3-16,1-3-1 16,-9 0 2-16,-4 0-1 15,-6 0-1-15,0 0-6 16,0-3-16-16,0-6-56 15,-12 1-113-15</inkml:trace>
  <inkml:trace contextRef="#ctx0" brushRef="#br0" timeOffset="154681.9689">14799 7813 58 0,'6'1'47'0,"-6"2"-40"0,2-3 24 16,2 0 5-16,-2 0-6 15,4 0-8-15,-2 0 11 16,-4 0 1-16,2 2 0 16,-2 0-5-16,5-2-15 15,3 1-5-15,12-1-4 16,1 2 7-16,20-1-5 16,7-1 2-16,10 3 3 15,2-3-6-15,4 1-4 16,-2 3 0-16,0-1 3 15,8 1-1-15,5-1 0 16,5-2-1-16,11-1 4 16,8 0-1-16,7 0 0 0,3 0-2 15,5-1 2 1,-2-1-4-16,1 2 0 0,-5 0-1 16,-5 0 0-16,-3 0 0 15,-3 0 0-15,-2 0 0 16,-8 3 1-16,4 0 0 15,6 3-2-15,4-5 1 16,15 3 2-16,10-4-3 16,-8 0 2-16,-3 0-2 15,-7 4 1-15,-17-1 0 16,0 1 2-16,-4 0-2 16,-9-1-1-16,-1 1 2 0,-5 1-2 15,-8-3 0-15,2-2 0 16,-2 0-1-16,-12 0 1 15,-11 0 0-15,-10 0-1 16,-8 0 1-16,-11 0-1 16,-5 0-2-16,-3 0 1 15,-4 0-2-15,0 0-5 16,0 0-13-16,-17 0-30 16,-32 0-63-16,-24-3-15 15</inkml:trace>
  <inkml:trace contextRef="#ctx0" brushRef="#br0" timeOffset="182729.9433">22817 7491 169 0,'-29'0'36'16,"4"-3"-10"-16,19-1 53 15,6 4-18-15,0 0-16 16,0 0-18-16,0 0-5 16,0 0-4-16,0 0 0 15,0 0 1-15,0 0-5 0,0 0-2 16,0 0-7-16,0 3-4 15,-6 4-1-15,-5 9 0 16,-3 3 0-16,2 5 3 16,-3-2-3-16,13-5-2 15,2-2 2-15,0-4-5 16,0-5-4-16,6-4-13 16,5-2-2-16,3 0 11 15,5-7 13-15,-3-10 8 16,-3-6-6-16,-7-2 1 15,-6 3-1-15,0 3 4 16,0 7-2-16,-13 2 3 16,-3 7-1-16,3 2 11 0,5 1-10 15,2 0 0-15,2 0-4 16,4 0-3-16,0 0-1 16,0 0-2-16,0 0-7 15,0 0 7-15,4 4-17 16,10 0-3-16,9-4-25 15,2 0-69-15,16 0-105 16</inkml:trace>
  <inkml:trace contextRef="#ctx0" brushRef="#br0" timeOffset="183450.8862">26062 7398 100 0,'-4'6'38'15,"2"-3"-3"-15,2-3 23 16,0 1 17-16,0 0-14 16,0 1-26-16,0-2-12 15,0 2-11-15,0 2-12 16,0 5 0-16,8 0 0 15,15 4 0-15,4-3 1 16,12 0-1-16,-6-5 7 16,0-1-7-16,-8-4-1 0,-12 0-7 15,-11 0-11 1,-2 0 10-16,0-9-13 0,-31-1-17 16,-19 0-11-16,-4 2 17 15,-8 1-6-15,2 3-72 16</inkml:trace>
  <inkml:trace contextRef="#ctx0" brushRef="#br0" timeOffset="185983.9004">26155 2397 118 0,'0'-6'42'16,"0"-3"-25"-16,0 2 2 0,0 1-1 15,0 1 8 1,0 3 14-16,0 2 5 0,0 0 15 16,0 0-15-16,0 0-9 15,0 0-12-15,0 0-16 16,-6 0-2-16,-13 2-2 15,-16 2 1-15,-14 0-1 16,-24 6-3-16,-18 8-1 16,-14 5 2-16,-17 9-2 15,-21 9 0-15,-20 6 2 16,-13 6 1-16,-14 5-2 16,-2 4 1-16,8 0-2 0,4-1 0 15,11-5-3 1,14-4 3-16,6-4 0 0,14-7 1 15,9-8 1-15,4-3-2 16,7-3-2-16,5-2 2 16,7-5 2-16,12-1-2 15,23-4 0-15,14-4 0 16,12 0 0-16,7-1 2 16,11-3-2-16,9-6 0 15,11-1-1-15,4 0-10 16,0 0-8-16,0 0-18 15,12-7-44-15,30-6-26 16,20-16-115-16</inkml:trace>
  <inkml:trace contextRef="#ctx0" brushRef="#br0" timeOffset="186725.8171">24239 2525 221 0,'0'0'66'0,"0"1"-64"16,0 3 0-16,0 0 13 15,0-1 9-15,0 3-13 16,-19 7-6-16,-30 10 3 16,-26 10 6-16,-16 11 1 15,-12 7 2-15,-11 6-7 16,-1 1-3-16,-11 2-2 16,-3 7 2-16,-3 1-2 15,6-5 0-15,14-4 2 16,11-8 4-16,16-5-8 15,7-4 0-15,10-2-1 16,6-3 2-16,14-9-4 16,23-9 1-16,15-10-1 0,10-6-4 15,0-3-5 1,0 0 5-16,0 3 4 0,39 2 5 16,17 4-1-16,16-1 3 15,3 3-1-15,1-4-3 16,-1 4 0-16,5 1-3 15,3 3 4-15,10 0-3 16,8-1-1-16,-2 0 1 16,5-2 0-16,-3-1 0 15,0-4 1-15,3-4 0 16,-5-3 1-16,-4 0 3 16,-14 0-3-16,-13-6-1 0,-10-6 2 15,-11-4 0 1,-9-2-1-16,-7-2 2 0,-9-7 3 15,-9-9 2-15,-5-8-2 16,-8-11-1-16,0-6-1 16,0-10-3-16,-21-5-3 15,-20 0 2-15,-7 7 1 16,1 11 1-16,1 13-2 16,7 13-2-16,6 5 0 15,8 3-1-15,-2 5-3 16,13 3-24-16,1 1-24 15,3 9-60-15,-8 6-193 16</inkml:trace>
  <inkml:trace contextRef="#ctx0" brushRef="#br0" timeOffset="198717.8234">14497 10068 111 0,'0'-6'64'0,"0"0"-27"0,-13 2 18 15,-3-2 2 1,3 0-9-16,7 5-11 0,0 1 1 16,6-2-7-16,0 2-4 15,0 0 1-15,0 0-9 16,0 0-7-16,0 0-2 16,0 0-4-16,0 0 4 15,0 0-5-15,0 0-2 16,0 0-1-16,0 0 0 15,0 0 1-15,0 0-2 16,0 0-1-16,4 0 0 16,21 0 0-16,12 0 3 15,25 0-1-15,17 0 1 16,18 0 0-16,14 3 1 16,-11-1-3-16,1 2 0 0,-14 0-1 15,-5-1 1 1,-20 0-1-16,-6 3 0 0,-14-4-2 15,-13 5 2-15,-17-6 0 16,-6 0 1-16,-6-1-1 16,2 0 0-16,-2 0 4 15,0 0-4-15,0 0 0 16,0 0 0-16,0 0 0 16,0 0-6-16,0 0 0 15,0 0-15-15,0 0-12 16,-12 0-16-16,-7-2-40 15,-12-1-74-15</inkml:trace>
  <inkml:trace contextRef="#ctx0" brushRef="#br0" timeOffset="199197.9023">14362 10373 221 0,'0'7'51'16,"0"-4"-36"-16,0-3 40 15,0 0-5-15,0 0-24 0,0 0-17 16,0 0 0-16,0 0-2 15,19 0 7-15,16 4 2 16,4-1 1-16,15 5-3 16,12-1-2-16,7-3 7 15,11 3-9-15,3-3-1 16,2 3-2-16,-2-3 0 16,-2 2-4-16,-13-1 2 15,-6 1-4-15,-16-1 2 16,-13-2 1-16,-8 1-3 15,-10 3 1-15,-7-5 1 16,-2-1-1-16,-10 0 0 0,2-1 2 16,-2 0-2-16,0 0 3 15,0 0-3-15,0 0 0 16,0 0-2-16,0 0-2 16,0 0-3-16,0 0-9 15,0 0-46-15,-6 0-88 16</inkml:trace>
  <inkml:trace contextRef="#ctx0" brushRef="#br0" timeOffset="201975.9263">16742 9697 157 0,'0'0'47'15,"0"-8"-17"-15,-7 2 38 16,5 1 2-16,-2 3-22 15,4 2-16-15,0 0-5 16,0 0-2-16,0 0-4 16,0 0-1-16,0 0-9 15,0 0-5-15,0 0-2 16,0 0-4-16,0 9 1 0,4 14 0 16,21 13 7-16,8 12 3 15,2 6-4-15,7 2-5 16,1-4 2-16,7 3-2 15,1-3 3-15,1-1-3 16,2-4-2-16,-2 4 0 16,-9-5 0-16,-4-6 0 15,-6-1 0-15,-6-9 0 16,-4-5 0-16,-5-6-1 16,-5-4 1-16,-9-12-2 15,2-3 0-15,-6 0-8 16,0 0-20-16,0-7-24 0,2-23-77 15,15-18-154-15</inkml:trace>
  <inkml:trace contextRef="#ctx0" brushRef="#br0" timeOffset="202276.3713">17469 9697 348 0,'-25'14'7'16,"-10"5"10"-16,-2 10 15 15,-6 3-1-15,-5 2-8 0,-6 10-8 16,3 3 1 0,-9 6 0-16,-4 1 0 0,0 4-2 15,-7 2-5-15,5 2-3 16,6-4-1-16,4-2-5 15,13-8 2-15,6-4-2 16,12-7-2-16,13-8 0 16,12-7-11-16,2-8-35 15,51-14-74-15,22 0-103 16</inkml:trace>
  <inkml:trace contextRef="#ctx0" brushRef="#br0" timeOffset="202598.0641">17819 10259 324 0,'-15'2'51'0,"15"-2"-49"16,0 0 17-16,0 5-13 0,0-2-3 16,29 6 4-1,12-4 3-15,13 3 4 0,8-3 0 16,10-1-4-16,1-4-3 16,-11 2-5-16,-13 1 2 15,-9-1-4-15,-20 0-4 16,-7-1-2-16,-9-1-32 15,-4 0-119-15</inkml:trace>
  <inkml:trace contextRef="#ctx0" brushRef="#br0" timeOffset="202843.6792">18071 10078 331 0,'0'12'6'15,"0"2"-2"1,0 15 18-16,0 4 14 0,0 7 0 16,0 8-9-16,0 0-3 15,-9 1-2-15,-7-2-6 16,1-3-7-16,3-3-5 16,6-6-4-16,0-4-2 15,2-9-3-15,4-9-10 16,0-4-17-16,0-9-33 15,0 0-89-15</inkml:trace>
  <inkml:trace contextRef="#ctx0" brushRef="#br0" timeOffset="203287.1484">16376 9270 282 0,'-4'-4'72'0,"4"4"-54"16,0 0 20-16,0 0-13 16,0-2-12-16,16 1-9 15,25 1-2-15,11 0 2 16,14 0-4-16,23 0 7 16,8 4-2-16,19 11 0 15,16-5 1-15,17 1-2 16,8-3 3-16,0-1-1 15,-18-2-3-15,-34-3-3 16,-16 2 0-16,-23-3-1 16,-20 2-2-16,-13-3-4 15,-21 3-10-15,-10-3-35 0,-2 0-105 16,0 0-79-16</inkml:trace>
  <inkml:trace contextRef="#ctx0" brushRef="#br0" timeOffset="203512.3985">17614 9008 250 0,'0'16'69'15,"0"7"-65"-15,29 3 25 16,4 11 6-16,8-4-2 0,7 3-17 15,8 1-8-15,6 0-6 16,8-4-2-16,4 4-12 16,5-8-102-16,-11 1-123 15</inkml:trace>
  <inkml:trace contextRef="#ctx0" brushRef="#br0" timeOffset="205289.4943">19148 9873 256 0,'-25'0'27'0,"6"0"27"16,9 0 11-16,4 0-31 16,2 0-14-16,2 0 0 15,2 0-5-15,0 0-2 0,0 0-7 16,0 0-4-1,0 7-2-15,0 4 0 0,0 4-1 16,0 4 1-16,0 0 0 16,18 1-1-16,7-1 1 15,0-5-1-15,4-2-1 16,0-4-1-16,2-5 2 16,0-3 2-16,-2 0 3 15,-2-3-2-15,-3-16-2 16,-7-6 0-16,-11-4-5 15,-6 1 1-15,0 6 1 16,-23 5-4-16,-20 6-4 0,-13 7 11 16,-8 4 0-1,2 0 4-15,0 11 1 16,12 10 1-16,9 1 0 0,12 6 0 16,17-3-5-16,12-1 2 15,0-5-3-15,18 0-4 16,30-8 4-16,14-7 2 15,10-4 3-15,1 0-3 16,-7-19-2-16,-17-7 0 16,-14 1 0-16,-20-2-4 15,-15 9 4-15,0 0-1 16,-8 11-1-16,-23 4-4 16,-11 3 6-16,-7 3 10 15,1 16-5-15,5 0 2 16,14 3-2-16,14-4-2 0,7-5-3 15,8-2-2 1,0-7-1-16,8-1-5 0,19-3 8 16,4 0 3-16,2 0-3 15,-8-14-2-15,-6 1-7 16,-13 0 2-16,-6 4 3 16,0 0 3-16,0 9-7 15,-6 0 0-15,-19 0 8 16,-4 14 3-16,-2 5 0 15,8 3 4-15,11 0-7 16,12-10-5-16,0-5 3 16,12-4-1-16,23-3 2 0,9 0-2 15,-1-4 0-15,-4-17-4 16,-14-1-3-16,-16-1 0 16,-9 3 5-16,-3 3 1 15,-42 6-2-15,-7 8 6 16,-12 3 9-16,2 0 4 15,8 9 0-15,13 1-5 16,14 2-4-16,15-2-4 16,12 2-1-16,0-2-4 15,8-2-1-15,38-2-12 16,9-6-30-16,7 0-142 16</inkml:trace>
  <inkml:trace contextRef="#ctx0" brushRef="#br0" timeOffset="206054.4032">20163 9782 353 0,'-13'10'23'15,"5"9"-15"-15,-4 6 33 16,-9 12-1-16,9 0-17 0,-1 6-7 16,5 1-4-16,2 5 6 15,2 2-6-15,1-1 0 16,3-1-1-16,0-8-5 15,0-6-4-15,13-2-2 16,12-9 0-16,-3-7-2 16,-1-5 1-16,-2-8 1 15,-1-4-1-15,11 0 1 16,19-16 2-16,6-20 1 16,8-13-3-16,-3-10-1 15,-5-2-4-15,-4 2 2 16,-11 4 1-16,-4 3 2 0,-12 8 0 15,-9 4 1-15,-7 14 1 16,-7 5 2-16,0 9-1 16,0 5 4-16,4 7-4 15,-2 0-3-15,2 0-2 16,-2 19-7-16,2 13 9 16,2 8 8-16,5 10-3 15,1 4-3-15,7-1 1 16,6 0-1-16,3 2 1 15,10 0-1-15,1-10 1 16,9-8-2-16,1-6-1 16,5-9 1-16,-9-8-1 0,-1-9 1 15,-5-5 0 1,7 0 1-16,-1-26 3 0,3-14-1 16,-5-6-2-16,-4-10-2 15,-12-7 0-15,-15 7-3 16,-5 5 3-16,-7 7 2 15,0 7-2-15,-13 4 0 16,-14 8-1-16,-2 2 0 16,5 6-1-16,-1 3-2 15,2 1-4-15,5 3-11 16,5-1-13-16,1 7-9 16,-1-4-21-16,1-2-91 15</inkml:trace>
  <inkml:trace contextRef="#ctx0" brushRef="#br0" timeOffset="206444.3457">19875 9454 354 0,'0'1'24'0,"0"-1"-22"0,0 3 7 16,31 1 5-16,31 7 8 16,29-5 2-16,19-1 6 15,18 2-6-15,15-7-5 16,16 0-1-16,8 0-5 15,-12 0-7-15,-18 0-3 16,-34 0 0-16,-35 0-3 16,-24 4 0-16,-13-4 0 15,-11 0 0-15,-11 0 0 16,-9 0-4-16,0 0 0 16,0 0-14-16,0-6-20 15,0-10-58-15,0-9-127 16</inkml:trace>
  <inkml:trace contextRef="#ctx0" brushRef="#br0" timeOffset="206654.4193">21223 9128 360 0,'0'8'72'16,"0"1"-67"-16,0 7 5 15,0 10 19-15,6 6 0 16,23 2-4-16,8 5-16 16,5-1-5-16,3 3-4 0,3-2-2 15,-5 2-25-15,-10-1-126 16</inkml:trace>
  <inkml:trace contextRef="#ctx0" brushRef="#br0" timeOffset="207578.7126">16190 10795 127 0,'0'10'29'15,"0"1"-20"-15,0-4 31 16,4-3 9-16,10 0-1 0,5 3-9 15,10-3-5-15,6 3-5 16,4 0 6-16,15-2-11 16,12-2-9-16,11 1-1 15,20-1 3-15,12-3 0 16,13 0-2-16,23 0 0 16,25 0-2-16,20 0 3 15,23 0-5-15,10 0-6 16,2 0 3-16,0 0-5 15,-1 0 2-15,-11 0-2 16,-9 0 1-16,-9 0 1 16,-5 0-3-16,-4 0-1 0,-2 0 1 15,-4 0 1-15,-9 0-1 16,-10 3 0-16,-20-3-1 16,-9 0 0-16,-4 0 0 15,-1 0 1-15,1 0-1 16,2 0-1-16,0 0 3 15,-6 0 1-15,-14 0-4 16,-15 4 0-16,-27 3 1 16,-14 0-1-16,-19-3-1 15,-14 2 0-15,-9-3-3 16,-12-1 0-16,0 2-7 16,0-4-14-16,-2 0-16 15,-33 0-27-15,-19 0-40 16,-16 0-131-16</inkml:trace>
  <inkml:trace contextRef="#ctx0" brushRef="#br0" timeOffset="208612.1556">18311 11367 222 0,'-13'9'77'0,"3"0"-45"15,8 2 29-15,-11 4-18 16,5 2-15-16,2 2-8 0,4 3-8 15,2 4 1-15,0 8 0 16,0 2 2-16,6 4-3 16,13 1-5-16,-1 3-1 15,7 0 0-15,-2 0-4 16,2-8-1-16,-3-7-1 16,-1-9 0-16,-4-6 0 15,-5-11-8-15,-6-3 2 16,7 0 5-16,11-29 2 15,14-19-2-15,9-14-1 16,-4 0-7-16,-3 7 4 16,-9 14 2-16,-11 15 0 0,-3 7 3 15,-5 1 1-15,-5 11 1 16,-3 1 0-16,-2 3 5 16,-2 1-2-16,0 2-1 15,4 0-2-15,-2 0-2 16,-2 0-1-16,4 0 0 15,-4 0-2-15,0 0 3 16,0 0 1-16,0 0 0 16,0 0 0-16,0 0 0 15,0 0 1-15,2 0-2 16,-2 0 1-16,0 0 2 16,0 0 0-16,0 0 1 15,0 0-1-15,0 4-1 0,4 4-2 16,5 6 5-1,7 6 8-15,3 4-6 0,3 1 0 16,-1 6-3-16,4-2 3 16,4 4-4-16,-4 0 1 15,4 0 0-15,-2-4-2 16,1-7-2-16,-3-1-2 16,-6-11 2-16,-3-7-2 15,-3-3 1-15,5 0 1 16,11-16 3-16,11-21 1 15,13-10-4-15,-3-17-1 16,-5-4-7-16,-7 5-3 16,-3 8 10-16,-8 14 1 15,-9 16 0-15,-7 7 1 0,-9 7 4 16,-2 4-1-16,0 2 0 16,0 3-1-16,0-2 0 15,0 0-3-15,0 3-5 16,0-2-5-16,0 3-26 15,0-3-27-15,0 3-88 16,-7 0-165-16</inkml:trace>
  <inkml:trace contextRef="#ctx0" brushRef="#br0" timeOffset="208994.706">17552 11263 149 0,'-6'0'288'15,"6"0"-285"-15,0 0-2 16,0 0 12-16,0 0 2 15,0 15-5-15,0 8 4 16,0 8 3-16,0 10 6 16,0 8 0-16,-15 2-6 0,1 5-4 15,-3-5-8-15,5-3 2 16,6-8-3-16,4-4-1 16,2-10-3-16,0-8 0 15,0-7-6-15,0-11-5 16,0 0-8-16,0 0-12 15,8-29-11-15,21-16-34 16,0-24-84-16,-4-5-53 16</inkml:trace>
  <inkml:trace contextRef="#ctx0" brushRef="#br0" timeOffset="209204.9229">17746 11322 365 0,'0'0'22'0,"0"8"-18"16,0 13 17-1,0 6 22-15,0 9-18 0,0 5 0 16,0 2-6-16,0 1-2 16,0 4-2-16,0-3-10 15,2-1-4-15,9-4-1 16,1-3-3-16,3-5-5 16,3-6-5-16,15-8-27 15,11-9-33-15,9-9-37 16,22 0-86-16</inkml:trace>
  <inkml:trace contextRef="#ctx0" brushRef="#br0" timeOffset="209536.3927">19908 11439 330 0,'0'0'106'15,"0"0"-99"-15,0 0 17 16,0 0 6-16,0 2-14 16,0 12-11-16,0 11 7 15,0 11 4-15,0 6 4 16,-6 2 0-16,-2-2-8 0,2-1-3 15,2-7-7-15,-3 3-2 16,7-12 0-16,-2-6 0 16,-2-12-9-16,4-4-15 15,0-3-26-15,4-13-35 16,36-28-129-16</inkml:trace>
  <inkml:trace contextRef="#ctx0" brushRef="#br0" timeOffset="209752.3847">20427 11422 348 0,'0'25'64'15,"-4"12"-53"-15,-10 10 19 16,-9 5 12-16,4 6 4 16,3 2-23-16,8-2-8 15,1 1 1-15,3-7-9 16,4-9-2-16,0-13-5 15,0-11-2-15,0-12-9 16,0-7-19-16,0 0-50 16,11-33-162-16</inkml:trace>
  <inkml:trace contextRef="#ctx0" brushRef="#br0" timeOffset="212467.8555">22819 10867 244 0,'-15'-3'83'15,"-1"3"-53"-15,4 0 32 16,12 0-7-16,0 0-20 15,0 0-7-15,0 0-4 16,0 0-6-16,0 0-3 16,0 0-5-16,0 0-10 0,12 0-5 15,29 0 5-15,25 3 7 16,27 4-1-16,21 2 1 16,4 1-1-16,-4-1-2 15,-7 1-4-15,-18 2 2 16,-4-2-2-16,-15 0 1 15,-10-3-1-15,-17 1-2 16,-14-4 2-16,-14-1 0 16,-9-2 0-16,-6-1 0 15,0 0 2-15,0 0 0 16,0 0 0-16,0 0-1 16,-6 0-1-16,-29-1-10 15,-17-14-6-15,-18 1 6 0,-11 1 6 16,-8 1-1-1,-2 5 1-15,4-2 4 0,-1 5 0 16,13-5 2-16,15 4-1 16,19-2 2-16,22 4 0 15,13 2 2-15,6 1-5 16,0-3-1-16,0 3-6 16,0 0-3-16,33 0 10 15,17 6 0-15,16 6 4 16,15-2-3-16,9 3 0 15,12-3 3-15,3 2-3 16,-8-5-1-16,-14 3 0 16,-25-6 0-16,-23-4 0 15,-18 3 1-15,-17-3-1 0,0 0 2 16,0 0 5-16,-11 0-7 16,-20-7-3-16,-12-8-5 15,-17-2 4-15,-6 7-3 16,-9-3-1-16,-3 4 4 15,1 3-1-15,5 6 4 16,16 0 0-16,15 0 1 16,20 0 2-16,11 0-2 15,10 0-2-15,0 0-3 16,0 0-4-16,29 6 9 16,12 3-4-16,11-2 2 15,14 2-2-15,10-3-15 16,5-5-25-16,2 2-95 0,-15 0-158 15</inkml:trace>
  <inkml:trace contextRef="#ctx0" brushRef="#br0" timeOffset="213141.5517">26695 9932 173 0,'-19'6'157'16,"3"3"-117"-16,9-3 12 15,5-2-1-15,2-1-22 16,0 1-11-16,0-2-9 16,0 7-5-16,0 11-3 15,25 15 15-15,19 10-2 0,9 10-1 16,7 4-3-16,6 2-2 16,-6-1-6-16,-2 4 1 15,0-7 2-15,-6 1-3 16,-7-10-2-16,-7-7 0 15,-10-9-1-15,-13-10-4 16,-9-11-6-16,-6-7-22 16,0-4-34-16,0-11-19 15,0-25-210-15</inkml:trace>
  <inkml:trace contextRef="#ctx0" brushRef="#br0" timeOffset="213398.2952">27429 10034 423 0,'-19'8'16'0,"-6"11"-15"15,-16 6 14-15,-7 11 13 16,-7 5-3-16,-12 11-7 16,-1 5-4-16,-4 3 4 15,-1 4-5-15,1 0-7 16,12-6 2-16,8 2-5 15,11-9-3-15,12-11-3 16,15-10 2-16,8-8-13 16,6-4-17-16,0-14-33 0,37-4-54 15,23-4-71 1</inkml:trace>
  <inkml:trace contextRef="#ctx0" brushRef="#br0" timeOffset="213682.3726">27627 10629 190 0,'2'0'159'0,"4"0"-153"16,7 3 4-16,9-3 19 15,9 0 3-15,11 0-8 0,5 0-8 16,3 0-6-16,0 0-6 16,-7 0-1-16,-4 0 0 15,-12 0-3-15,-4 0-1 16,-9 0-3-16,-3-3-11 16,-5-20-59-16,-6-6-134 15</inkml:trace>
  <inkml:trace contextRef="#ctx0" brushRef="#br0" timeOffset="214049.3867">26670 9447 299 0,'-4'-2'69'15,"4"2"-69"-15,0 0 5 16,4 0-2-16,31 6 5 16,17 10 1-16,18-3 1 15,9 8-2-15,7-2 2 16,10-4 1-16,1 4-3 0,6-4 0 15,7-2 3-15,-1-1-3 16,1-5-1-16,-13-4-7 16,-12 1 1-16,-17-2-1 15,-21-2-1-15,-18 3-7 16,-20-3-22-16,-9 0-79 16,0 0-56-16</inkml:trace>
  <inkml:trace contextRef="#ctx0" brushRef="#br0" timeOffset="214274.8617">27604 9223 361 0,'-6'0'36'0,"6"0"-29"16,0 0 25-16,0 0-11 15,0 4-21-15,17 14 0 16,16 11 10-16,12 5-2 15,1 5-5-15,5 2-1 16,-1 0-1-16,0 3-2 16,3 0-1-16,3 3-24 15,-2-1-59-15,8 1-111 16</inkml:trace>
  <inkml:trace contextRef="#ctx0" brushRef="#br0" timeOffset="214740.3736">28797 10247 267 0,'-14'-4'68'15,"5"0"-18"-15,3 4 21 16,2 0-27-16,4 0-26 16,0 0-11-16,-2 0-6 15,-8 8-1-15,1 6 0 0,-1 3-1 16,8-1 0-16,2-3-1 16,0-3-5-16,0-6 2 15,14-1-8-15,9-3 2 16,6 0-1-16,-2-7 11 15,-2-8-6-15,-13 1 4 16,-6 9 3-16,-6 3 6 16,0 2-2-16,0 0 3 15,-8 0 3-15,-8 0 4 16,3 0 2-16,1 0-10 16,3 2-2-16,5-2-1 15,4 0-3-15,0 0-5 16,0 0-3-16,0 0-7 0,0 0-6 15,11 0-28-15,13-2-23 16,10-14-119-16</inkml:trace>
  <inkml:trace contextRef="#ctx0" brushRef="#br0" timeOffset="215378.6317">29647 10046 155 0,'0'0'261'0,"0"0"-251"0,0 0 3 16,0 4 0-16,0 17-10 15,-13 8 8-15,-7 8 10 16,7 6-11-16,7-5 1 15,0 3-1-15,6-4 0 16,0-4-5-16,0-4-5 16,23-11 0-16,5-4 0 15,3-6 5-15,3-8-2 16,11 0-1-16,11-11 3 16,4-14-2-16,8-8-3 15,-4-8-2-15,-8 3-3 0,-13 3 0 16,-12 8 1-1,-8 6 3-15,-15 9 1 0,-8 5 3 16,0 7 0-16,0 0 5 16,0 0-6-16,0 0-2 15,0 11-6-15,0 11 6 16,0 8 2-16,0 6 2 16,0 5-2-16,0 0 2 15,6-5-3-15,17-3-1 16,6-7 0-16,2-2 0 15,6-8 2-15,5-5 0 16,1-3-1-16,13-8 2 16,4-5 4-16,10-24-4 15,0-4-1-15,-5-10-1 0,-10-6-1 16,-11-3 0-16,-15 1 0 16,-17 4 1-16,-12 9 0 15,0 6 4-15,-2 12-3 16,-21 4-2-16,-8 1-4 15,-6 1-5-15,-4 5-7 16,-9 2-33-16,3 4-48 16,5 0-153-16</inkml:trace>
  <inkml:trace contextRef="#ctx0" brushRef="#br0" timeOffset="215708.0451">29308 9639 324 0,'0'0'54'0,"0"0"-44"15,12 0-10-15,36 3 16 16,20 7 0-16,33-1 3 15,21-3-2-15,25 3-4 16,10 0-2-16,6 0-2 16,1 0 3-16,-16 3-3 0,-15-5-8 15,-26 1 1-15,-32 2-2 16,-22-6 0-16,-22 4-2 16,-12-4-2-16,-7 1-2 15,-8-3-17-15,-1-2-53 16,-3 0-111-16</inkml:trace>
  <inkml:trace contextRef="#ctx0" brushRef="#br0" timeOffset="215954.9425">30624 9451 373 0,'0'0'50'0,"0"0"-43"16,0 7-7-16,0 8 6 16,7 7 18-16,17 3-7 15,14 5-7-15,7-1-4 16,5 2 0-16,-1 1-6 16,1 2 0-16,-5 1-3 15,-12 4-12-15,-8 0-64 16,-12-3-121-16</inkml:trace>
  <inkml:trace contextRef="#ctx0" brushRef="#br0" timeOffset="216682.0558">26281 10978 211 0,'25'7'32'0,"41"-4"-14"16,0-2 47-16,19-1 5 15,12 0-17-15,13 0-23 16,8 0-7-16,14 0 0 15,19 0 1-15,18 0-5 16,15 3 1-16,21 2-12 16,12-4 0-16,11 1-3 15,7 2-2-15,5 2-2 16,-15 2 0-16,-16 3 2 16,-27 0-3-16,-27 0 1 0,-25 0 0 15,-20 0 0 1,-5 0 0-16,-14 0 1 15,-4 1-1-15,-8-2 0 0,-13 2-1 16,-6-3 0-16,-21-1-3 16,-10-3 2-16,-4 1-2 15,-7-2-2-15,-5-4-2 16,-7 3-21-16,-6-3-33 16,0 0-51-16,-21 0-226 15</inkml:trace>
  <inkml:trace contextRef="#ctx0" brushRef="#br0" timeOffset="217394.3016">27381 11403 357 0,'0'0'47'0,"0"0"-46"16,0 3 11-16,0 10-3 15,0 7 9-15,0 10 5 16,6 5-4-16,0 3-1 0,-6 3-4 15,5 4 2-15,-5-5-2 16,6 0-6-16,-4 0-6 16,6-10 5-16,-2-5-7 15,7-9 0-15,-1-7-1 16,1-8-4-16,5-1 3 16,7 0 2-16,23-26 2 15,5-14-2-15,11-11-3 16,-6-6-2-16,-4 3-4 15,-11 6 2-15,-3 12 7 16,-7 11 0-16,-8 9 2 16,-13 12 0-16,-6 1 1 0,-6 3 4 15,0 0-7-15,0 3 0 16,0 13 0-16,6 12 4 16,1 7 7-16,1 4-4 15,2-1-4-15,7-2 0 16,1-1 0-16,7-5 0 15,0-6-3-15,12-10-4 16,4-3 4-16,13-11 1 16,14 0 4-16,11-22-2 15,6-15-1-15,2-7-2 16,-9-12-2-16,-8 2-1 16,-14 3-5-16,-14 6 7 15,-11 12 1-15,-13 8 3 16,-12 6 3-16,1 3-2 15,-7 7-2-15,0 2-2 0,0 1-5 16,-7 3-10-16,-15 3-18 16,-11 0-17-16,-11 0-69 15,-14 5-155-15</inkml:trace>
  <inkml:trace contextRef="#ctx0" brushRef="#br0" timeOffset="217783.8913">26707 11236 322 0,'-2'3'38'16,"2"-1"-38"-16,-4 6 12 15,-2 10 5-15,-2 5 10 16,-5 10-3-16,-8 9-6 16,1 4 7-16,-5 9-4 15,0 3-3-15,2-2-1 0,1-1-3 16,7-5-8-16,3-9-4 15,6-5-2-15,1-10 0 16,5-7-2-16,0-12-5 16,0-7-8-16,0 0-21 15,7-7-26-15,24-30-30 16,16-14-82-16</inkml:trace>
  <inkml:trace contextRef="#ctx0" brushRef="#br0" timeOffset="218016.6341">27003 11271 411 0,'0'4'12'0,"0"11"-8"16,-17 11 4-16,-3 10 14 0,-7 8 1 16,0 7-1-16,2-3-2 15,2 5-1-15,5-10-8 16,1-3-6-16,11-5-5 15,4-4-3-15,2-2 0 16,0-2-10-16,0-6-9 16,2-7-26-16,23-5-70 15,14-3-98-15</inkml:trace>
  <inkml:trace contextRef="#ctx0" brushRef="#br0" timeOffset="218452.6506">29454 11422 136 0,'0'0'140'0,"0"0"-122"15,0 0 29-15,0 0 3 16,0 11-32-16,0 7-2 15,0 16 7-15,-2 1-2 16,-18 10 3-16,-1-5-4 16,-2 1-5-16,-2-1-9 15,3-7-2-15,3-1-3 16,7-9-1-16,10-9 0 0,2-5-8 16,0-9-16-1,0 0-27-15,14-9-42 16,34-17-80-16</inkml:trace>
  <inkml:trace contextRef="#ctx0" brushRef="#br0" timeOffset="218692.2584">29988 11429 320 0,'0'0'66'0,"0"0"-60"16,0 15-1-16,-6 7 21 15,-1 3 3-15,-5 8-2 16,0 1-2-16,-5 5-1 16,-2 2-6-16,5-2 1 0,-3-1-9 15,1-2-8-15,3-6-2 16,7-4 0-16,4-1-6 16,-2-7-8-16,4-5-36 15,-2-6-80-15</inkml:trace>
  <inkml:trace contextRef="#ctx0" brushRef="#br0" timeOffset="219493.8607">15384 13232 119 0,'-21'25'28'16,"21"-10"2"-16,0-4 9 15,0 0 16-15,2-5-1 16,8-1-8-16,-4-2-8 16,7 0-6-16,1 2 2 0,15 1-5 15,19 2 1 1,24 3-11-16,25-3 0 0,31 0-5 16,19-5-4-16,14 0-5 15,-3 0 0-15,-16-3-5 16,-10 0 0-16,-24 0-4 15,-21 0-6-15,-27 0-26 16,-31 0-53-16,-29 0-150 16</inkml:trace>
  <inkml:trace contextRef="#ctx0" brushRef="#br0" timeOffset="219720.1448">15679 13745 128 0,'0'3'313'0,"2"1"-305"16,46-4-7-16,18 5 23 15,23-3 3-15,10 5-5 16,11-6-7-16,-1-1-7 16,1 4-2-16,-1-4-3 15,-1 0-3-15,-5 0-4 16,-6 0-13-16,-12 0-53 15,-6-8-140-15</inkml:trace>
  <inkml:trace contextRef="#ctx0" brushRef="#br0" timeOffset="228604.5124">19013 13305 38 0,'0'-11'38'0,"0"-2"-32"15,-16 4 7-15,3 4 6 16,3 2-1-16,10 3-6 0,0-3 1 16,0 3-1-16,0-2-8 15,0 2-4-15,0-2 5 16,0 2-2-16,0 0-2 16,0 0-1-16,0 0-1 15,0 0-3-15,0-3-3 16,0-1-19-16,0 2 1 15,0-1 11-15,0 3 10 16,0-3 4-16,0 3 5 16,0 0 15-16,0 0 7 15,0 0 5-15,0 0 6 16,0 0 10-16,0 0-4 16,0 0-4-16,0 0-6 0,0 0-7 15,0 0-7-15,0 0-3 16,0 0-4-16,0 0 0 15,0 0-8-15,0 3 1 16,0-3-1-16,0 5-1 16,0 6-3-16,0 4 1 15,0 6 13-15,0 4-6 16,0 9-1-16,0-1-3 16,0 14 5-16,-6 2-7 15,6 6-1-15,0 3 1 16,0 0-2-16,0-2 0 15,0-5 1-15,0-3-2 0,0-3 4 16,0-7-3-16,-2-5-1 16,-2-6 0-16,2-5 3 15,2-7-2-15,0-3 0 16,0-6-1-16,0-6 1 16,-5 0-1-16,5 0 0 15,0 0-2-15,0 0 2 16,-2 0-8-16,2-3-20 15,0-12-29-15,0-8-103 16</inkml:trace>
  <inkml:trace contextRef="#ctx0" brushRef="#br0" timeOffset="228985.9708">19390 13653 331 0,'0'3'46'0,"0"2"-43"15,0-5 24-15,0 0 0 16,0 0-27-16,6 0 0 0,19 0 2 15,8 3 7 1,12 1-2-16,13-3 3 0,8 2-5 16,7 0 1-16,3 1 2 15,-2 3 1-15,-1-2-3 16,-13 1-3-16,-7-3 1 16,-15-2-4-16,-7 6 1 15,-9-2-2-15,-1-3 1 16,-4 2-5-16,-3 0-3 15,-1-4-25-15,3 0-79 16,3 0-121-16</inkml:trace>
  <inkml:trace contextRef="#ctx0" brushRef="#br0" timeOffset="229578.4334">20888 13176 380 0,'6'0'11'16,"-3"0"-9"-16,1 0 12 16,2 15-1-16,2 11-8 15,2 14 14-15,-3 8-5 16,-5 3 3-16,2 7-3 15,-4 5-1-15,0 4-4 0,0-2 3 16,0 1-2-16,0-11-3 16,-13-4 1-16,3-10-3 15,-2-7-3-15,6-9 0 16,-3-6 0-16,3-9 0 16,2-7-2-16,2-3 0 15,2 0 3-15,-4 0 1 16,-2-10-4-16,3-15-18 15,3-12-6-15,0-1 22 16,7 2 2-16,26 4-1 16,4 10 0-16,4 6-1 15,3 1 0-15,-3 8 2 0,0 4 0 16,1 3-1-16,-5 0 1 16,-4 3-1-1,2 12 0-15,-4 7 0 0,-6 1 1 16,-9 1 3-16,-5 6-3 15,-11-1 1-15,0 3 5 16,-35 3 4-16,-9-2-3 16,-3-2 4-16,5-7-6 15,5-6 2-15,2-3-4 16,2-8 3-16,0 0-5 16,-4-3-1-16,-3-4-1 15,-1 0-24-15,-2 0-39 16,-3-11-103-16</inkml:trace>
  <inkml:trace contextRef="#ctx0" brushRef="#br0" timeOffset="230425.8951">17705 14292 127 0,'-25'-4'41'0,"15"4"-36"16,4 0 17-16,3 0 38 16,3 0-9-16,0 0-18 15,0 0-5-15,0 0-11 16,0 0-9-16,9 0-4 15,26 0 5-15,12 0 15 0,22 0 3 16,28-5 0-16,23-4-6 16,20 1-2-16,17 3-2 15,9-4-6-15,1 8-1 16,3-3-3-16,1 4-2 16,-1 0-2-16,-5 0 5 15,3 0-7-15,-3 0 3 16,2 8-3-16,-5-5 3 15,-12 2-4-15,-9-2 0 16,-5-3 0-16,-5 0 0 16,7 0 1-16,-5 0-1 15,-5 0 1-15,-8 0 0 16,-9 0-1-16,-1-3 0 16,-3 3 0-16,-5-2 1 15,-5-1-1-15,-11 3 0 0,-11 0 1 16,-15 0-1-16,-13 0 0 15,-11 0-2-15,-12 0 2 16,-3 3-1-16,0 2-1 16,-7-2-1-16,5 2 3 15,-1 1 3-15,1-1-3 16,2-2 1-16,-7 2-1 16,-1-2 0-16,-7 0 0 15,0-3 1-15,-2 0-1 16,-4 3-2-16,0-3 0 15,0 0 2-15,0 0 2 16,0 0-2-16,0 0 0 0,0 0-7 16,0 0-1-16,0 0-2 15,0 0-2-15,0 0-3 16,0 0-10-16,0 0-17 16,-6 0-80-16</inkml:trace>
  <inkml:trace contextRef="#ctx0" brushRef="#br0" timeOffset="231385.3378">19148 14832 248 0,'-6'-8'71'0,"-1"5"-31"16,7 3 21-16,0 0-11 15,0 0-25-15,0 0-13 16,0 0-4-16,0 3-6 15,0 5-1-15,0 9-1 16,0 10 13-16,0 13-1 0,0 5-3 16,0 8-4-16,0 3-1 15,0 0 3-15,0-2-4 16,0-3 1-16,0-6-3 16,0-5 0-16,0-11-1 15,0-7 0-15,0-4 1 16,0-6-1-16,0-6 0 15,0-5 0-15,0 2-2 16,0-3 2-16,0 0-3 16,0 0 2-16,0 0-2 15,0 0 3-15,0 0 0 16,0 0-1-16,0 0 1 16,0 0-1-16,0 0 1 0,0 0 0 15,0 0 1-15,0 0-1 16,0 0 0-16,0 0-1 15,0 0 0-15,0 0-4 16,0 0-21-16,0-7-36 16,0-12-41-16,9-9-245 15</inkml:trace>
  <inkml:trace contextRef="#ctx0" brushRef="#br0" timeOffset="231972.1591">19745 14904 431 0,'-6'0'35'15,"4"0"-35"-15,-2 15 19 16,-2 8-3-16,3 9 0 16,-1 8-5-16,4-3-2 15,0 7 3-15,0 0-4 16,0-3 0-16,11 0-1 15,3-5-6-15,1-7 0 16,-7-10-1-16,-2-8-1 16,0-11-4-16,-2 0-1 15,15 0 2-15,18-19 0 16,19-24 1-16,8-9-13 0,-12-8 4 16,-11 10 6-1,-12 21 5-15,-10 10 1 0,-11 8 0 16,-4 11 5-16,-4 0 2 15,0 0 1-15,0 0-6 16,0 14 1-16,0 12 2 16,0 8 5-16,6 1 0 15,5 3-5-15,1-2-2 16,7-2 1-16,1-5-2 16,5-7 3-16,-2-6-4 15,0-6-1-15,-5-3 0 16,7-7-3-16,10 0 3 15,9-17 7-15,11-14-2 16,9-9-1-16,-6-7-3 0,0 1-1 16,-14 3 1-16,-9 6 0 15,-10 8 1-15,-13 3-2 16,-4 8 3-16,-8 1-1 16,4 5-2-16,-4 5 0 15,0 3-4-15,0 4-17 16,0-4-21-16,2 4-26 15,11 0-117-15</inkml:trace>
  <inkml:trace contextRef="#ctx0" brushRef="#br0" timeOffset="232240.3812">21018 14904 360 0,'0'8'12'16,"0"11"-1"-16,0 6 26 16,0 8-4-16,0 7-13 15,0 0-5-15,0 5 1 16,-2-1-3-16,-4 0 1 16,2-3-4-16,-2-2-5 15,0-5-2-15,-1-13-3 16,1-5-3-16,4-13-2 15,2-3-15-15,0 0-32 0,0-19-73 16,37-23-140 0</inkml:trace>
  <inkml:trace contextRef="#ctx0" brushRef="#br0" timeOffset="232496.4823">21473 14849 380 0,'0'0'37'16,"0"16"-37"-16,0 12 27 16,-6 8 3-16,4 5-8 15,-2 3-2-15,2 5-3 0,-2 2 1 16,-3-1-2 0,1 2 0-16,-2 4-4 15,-2-9-3-15,-3 1-4 0,1-11-3 16,1-3-2-16,3-12-1 15,-4-6-5-15,6-7-20 16,6-9-41-16,0 0-94 16</inkml:trace>
  <inkml:trace contextRef="#ctx0" brushRef="#br0" timeOffset="240567.8048">4041 10448 39 0,'0'0'35'0,"-2"0"-16"15,-2 0 6-15,2 0 7 16,2 0-10-16,0 0-6 0,0 0-6 15,0 0-7-15,0 0 3 16,0 0-4-16,0 0 3 16,0 0-5-16,0 0 0 15,0 0-2-15,0 0 4 16,0 0-1-16,0 0 0 16,0 0-1-16,-4-2-4 15,4 2-5-15,-2 0-2 16,-2 0-4-16,4 0-7 15,0 0 10-15,0 0 7 16,0 0 3-16,0 0-2 16,0 0-1-16,0 0-4 15,0 0 3-15,-2 0 6 0,-3 0 6 16,-1 0-1-16,0 0 12 16,4 0 16-16,-4 0 8 15,6 0 2-15,0 0 3 16,0 0-8-16,0 0-4 15,0 0-9-15,0-4-5 16,0 4-6-16,0 0-9 16,0-4-5-16,0 3-1 15,0-5 1-15,25-9 2 16,16-3 1-16,2-6 0 16,-3-1-2-16,7 0 1 15,3 1-2-15,3 0 1 16,5-5 1-16,0 0-2 15,13-4 0-15,1 0 1 0,0 0 0 16,-4 0 0-16,-1 0 0 16,-7 3-1-16,-5 0 1 15,-5 3-1-15,-7 5 0 16,-3-6 0-16,-7 10-1 16,-8 0 1-16,-5 4 0 15,-7 5 0-15,-7 6 2 16,-4 0-1-16,-2 3-1 15,0 0 0-15,0 0 0 16,0 0 3-16,0 0-3 16,0 0-2-16,4 0 2 15,-4 0-1-15,0 0-1 16,0 0 0-16,0 0-7 0,0 0-14 16,0-4-55-16,2-3-32 15,2-4-29-15</inkml:trace>
  <inkml:trace contextRef="#ctx0" brushRef="#br0" timeOffset="241002.3441">4651 9884 123 0,'-6'0'88'15,"0"0"-64"1,-1 0-15-16,7 0 16 0,0 0-5 16,0-3-11-16,0 3-8 15,0-1 6-15,0-2-5 16,21 2 0-16,14-2 0 16,7-1-1-16,7 3 1 15,5-5-2-15,6 1 0 16,-2-1 0-16,6 2-2 15,-8 3 1-15,-9-1-1 16,-14 2 0-16,-6 0-4 16,-8 0 5-16,-17 0-8 15,2 2 5-15,-4 3-8 0,0 6 10 16,0-4 2-16,0 8 3 16,0 4 2-16,-12 0 0 15,-7 3-2-15,4 0-1 16,3 2 1-16,0 5 0 15,3-2-3-15,-3-1 0 16,6-1-8-16,0-7-51 16,-1-8-139-16</inkml:trace>
  <inkml:trace contextRef="#ctx0" brushRef="#br0" timeOffset="251021.844">27375 1131 198 0,'0'0'58'15,"0"0"9"-15,0 0-2 16,0 0-13-16,0 0-11 16,0 0-9-16,0 0-2 15,0 0-7-15,0 0-4 16,0 0-8-16,0 0-5 16,0 0-1-16,0 0-2 15,0 5-3-15,0 2 0 16,0 2 1-16,4 5 4 15,17 5-3-15,6 4 4 0,10 5-3 16,4 4 3-16,3 0-2 16,5 7 1-16,1 1-2 15,-3 2-3-15,-3 5 4 16,-3-2-3-16,-4-2 0 16,-6-9 0-16,-2-1-1 15,-6-9 0-15,-9-4-1 16,-1-3 1-16,-1-8-1 15,-6-5-1-15,-1-1-4 16,-3-3-2-16,2 0-7 0,-2 0-21 16,8-6-39-1,15-26-21-15,0-12-169 0</inkml:trace>
  <inkml:trace contextRef="#ctx0" brushRef="#br0" timeOffset="251308.0675">28162 1177 410 0,'0'4'30'0,"0"-3"-26"16,0 2 4-16,-14 9 8 16,-21 9-1-16,-15 10 3 15,-10 10 1-15,-4 4 0 16,2 2-7-16,2 3 1 0,0-1-7 15,2 0 0-15,7-5-4 16,5-6 0-16,7-1-2 16,12-7 0-16,9-3-3 15,7-4-1-15,11-4-8 16,0-5-18-16,0-3-31 16,6-8-44-16,30-3-95 15</inkml:trace>
  <inkml:trace contextRef="#ctx0" brushRef="#br0" timeOffset="251608.0936">28134 1627 146 0,'0'0'239'0,"0"0"-221"15,0 0-16-15,0 0 28 16,0 0-2-16,0 0-8 16,0 0-12-16,4 2-6 15,6-2 1-15,9 1-2 16,12 2 0-16,10-2 1 16,4 2-1-16,3-3 1 15,-1 1 0-15,-7-1 0 16,-1 0-2-16,-8 0 0 15,0 0-4-15,-6-1-29 0,-9-13-117 16</inkml:trace>
  <inkml:trace contextRef="#ctx0" brushRef="#br0" timeOffset="251847.4326">28411 1489 355 0,'0'5'36'16,"0"-2"-34"-16,0 8-2 16,0 8 14-16,0 10 13 15,0 4-1-15,0 7-6 0,0 0-7 16,0 2-6-16,6-1-2 16,0-2-5-16,4-3-1 15,-1-6-1-15,1-6-10 16,4-5-18-16,5-6-41 15,14-12-114-15</inkml:trace>
  <inkml:trace contextRef="#ctx0" brushRef="#br0" timeOffset="252170.0896">29264 1462 241 0,'0'-1'131'0,"0"1"-107"15,2 0 3-15,2 0-5 16,3 0-7-16,1 0-9 15,11 0-5-15,16 0 0 16,14 0 1-16,11 0 3 16,2 3-3-16,8-2 0 0,-1 1-2 15,-3-2-3-15,-6 0-16 16,-11 0-68-16,-11-3-143 16</inkml:trace>
  <inkml:trace contextRef="#ctx0" brushRef="#br0" timeOffset="252483.9743">29977 1308 106 0,'5'1'282'15,"1"-1"-276"-15,4 2-6 0,5 5 7 16,3 3 1-1,7 2 3-15,0 3 0 0,4 6-2 16,2 4 0-16,4 4-1 16,0 2-3-16,2 1 0 15,-2-2 2-15,3 3-5 16,-1-4 0-16,0-2 0 16,-2 1 3-16,-4-6-5 15,-6-3 0-15,-7-6 0 16,-7-4 0-16,-11-5-6 15,2-4-17-15,-2 0-79 16,0 0-111-16</inkml:trace>
  <inkml:trace contextRef="#ctx0" brushRef="#br0" timeOffset="252754.1549">30631 1321 359 0,'-7'0'33'0,"7"0"-29"16,-4 0 19-16,-8 10 2 15,-13 2-12-15,-8 10-3 16,-13 8 1-16,1 3 0 16,-3 4-2-16,1 1-4 15,10 3 1-15,0-5-6 16,3-2 1-16,14-1-1 0,1-3-3 15,9-4-6-15,10-4-9 16,0-5-46-16,10-10-75 16,29-7-109-16</inkml:trace>
  <inkml:trace contextRef="#ctx0" brushRef="#br0" timeOffset="253048.6691">30881 1623 205 0,'0'0'40'16,"0"0"-29"-16,0 0-11 15,6 0 24-15,17 0-7 16,6 2-4-16,4 0-1 15,6 3-4-15,0 0 1 16,-2-2 1-16,3 1 0 16,-9-1-1-16,-4-1-8 15,-5-2 0-15,-11 0-2 16,-3 0-5-16,-8 0-39 16,0 0-141-16</inkml:trace>
  <inkml:trace contextRef="#ctx0" brushRef="#br0" timeOffset="253640.2811">26575 930 233 0,'-6'10'23'0,"4"6"-9"15,-5 11 10-15,3 9 12 16,2 6-1-16,2 5-8 16,0 7-14-16,0 3 8 15,0 6-4-15,0 2-5 16,0 2 0-16,2 0 0 16,2 0-2-16,-4-3-4 15,0-2 1-15,0-6-1 16,0-6-4-16,0-12-1 15,0-13-1-15,0-12-4 16,0-10-8-16,0-3-21 16,0-9-40-16,15-35-31 0,24-17-102 15</inkml:trace>
  <inkml:trace contextRef="#ctx0" brushRef="#br0" timeOffset="253863.7031">27065 1127 410 0,'0'0'19'16,"0"0"-19"-16,0 4 0 15,0 10 0-15,0 8 3 16,0 14 12-16,0 12-4 16,-13 9 1-16,5 5-1 15,0 4-7-15,8 1-3 16,0-1-1-16,0-2-1 0,27-4-9 15,12-4-19-15,19-7-46 16,23-13-119-16</inkml:trace>
  <inkml:trace contextRef="#ctx0" brushRef="#br0" timeOffset="254428.0818">31639 1118 313 0,'0'10'84'0,"7"-5"-84"16,-3 4 0-16,-4 5 11 16,0 11 3-16,0 5 9 15,0 10-9-15,0 7 6 16,-13 5-8-16,1 4 1 15,-1 3-1-15,3 1 1 16,10-5-6-16,0-3-7 16,0-10 2-16,0-6-2 0,0-8-3 15,0-11-2-15,0-6-7 16,0-11-22-16,13 0-72 16,15-36-22-16</inkml:trace>
  <inkml:trace contextRef="#ctx0" brushRef="#br0" timeOffset="254651.6048">32088 1238 1 0,'0'8'430'0,"0"-3"-430"16,4 1 0-16,-4 5 1 15,0 9 13-15,0 5 3 16,0 13-4-16,0 7-3 15,-4 5 1-15,-11 7-5 0,3 1-2 16,-4 2-2-16,3 3-2 16,-6-2-2-16,1 0-9 15,-7-8-33-15,-6-8-147 16</inkml:trace>
  <inkml:trace contextRef="#ctx0" brushRef="#br0" timeOffset="271357.3666">23735 14173 316 0,'0'0'11'15,"-9"0"-8"-15,-7 0 19 16,10-2 17-16,6 2-25 15,0 0 1-15,0 0 6 16,0 0 1-16,0 0-6 16,0 0-3-16,0 0-3 15,0 0-1-15,0 0 0 16,0 0-1-16,0 0-2 0,0 0-5 16,0 0-1-16,12 0 1 15,17 2 2-15,14 9 6 16,17-2-5-16,9-2-1 15,5 1 3-15,11-1-6 16,4 0 4-16,2 0-3 16,0-6-1-16,-13 3 0 15,-16-4 1-15,-18 0 0 16,-24 0-2-16,-14 0 0 16,-6 0 1-16,0 0 1 15,-20 0-1-15,-26 0-8 16,-20-4 4-16,-12-1 2 15,-5 2-2-15,8-2 3 0,1 3-4 16,4-5 4-16,2 5 1 16,8-4 0-16,6 3 1 15,21 1 0-15,14 0-1 16,5 2 5-16,14-3-3 16,0 3-2-16,0 0-8 15,0 0 0-15,16 0 1 16,15 0 7-16,19 0 3 15,8 3 1-15,10 1-1 16,10 2-3-16,1 3 2 16,2-4 1-16,-3 3-2 15,-14 1 4-15,-24-7-5 0,-18 3 0 16,-18-2-1 0,-4 0-1-16,0 2-2 0,-41 1 2 15,-15-1 2-15,-14 1 0 16,2 2-1-16,8-5 0 15,4 0 0-15,4-3 0 16,15 0-1-16,6 0-1 16,15 0 3-16,9 0 2 15,7 0-2-15,0 0-5 16,0 0-2-16,0 0 3 16,27 0 4-16,13 0 3 15,13 0-3-15,9 0-3 0,2 0 1 16,3 0-5-16,-10 0-27 15,-5-3-56 1,-6 0-90-16</inkml:trace>
  <inkml:trace contextRef="#ctx0" brushRef="#br0" timeOffset="285667.7888">26135 13407 12 0,'0'-6'4'0,"0"1"3"16,0 1 3-16,0 1 11 16,0-1-6-16,0 1-5 15,0 0 1-15,0 3 0 16,0-1-1-16,0-3-2 16,0 0-1-16,0 1 4 15,0 2-5-15,0-2-4 16,0 0 0-16,0 3 0 15,0-3-2-15,0 2-4 0,0-3 3 16,0 1-3-16,0-2 1 16,0 2 0-16,0 0-3 15,2-2 1-15,-2 2-9 16,6-4-12-16,0 3-44 16</inkml:trace>
  <inkml:trace contextRef="#ctx0" brushRef="#br0" timeOffset="286432.1702">26168 13089 89 0,'0'-5'69'0,"0"1"-45"15,0 4 2-15,0 0 13 16,0 0 8-16,0 0-9 16,0 0-10-16,0 0 0 15,0 0-5-15,0 0-2 0,0 0-1 16,0 0-5-16,0 0 1 16,0 0-8-16,0 0 0 15,0 0-4-15,0 4 0 16,0 3 2-16,0 4-4 15,0 7 1-15,0 5 5 16,4 10 1-16,2 1 0 16,-4 1-4-16,4 6 0 15,-2 3 0-15,-4 8 1 16,0 2-1-16,0-2-5 16,0 0 3-16,0-1-1 15,0-8-1-15,0-2 1 0,-4-4-1 16,2-12-1-1,-2-3 1-15,4-7-1 0,-2-4 0 16,2-7 0-16,0 0 0 16,0-4 0-16,0 0-1 15,0 0 1-15,-4 0-3 16,2 0-9-16,-9-5-19 16,5-16-45-16,4-5-99 15</inkml:trace>
  <inkml:trace contextRef="#ctx0" brushRef="#br0" timeOffset="286724.3407">26523 13496 338 0,'0'-5'62'16,"8"2"-54"-16,3-1 1 15,14-3 3-15,16-1-5 16,11 5-5-16,12-1 6 16,4 4-1-16,-2 0-1 15,-4 0-1-15,-2 4 1 16,-4 6-3-16,-2-2 0 16,-9-1-2-16,-8 1-1 15,-12-4 0-15,-12-1-1 16,-7-2-6-16,-6-1-17 0,0 0-60 15,-31 0-106-15</inkml:trace>
  <inkml:trace contextRef="#ctx0" brushRef="#br0" timeOffset="286972.0896">26765 13117 231 0,'0'18'49'0,"0"8"-49"16,0 14 17-16,12 20 20 0,7 6 2 15,-7 3-9-15,3 0-4 16,1-2-10-16,-9-4 2 16,3-5-11-16,-8-7-3 15,-2-7-4-15,0-7 0 16,0-7-18-16,0-11-51 15,0-13-93-15</inkml:trace>
  <inkml:trace contextRef="#ctx0" brushRef="#br0" timeOffset="287489.8025">27896 13179 371 0,'0'15'4'0,"6"7"-2"16,-2 7 10-16,-4 15 21 15,0 5-7-15,0 5-1 16,0 9-5-16,0-2 1 16,-6 2-5-16,-4 0-3 15,3-8-6-15,1-7-2 16,4-5-2-16,-6-12 0 15,6-3-2-15,2-12-1 16,-4-7 0-16,4-7-1 16,0-2-2-16,0 0 0 0,0 0 3 15,0-18 1-15,29-13-1 16,12-9-2-16,9-4 2 16,-3 7 0-16,-6 8-4 15,-3 10 4-15,-5 10-2 16,0 7 0-16,4 2 2 15,4 2-3-15,-3 19 3 16,1 1 0-16,-4 3 0 16,-4 4 0-16,-6 1 0 15,-9-4 0-15,-12-1 0 16,-4-3 1-16,0 0-1 16,-22-3 1-16,-28-2 3 15,-16-1 3-15,-17-2-5 16,-1-3-2-16,-1-3-6 0,2-5-18 15,0-3-25-15,-1 0-62 16,-1 0-89-16</inkml:trace>
  <inkml:trace contextRef="#ctx0" brushRef="#br0" timeOffset="287954.0133">25306 14225 121 0,'6'5'249'16,"12"-5"-249"-16,18 0 3 16,19 6 25-16,34-3 7 15,27 2-11-15,29-2-3 16,24 2-5-16,15-2-2 16,11 5-2-16,11-2-1 15,5 5-3-15,0-3-1 16,-2 0-2-16,2-1 0 15,-15 4-2-15,-14-7 1 0,-19-1-4 16,-31 0 3-16,-10-3-2 16,-14 0 1-16,-15 0 0 15,-14 0-2-15,-13 0-1 16,-19 0 1-16,-16 0-1 16,-16 0-4-16,-11 0-5 15,-4 0-12-15,-6 0-56 16,-42 8-123-16</inkml:trace>
  <inkml:trace contextRef="#ctx0" brushRef="#br0" timeOffset="288366.6043">25752 14611 304 0,'0'11'69'0,"0"0"-58"0,0 8-11 15,0 9 17-15,0 7 7 16,0 8-8-16,0 4-4 16,0 6 9-16,0-2-9 15,-10 0 2-15,0 0-3 16,-3-4-5-16,1-7 0 16,-1 1-5-16,1-8-1 15,0-6 1-15,-1-2-1 16,3-3-2-16,-3-8-5 15,5-2-14-15,-2-8-36 16,1-4-110-16,9-3-86 16</inkml:trace>
  <inkml:trace contextRef="#ctx0" brushRef="#br0" timeOffset="289551.9152">26323 14827 227 0,'0'0'137'0,"0"0"-125"0,0 3 30 16,0-1 2-16,2 2-26 16,-2 3-13-16,0 8-3 15,4 9 7-15,-4 6 4 16,0 3-7-16,0 5 4 16,0 4-4-16,0-4 2 15,0 3-3-15,0-6-3 16,0-2 2-16,0-3-2 15,0-8 0-15,0-3-2 16,0-5 0-16,0-7 0 16,0 1 0-16,0-8 0 15,0 0 0-15,0 0 0 0,2 0 0 16,-2 0 2-16,0 0 1 16,0 0-1-16,4-4 5 15,-4 4-2-15,0-4-5 16,0 1 1-16,0 3-1 15,0 0 0-15,0 0 0 16,0 0 0-16,0 0-1 16,0 0 1-16,0 0 0 15,0 0-1-15,0 0 1 16,0 0 0-16,0 0 1 16,0 0 1-16,0 0-2 15,0 0 1-15,0 0 0 16,0 0 0-16,0 0 0 0,0 0-1 15,0 0-1-15,0 0 1 16,0 0 0-16,2-1 0 16,4-2 0-16,5 0-1 15,3-8 1-15,5-1 0 16,1-3 1-16,1-4-1 16,4-1 1-16,0 1 0 15,2-8-2-15,-1 6 1 16,5-4 0-16,9-2 0 15,-3-2 0-15,4 4 0 16,-1-8 0-16,1 4 0 16,-4-1 0-16,-6 3 1 0,-2 2-1 15,-4 6 0-15,-6 5 0 16,-3 4 0-16,-4 1 0 16,-12 6 0-16,3 3 0 15,-3 0 0-15,0 0 0 16,0 0-2-16,0 3-5 15,0 6 0-15,4 10 5 16,2 3 2-16,0 2 4 16,0 6-2-16,0 3-1 15,-1-4 0-15,-3 8 2 16,4-4-2-16,4-4-1 16,3-2 1-16,-5-1 1 15,4-4 0-15,1-9-1 0,1-2-1 16,-6-3 0-16,3-5 3 15,-3 1-3-15,-2-4 2 16,7 0 0-16,5 0 0 16,17-12 4-16,13-10-1 15,8-14-4-15,-3-8 0 16,3-4-1-16,-2-6 2 16,2-1-2-16,2-1 0 15,-13 10 1-15,-3 5-2 16,-18 11-1-16,-5 8 2 15,-7 4 3-15,-5 8-2 16,-1 1 1-16,-6 5-2 0,4 1 0 16,-4 3-1-1,0 0-2-15,0 0-12 0,0 0-17 16,0 3-24-16,10 8-36 16,9 0-190-16</inkml:trace>
  <inkml:trace contextRef="#ctx0" brushRef="#br0" timeOffset="289927.1453">28179 14710 349 0,'0'0'62'0,"0"7"-55"0,0 11-7 15,6 4 13-15,-4 7 6 16,9 4-1-16,-5 6 0 16,0 0-6-16,0 2 0 15,0-1-2-15,-6 0-4 16,2 5 1-16,3-4-2 16,-3-3-1-16,2 3-1 15,2-5-2-15,-2 2 1 16,-4-9-1-16,2 1 0 15,-2-7-1-15,0-3 0 16,0-1 0-16,0-8-1 16,0-3 0-16,0-2-4 0,0-2-3 15,0-1-12-15,0 3-8 16,0-6-12-16,0 0-31 16,0 0-56-16</inkml:trace>
  <inkml:trace contextRef="#ctx0" brushRef="#br0" timeOffset="295997.9563">16287 16845 105 0,'-19'-10'18'16,"-1"-2"-5"-16,-1 6 22 15,6-1 10-15,-1 0 4 16,10 2-11-16,-3-1-6 16,-1 1 0-16,-2 2-15 15,3-2 0-15,-5 2-8 16,6 0-7-16,1 0-2 15,3 2-1-15,4 1 1 16,0 0-4-16,0 0 0 16,0 0-3-16,0 0 7 0,0 0 4 15,0 0 0 1,0 0 8-16,0 0-3 0,0 0 9 16,0 0 2-16,0 0-2 15,0 0 1-15,0 0-3 16,0 0 1-16,0 0-8 15,0 0-7-15,7 0-2 16,26 0 0-16,12 7 7 16,25 8-1-16,11 0 1 15,10-1-2-15,4-2-1 16,-2-5 0-16,2 0 3 16,-8 1-4-16,-11-4-1 15,-14-1 0-15,-14 0-2 16,-11-3 3-16,-10 0-3 0,-6 0 0 15,-9 0-6-15,-6 0-26 16,-4-3-35-16,-2-4-87 16</inkml:trace>
  <inkml:trace contextRef="#ctx0" brushRef="#br0" timeOffset="296364.4148">15898 17191 393 0,'4'0'10'0,"29"0"-9"15,15 4 15-15,12-4 14 16,12 4-1-16,9-1-15 15,8 5 2-15,4-6-2 16,4 3 1-16,0-2-2 16,4 1-3-16,-10 3-4 15,-6 1-2-15,-13-3-4 16,-12 4 2-16,-16-1 2 16,-7 0-4-16,-14-2-2 15,-5-4 2-15,-11 4-1 0,-7-6-3 16,0 0-5-1,0 0-13-15,0 0-29 0,0 0-54 16,0 0-146-16</inkml:trace>
  <inkml:trace contextRef="#ctx0" brushRef="#br0" timeOffset="297864.1944">19454 17599 268 0,'-7'0'67'0,"1"-1"-56"16,4 1 20-16,2 0 17 15,0 0-24-15,0 0-11 16,0 0-6-16,0 0 4 16,0 0 1-16,0 0-1 15,0 0 0-15,0 0-3 16,0 0 0-16,0 0-4 15,0 0-3-15,0 11 0 16,0 5 1-16,0 12 6 16,0 3 1-16,0 12 2 0,0-2-5 15,0 3 0-15,0 1 1 16,0 5-2 0,0-3-1-16,0 2 0 0,0-3-1 15,0 3 1-15,0-1-1 16,0-4 0-16,0-1 2 15,0-8-2-15,0-8 1 16,0-5 0-16,0-5-2 16,0-7 0-16,0-3-2 15,0-4 1-15,0-3 0 16,0 0 0-16,0 0-1 16,0 0-1-16,0 0 1 15,0 0 0-15,0 0-6 0,0 0-4 16,0 0-10-16,0 0-24 15,0-13-26-15,13-11-100 16,22-5-127-16</inkml:trace>
  <inkml:trace contextRef="#ctx0" brushRef="#br0" timeOffset="298351.5647">20053 17649 330 0,'0'0'64'0,"0"0"-59"15,0 0 19-15,0 4 12 16,0 7-19-16,0 4-5 16,0 7-2-16,0 7 2 15,0 5 2-15,0 5 0 16,0-1-1-16,0 2-5 16,0 4 0-16,-6 3 2 15,4 5-1-15,2-3-1 16,0 5-2-16,0-10 1 0,0-4-2 15,0-5 2-15,0-10-2 16,0-6 0-16,0-6-1 16,0-3-1-16,0-2-1 15,0 0-2-15,0-7 0 16,0 1 0-16,0-2-1 16,0 0-3-16,0 0 0 15,0 0-13-15,0 0-18 16,0 0-16-16,0-11-9 15,0-11-93-15,0-6-160 16</inkml:trace>
  <inkml:trace contextRef="#ctx0" brushRef="#br0" timeOffset="299153.655">20452 17830 346 0,'0'0'71'15,"0"0"-63"-15,0 0 12 16,0 0 5-16,0 4-15 16,0 8-7-16,2 8 6 15,4 10 3-15,5 2 0 16,-3 6 7-16,0 6-12 15,5 3 4-15,-1-2-2 0,3-1 1 16,1-4-2-16,5-7 2 16,6-3-4-16,-3-6-2 15,1-6 2-15,0-8-6 16,-6-1 5-16,-1-6-2 16,-1-3-2-16,3 0 2 15,13 0 2-15,11-18 2 16,10-18-4-16,8-10-3 15,-7-7-2-15,-1-2-8 16,-10-1-3-16,-9 5 0 16,-6 9 6-16,-9 7-1 15,-7 10 8-15,-3 3 3 0,-4 7-2 16,-6 8 5-16,2 0-4 16,-2 6 4-16,0 1 1 15,0 0-5-15,0 0-2 16,0 0 0-16,0 11-3 15,5 11 3-15,3 8 2 16,-2 8 5-16,8 8-4 16,-1 2 0-16,-1-3-1 15,9-2-1-15,2-6 0 16,-1-10-1-16,3-3 0 16,0-6 0-16,-6-11 1 15,-5-1-1-15,1-6 0 16,-3 0 5-16,2 0-3 0,15-9 6 15,9-15-2-15,9-3-3 16,1-10-1-16,-9 3-2 16,0-1-1-16,-8-5 1 15,0-2-2-15,0 3 2 16,-2 1-4-16,-2 2 2 16,-8 8-2-16,1 5-2 15,-13 4 6-15,-1 4 1 16,-4 5-1-16,-2 4 4 15,0 0-2-15,0 3-2 16,0 0-2-16,0 2-5 16,0 1-11-16,0 0-17 0,0 0-23 15,0 0-37-15,6 0-88 16</inkml:trace>
  <inkml:trace contextRef="#ctx0" brushRef="#br0" timeOffset="299687.1203">22217 17803 192 0,'0'0'51'16,"0"0"-18"-16,0 0 33 15,0 0-11-15,0 0-30 16,0 0-7-16,2 0-3 16,-2 0-3-16,5 0 0 15,-5 0-2-15,2 0 0 16,-2 1-2-16,0 3-2 15,4 3 5-15,-4 3-1 16,0 2-3-16,2 6 5 16,-2 4-3-16,0 0 2 15,0 2-1-15,0 10-2 0,0 0-1 16,0 7 3-16,0 0-2 16,0 1-2-16,-6-4-1 15,4-5-1-15,-3 0-1 16,3-8 3-16,2-3-4 15,0-4 0-15,0-3-1 16,0-8-1-16,0-3 0 16,0-2-1-16,0-2-4 15,0 0 0-15,0 0-9 16,0 0-8-16,-6 0-19 16,6 0-21-16,-4-9-30 15,4-6-152-15</inkml:trace>
  <inkml:trace contextRef="#ctx0" brushRef="#br0" timeOffset="300091.91">22726 17745 182 0,'0'0'222'0,"0"0"-203"16,0 0 11-16,0 0 9 0,0 0-21 15,0 6-12-15,2 11 2 16,-2 5 6-16,0 3 3 16,0 8-1-16,0 4 4 15,0 0 0-15,0 2-6 16,0-6 0-16,0 2-5 15,0 1-1-15,0 1-2 16,0-8-1-16,0 0-1 16,0 0-4-16,0-7 0 15,0-3-1-15,0-3 1 16,0-3-2-16,0-1 0 16,0-4-8-16,0-3-8 15,0-1-21-15,0-4-8 16,0 0-20-16,0 0-38 15,0-17-151-15</inkml:trace>
  <inkml:trace contextRef="#ctx0" brushRef="#br0" timeOffset="300923.3385">18803 17433 284 0,'2'0'39'15,"24"0"-37"-15,12 0 19 16,7 0 34-16,15 0-16 15,6 0-21-15,13 0 2 16,10 0-8-16,4 0 2 16,8 0 0-16,11 0-3 0,14 4-2 15,14-3 1-15,22 2 1 16,3 3 3-16,4-3 0 16,1 3-7-16,1-2 3 15,9 2-4-15,8-3-1 16,7-2-2-16,-1-1 0 15,-6 0 0-15,-12 0 0 16,-17 0-1-16,-20-4 0 16,-20 1-2-16,-9-4 1 15,-11 0-1-15,2 2 0 16,-8 0 1-16,-8 3-1 16,-12-2 1-16,-7-1-1 15,-10 4-1-15,-5 1 1 0,-11 0 0 16,-9 0 0-1,-3 0-1-15,-11 0 0 0,-3 0 1 16,-1 0-1-16,-9 0-2 16,-2 0 1-16,-2 0-5 15,0 0-13-15,0 0-14 16,0 0-17-16,-14 0-32 16,-28-2-90-16</inkml:trace>
  <inkml:trace contextRef="#ctx0" brushRef="#br0" timeOffset="302004.1287">20270 16472 127 0,'13'-3'38'0,"1"-2"-22"0,3-1 36 15,5 1 13-15,3-3-26 16,2 3-6-16,8-4-7 16,0 1-11-16,7 3-3 15,1-1 1-15,11 0-2 16,-3 1-1-16,7 3-3 15,-2 2-2-15,0 0 2 16,2 0-2-16,-6 10-2 16,-1 9 1-16,-5 6-1 15,-5 1 3-15,-4 3-4 16,-4 5-1-16,-8-2 2 16,-6 1 2-16,-7 1-5 15,-10 2 2-15,-2 3-1 0,0 5 0 16,-25 2 4-16,-12-6 3 15,-10 0-7-15,-3-7 3 16,-10-7 2-16,-2-4-2 16,-4-4-2-16,-6-2 2 15,-1-10 0-15,1-5-3 16,6-1 1-16,8 0 1 16,6 0-2-16,13-7-1 15,6-5 0-15,8 2-1 16,11-2-3-16,1 2-3 15,9-4 3-15,4 3-6 16,0 0 1-16,0-2 9 0,0 3 0 16,19-1 1-16,3 7-2 15,7-1 1-15,2 4 0 16,9 1 0-16,1 0-1 16,9 0 2-16,7 0 0 15,-1 6 1-15,4 5-2 16,-10 3 3-16,-3-1 0 15,-5 4 1-15,-3-2-1 16,-2 2 3-16,2 2 0 16,-6-1-1-16,7-2 1 15,-1 1 1-15,2 1-1 16,3-2 4-16,3 1-5 16,3-5 2-16,10-2-1 15,6-7-1-15,6-3 0 16,-3 0 3-16,1 0-3 0,-12-6-5 15,-7-1-1-15,-1-8-5 16,0-2-21-16,1-4-41 16,-13 4-100-16</inkml:trace>
  <inkml:trace contextRef="#ctx0" brushRef="#br0" timeOffset="304464.0559">18389 16329 128 0,'0'-1'62'0,"0"1"-51"16,-6 0 4-16,-15 0 27 15,9 0-5-15,4 0-7 16,-3 1-9-16,3 6 2 16,-2 7 0-16,-3 4-5 15,1 8-5-15,4 8 2 16,-3 7-4-16,5 6-2 0,6 8-4 15,0 11 2 1,0 13 6-16,0 11-4 0,0 5-1 16,0 5 0-16,0-5 1 15,0 4-2-15,0 0 2 16,0 0-4-16,0-4 1 16,-4-2-1-16,2-3 0 15,-2-5-1-15,4-4-1 16,0 0 0-16,0-5-3 15,0-2 1-15,0-5-1 16,0-6 0-16,4-8 0 16,4-15 1-16,0-6-1 0,-1-12 0 15,-5-12-2-15,-2-2 2 16,0-3 0-16,0-5-7 16,0 0 1-16,0 0-12 15,0 0-12-15,0-5-13 16,0-20-42-16,0-9-112 15</inkml:trace>
  <inkml:trace contextRef="#ctx0" brushRef="#br0" timeOffset="306573.0178">18767 15965 118 0,'5'0'26'16,"1"0"-19"-16,2 0 21 15,4 0 14-15,11 4 1 16,8-1-9-16,10 2-1 15,9-2 0-15,10 0-6 16,2-2-9-16,15 6-2 16,3-4-1-16,5 5 0 15,0-1-6-15,-1 1 0 16,5 2-6-16,4 1 5 16,9-3-1-16,3-1-1 15,9 0 0-15,1-2 0 16,1-3-5-16,4 0 3 0,8-2-3 15,0 0 4-15,11 0-4 16,2 0 0-16,-3 0 0 16,3 1 1-16,-9 1-1 15,-8 1-1-15,-6-3 2 16,-13 0-2-16,-4 0 0 16,-10 0 1-16,0 0 1 15,-6 3-2-15,-4 3-1 16,1-1 1-16,-5 3 1 15,-1 4 2-15,3-5-3 16,6 5 1-16,6-5 0 16,12 3-1-16,15 0 3 0,18-2-2 15,21 0-1-15,17-8 1 16,12 0 0-16,6 0-1 16,-4 0 0-16,-16 0 2 15,-13 0-2-15,-8 0 1 16,-23 3 0-16,-8 5 1 15,-4-1-1-15,-15 0 0 16,-2 1-1-16,-10 0 0 16,-16 1 1-16,-18 0-1 15,-19-2-2-15,-18-4 1 16,-12-1 1-16,-6 4-3 16,0-1-5-16,0 4 0 15,0 2 8-15,0 8 0 0,0 3 2 16,-4 7 3-1,-4 2-1-15,-2 4-4 0,3 13 1 16,7 0 2-16,0 11-3 16,0 0 1-16,17 7 0 15,10 10 1-15,2 1-1 16,-4 2 0-16,-3-2 0 16,-3-4 0-16,-1 3 1 15,-3-1-1-15,6 4 0 16,-7 1 0-16,-2-2 1 15,1-4 0-15,-1 2-1 16,1-1-1-16,3-3 2 16,-3 2 0-16,5-4-2 15,-1-1 0-15,-3 1 1 0,3-4 0 16,-7-11-1-16,-2-3 0 16,3-7 0-16,-5-7 1 15,-4-3-1-15,2-4 0 16,-4-4 0-16,0-1-1 15,0-12 1-15,0 1-1 16,0-8 2-16,0 1-3 16,0-5 4-16,0-3-2 15,0 0 2-15,0 0 0 16,-6 0-1-16,-6 0 0 16,-9 0 0-16,-12 0 1 15,-4 2 0-15,-15 6-2 16,-8 3 0-16,-4-2 1 0,-15 3-1 15,-5 5 3-15,-5-3 0 16,2-3-3-16,2 3 0 16,7-2 0-16,3 2 0 15,9 1 0-15,2-2 0 16,12 3 0-16,5-4 1 16,-1-2-1-16,11-2 0 15,0-1-1-15,-3 0 1 16,3-4 2-16,-4 2-2 15,-9 0 0-15,-6 1 0 16,-12 0 0-16,-8 3 1 16,-3-2-1-16,-8-1 0 0,-1 3 1 15,-5-7 0-15,-5 3 2 16,-3-2-3-16,-2-3 0 16,3 1 0-16,-3-1 1 15,-2 0 2-15,-1 0-1 16,-3 0 0-16,-5 0-2 15,2 0 2-15,-5-4 1 16,5-2-3-16,9 2 0 16,-5-5 1-16,9 3 1 15,-4 2 0-15,-5 1-1 16,5 3-1-16,-5-6 0 16,3 3 2-16,-3 0-2 15,3-1 1-15,2 1 0 16,-3 3 1-16,3-4 0 15,4-1-2-15,1 4 0 0,9 1 0 16,11 0 0-16,1 0 1 16,1 0-1-16,-5-2 0 15,-3 2 1-15,-7 0-2 16,-4 0 1-16,-3 0 0 16,5 0 0-16,-2 0 0 15,4 0 0-15,5 0 0 16,1 0 0-16,0 0 0 15,0 0 0-15,-4 0 0 16,3 0-1-16,-3 0 1 0,4 0 2 16,-2-3-2-16,2 3 0 15,1 0-1-15,-3 0 1 16,-2 0 0-16,-2 0 0 16,0 0 0-16,10 3 0 15,3-1 1-15,12-1-1 16,10 4 0-16,4-1 0 15,7-4 0-15,5 1 0 16,9 1 0-16,11-2 0 16,-1 0-1-16,13 0 1 15,2 0 0-15,1 0 0 16,5 0-3-16,0 0-3 16,0 0 1-16,0 0 4 15,0 0-1-15,0 0-1 16,0 0 3-16,0 0 0 0,0 0-1 15,0 0 1 1,0 0 0-16,0 0 1 0,0 0 2 16,0 0-2-16,0-10-2 15,0-9-4-15,7-7-5 16,-1-7 4-16,4-8-6 16,-4 2-15-16,5-7-22 15,7 2-22-15,7 6-114 16</inkml:trace>
  <inkml:trace contextRef="#ctx0" brushRef="#br0" timeOffset="307832.6753">25771 17250 75 0,'-4'-6'57'16,"-3"4"-20"-16,-1-5-2 15,-2 3-12-15,6 1 6 16,4-3-9-16,0 4-13 16,0-1-3-16,0 3 1 0,0 0-3 15,0 0-2-15,0 0 0 16,0 0 0-16,0 0-7 16,0 0-8-16,0 0 10 15,0 0-1-15,0 0-21 16,6 0-55-16</inkml:trace>
  <inkml:trace contextRef="#ctx0" brushRef="#br0" timeOffset="314664.6777">12308 16957 149 0,'-15'3'19'0,"3"0"-14"0,6 4 3 16,-11 5 9-16,0-2 2 15,11-1-5-15,6-6 5 16,-2 0 6-16,2 1-5 16,-4 3-7-16,2-5-6 15,-2 3-4-15,4-5 1 16,-2 0-3-16,2 0 0 16,0 0 1-16,-4 4 5 15,4-4 5-15,0 0 3 16,0 0-2-16,0 0-1 15,0 0-1-15,0 0 6 16,0 0 1-16,0 0-4 16,0 0-4-16,0 0 2 0,0 0-2 15,0 0 0-15,0 1-2 16,0 2-1-16,0 0 0 16,0-1-4-16,0 7 2 15,0 10 0-15,0 14-1 16,0 12 1-16,0 9-2 15,18 13 3-15,22 9-3 16,-7-2 2-16,2-1-1 16,2-10-2-16,-2-8-2 15,-8-8 1-15,2-9-1 16,-6-14 0-16,-9-8 0 16,-4-10-1-16,-7-6-4 0,-3 0-4 15,6 0 9-15,-2-25 8 16,4-21 1-16,-2-22-5 15,3-12 0-15,-9-1-4 16,0 11 0-16,6 11-1 16,0 12 1-16,0 17 0 15,0 12 0-15,1 15 0 16,-7 3 2-16,2 0-2 16,-2 0-5-16,4 2 5 15,4 19 0-15,11 15 6 16,14 14 0-16,-6 7-2 15,4 0-2-15,2-5 3 16,-6-8-3-16,2-8-2 16,-3-10 1-16,3-8-2 15,-4-7 0-15,0-11-10 0,4 0 9 16,8-9 2-16,9-21 3 16,-7-15-2-16,-8-10 0 15,-10-10-1-15,-21 6 0 16,0 3 2-16,0 12-2 15,0 15 1-15,0 11 4 16,-9 6-3-16,7 5 0 16,-2 7-2-16,4-3-1 15,0 3-4-15,0-4-22 16,0-7-49-16,6 0-122 16</inkml:trace>
  <inkml:trace contextRef="#ctx0" brushRef="#br0" timeOffset="314933.7221">13525 17233 379 0,'0'9'46'16,"6"-1"-44"-16,1 11 17 15,-1 9 9-15,6 5-6 16,7 1-10-16,-1 2-6 15,5-3-3-15,-2-3 3 16,-3-1-4-16,-1-3 2 16,-5-4-3-16,-1-6-1 0,-9-5 0 15,-2-2-2-15,0-8 2 16,0-1-15-16,0 0-9 16,-6-10-25-16,-21-21-162 15</inkml:trace>
  <inkml:trace contextRef="#ctx0" brushRef="#br0" timeOffset="315136.3735">13391 17030 348 0,'-6'-1'45'0,"6"1"-41"0,0 0 28 15,0 0 5 1,0 0-24-16,0 0-13 0,0 0 0 15,0 0-3-15,0 0 0 16,18 9 3-16,3 0-3 16,4 2-50-16,8-11-113 15</inkml:trace>
  <inkml:trace contextRef="#ctx0" brushRef="#br0" timeOffset="315413.4796">13835 17094 309 0,'0'12'80'0,"2"7"-78"0,13 7 19 16,5 11 13-16,5 3-7 16,15 7-19-16,-9 4 2 15,0 4-2-15,4 1 2 16,-8-5-2-16,-3-3-1 15,-1-6-5-15,-15-4 0 16,3-12-2-16,-7-4 0 16,-4-11 0-16,0-11-7 15,0 0-14-15,0-4-14 16,-27-32-103-16,-4-15-81 0</inkml:trace>
  <inkml:trace contextRef="#ctx0" brushRef="#br0" timeOffset="315714.404">13825 17084 364 0,'-2'-3'28'16,"2"3"-17"-16,0 0-2 15,6-4-2-15,29 4-6 16,17 0 8-16,8 0-1 16,4 16 1-16,0 4-2 15,-4 7 0-15,-8-1 1 16,-9-4-7-16,-12 3 4 15,-8 5 0-15,-5 3 1 16,-11 7 8-16,-7 5 1 16,0 2 1-16,0 4-5 0,-17-3-6 15,-6-8-1 1,9-3-2-16,1-11-2 0,1-5 0 16,0-10-3-16,1-9-6 15,5-2-16-15,6 0-21 16,0-24-43-16,0-19-172 15</inkml:trace>
  <inkml:trace contextRef="#ctx0" brushRef="#br0" timeOffset="315970.8053">14453 16992 36 0,'0'0'405'15,"0"0"-392"-15,0 0-7 16,7 0 11-16,11 0-15 16,11-3 0-16,14 3 1 15,11-4-1-15,-2 4 2 16,12-3-2-16,-16 3-1 16,-3-3 1-16,-16 3-2 15,-13 0-9-15,-16 0-17 16,0 0-37-16,0 0-87 15,-26 0-97-15</inkml:trace>
  <inkml:trace contextRef="#ctx0" brushRef="#br0" timeOffset="316179.9864">14741 16992 243 0,'0'19'48'16,"0"10"-4"-16,0 12 26 15,0 0-27-15,0 7-16 16,0 2-12-16,12 5 8 15,11-7-5-15,-7 3-1 16,3-7-11-16,0-3-2 16,-7-12-4-16,4-4-2 15,-9-9 0-15,-5-9-13 16,-2-7-22-16,6 0-21 16,-6-14-101-16,0-26-109 15</inkml:trace>
  <inkml:trace contextRef="#ctx0" brushRef="#br0" timeOffset="316605.7995">15018 16957 186 0,'0'0'190'0,"2"0"-188"16,4 7 5-16,6 18 28 15,-1 11 8-15,5 8-17 16,-3 3-3-16,-5 6-6 15,2-5-4-15,-4-1-5 16,3-3-2-16,-3-7-4 16,4-3-1-16,1-8 1 0,-11-6-2 15,2-12-2 1,-2-4-1-16,0-4-8 0,0 0-9 16,0-4-8-16,0-18-15 15,0-8 6-15,0-6 24 16,0 4 10-16,0 2 3 15,0 8 3-15,0 8 3 16,0 2 7-16,4 8 4 16,8-3-4-16,3 3-2 15,7-3-1-15,13 4-3 16,-1-1 1-16,7 0-1 16,2 1-4-16,-1 2-2 0,-1-2-1 15,-2-1-2 1,1-3-3-16,-9-8-5 0,0-6-29 15,-11-12-94-15,1-8-66 16</inkml:trace>
  <inkml:trace contextRef="#ctx0" brushRef="#br0" timeOffset="316816.7129">15661 16791 397 0,'0'0'28'0,"0"15"-27"16,0 18 20-16,6 11 6 15,6 3-11-15,5 9-3 16,-5 0 7-16,0 1-7 0,-3-2-4 16,1 1 2-1,-8-1-9-15,2 0-2 0,-2-5 0 16,-2-2-4-16,0-6-11 16,0-6-31-16,0-8-31 15,4-9-181-15</inkml:trace>
  <inkml:trace contextRef="#ctx0" brushRef="#br0" timeOffset="327566.9798">26240 17110 353 0,'0'-11'43'15,"0"3"-43"-15,0 5 11 0,0 3 18 16,0 0-29-16,0 0 5 15,29 0-1-15,12 3 8 16,5 2 4-16,8-2-9 16,-5 1 4-16,5-4-1 15,6 0 0-15,0 0 0 16,2 0-1-16,0 0 2 16,2-4-4-16,-8 1-1 15,-9 1 1-15,-18 1-3 16,-14 1-1-16,-9 0 2 15,0 0-2-15,0 0 0 16,11 0 2-16,-5 0-4 16,-6-2-1-16,-6 2-2 15,0 0-1-15,0 0 0 16,0 0-5-16,0 0-10 0,0 0-22 16,0 0-23-16,-10 0-68 15,-9 2-124-15</inkml:trace>
  <inkml:trace contextRef="#ctx0" brushRef="#br0" timeOffset="328481.8515">27497 16817 264 0,'-6'-4'68'0,"-1"4"-29"16,1 0 13-16,6 0-7 15,0 0-24-15,0 0-9 16,0 0-2-16,0 0-6 16,0 10-4-16,0 12 2 15,0 19 4-15,0 16 5 0,0 14-6 16,-14 0 2-1,1-8-4-15,13-12-1 0,0-11 0 16,0-7 1-16,0-8-3 16,0-9 0-16,7-10 0 15,5-6-8-15,7 0-1 16,24-11 9-16,23-22 2 16,19-20-2-16,0-7-7 15,-17-3 4-15,-8 9 3 16,-13 7-2-16,-9 16 2 15,-16 16 1-15,-22 15 2 16,0 0 2-16,0 8-5 16,0 6 0-16,0 4 1 15,-4 13 11-15,-4 15-7 16,-9 14 0-16,1-1-2 0,14-8-2 16,2-14-1-16,0-9 0 15,0-6 0-15,18-13-1 16,-1-7-2-16,10-2 3 15,12 0 0-15,17-17 4 16,16-14 3-16,3-11-6 16,-3-10 3-16,-6-3-4 15,-12-3 0-15,-15 5 0 16,-10 9 2-16,-10 11-2 16,-15 16 0-16,-4 12-4 15,0 5 4-15,0 0-9 16,0 0-4-16,0 0-6 0,-11 0-30 15,-11 0-33-15,-5 8-244 16</inkml:trace>
  <inkml:trace contextRef="#ctx0" brushRef="#br0" timeOffset="329502.054">28855 16963 217 0,'-43'-14'63'0,"-13"0"-49"15,-15 0 31-15,-13-6 1 16,-28 2-10-16,-16-1-20 15,-15 5-4-15,-4 6 3 16,-5 8 4-16,7 0-5 16,-2 19-1-16,9 14-5 15,22 11-2-15,19 7 3 16,26 5-4-16,32-2-1 0,23 1-4 16,16-9 0-16,12 4 0 15,44-13 1-15,22-5 0 16,30-14-1-16,20-10 7 15,13-8-4-15,14-15-1 16,-9-18 1-16,-1-11-3 16,-6-11 0-16,-28 1-2 15,-20-5 2-15,-33 3-4 16,-39 12 3-16,-19 8-3 16,-29 10-16-16,-46 11 14 15,-16 6 6-15,-12 9 1 16,-9 0 6-16,1 22-2 0,-5 17 0 15,8 8 3-15,15 4-1 16,27-3-4-16,25 0-3 16,31-11-4-16,10-4 4 15,33-7 0-15,41-10-1 16,23-10 1-16,25-6-1 16,17-11-5-16,12-26-2 15,-5-7-5-15,-17-4-1 16,-28-3-1-16,-39-1-4 15,-33 5 2-15,-29 10 12 16,-29 15 5-16,-52 20 1 16,-26 2 6-16,-21 21 5 15,-7 16 4-15,-1 7 4 0,8 4 4 16,16-1-10-16,23-3-5 16,23-6-6-16,35-5-3 15,25-5-6-15,6-10 1 16,29-3 3-16,33-11-1 15,20-4-4-15,16 0-7 16,5-15-18-16,-4-14-21 16,-14 3-99-16</inkml:trace>
  <inkml:trace contextRef="#ctx0" brushRef="#br0" timeOffset="330529.7336">29070 16938 355 0,'-15'-3'4'15,"13"0"-3"-15,2 3 20 16,-4 0 10-16,4 0-12 15,0 0-10-15,0 0 0 16,0 0 1-16,0 0-9 16,0 0-1-16,0 0 0 15,0 0 7-15,0 0 0 16,0 0 2-16,0 3-1 16,0 0 2-16,0 2-1 15,11 9 10-15,5 3-7 16,5 10-2-16,4-3 1 0,-1 6-1 15,5-1-4-15,-4 2 0 16,4 5 0-16,2-3-2 16,0 0 1-16,-6-6-3 15,-2-5 3-15,-5-5-4 16,-7-6 1-16,-3-4-2 16,-2 0 1-16,0-5 0 15,-2 1 0-15,-2-3-1 16,5 3 1-16,-7-3 1 15,4 0 0-15,-4 0-1 16,0 0 0-16,0 0 1 16,0 0-2-16,0 0 2 15,0 0-2-15,0 0-1 0,6 0 1 16,2 0-2 0,19-12 2-16,10-17-1 0,13-11 1 15,10-7-2-15,-6-6 1 16,-5-1-7-16,-1 2 2 15,-5 5 4-15,-1 14 2 16,-22 11 0-16,-14 18 2 16,-6 4-2-16,0 0 0 15,0 8 0-15,0-4-1 16,0 3-1-16,-2 11 2 16,-8 7 3-16,2 8-3 15,-3 7 3-15,5 1-1 0,6-3-1 16,0 1 0-16,0-4-1 15,0-7 1-15,17-6-1 16,8-8 1-16,1-6-1 16,10-8 1-16,7 0 0 15,15-8 3-15,0-23-4 16,2-7 0-16,-7-10-4 16,-9 0-1-16,-9 4-5 15,-6 3 6-15,-10 12 4 16,-11 8-2-16,-8 10 2 15,0 7-3-15,0-3 3 16,4 6-2-16,-4-2 0 16,0 3-6-16,0 0-10 0,0 0-27 15,0 0-17 1,6 4-101-16</inkml:trace>
  <inkml:trace contextRef="#ctx0" brushRef="#br0" timeOffset="330762.8645">30571 17125 312 0,'0'0'148'0,"0"0"-148"15,0 0 0-15,0 0 21 16,4 0-2-16,4 7-12 0,9 1 0 15,-5 3-1-15,2 4-6 16,1-5-3-16,4 5-16 16,-7-4-33-16,2-2-92 15</inkml:trace>
  <inkml:trace contextRef="#ctx0" brushRef="#br0" timeOffset="331047.714">31127 16932 439 0,'0'0'7'0,"0"0"1"16,0 0-8-16,0 11 11 16,14 9 5-16,11 2-1 15,4 4-4-15,0-1-3 16,8 1 7-16,-2 0-5 15,2-1-5-15,3-3-2 16,-5 0-1-16,-6-3 1 16,-4-4-2-16,-7-6-1 15,-5 1-2-15,-7-3-7 16,0-4-29-16,-6-3-30 16,0 0-71-16</inkml:trace>
  <inkml:trace contextRef="#ctx0" brushRef="#br0" timeOffset="331303.1849">31778 16919 385 0,'-35'0'23'15,"-5"0"-21"-15,-7 12 19 16,-9 14 10-16,-8 2-1 15,2 5-9-15,-6 4-6 16,2 1-6-16,-1 4-6 16,5-1 1-16,-4 0-4 15,2 3-4-15,0-8-11 16,-2 2-15-16,-6-6-17 0,-7-2-42 16,-6-2-156-16</inkml:trace>
  <inkml:trace contextRef="#ctx0" brushRef="#br0" timeOffset="332059.7585">26906 17934 326 0,'0'0'50'0,"0"0"-35"16,0 0 32-16,0 0-5 15,0 0-19-15,0 0-9 16,0 0 2-16,0 0-6 16,2 0-10-16,10 0 0 15,17 0 0-15,8-2 8 16,13-8-8-16,2 3 5 15,1 2-3-15,3-2 2 16,-2 3-4-16,-5 1 2 16,-5 0-1-16,-7-1-1 15,2 3-1-15,-6-2-6 16,-4 3-12-16,-4-4-22 0,-6 4-16 16,-9 0-60-16,-10 0-68 15</inkml:trace>
  <inkml:trace contextRef="#ctx0" brushRef="#br0" timeOffset="332317.1072">26947 18116 277 0,'-4'0'110'0,"4"0"-105"16,0 2 11-16,0-2 33 0,0 0-38 15,18 0-5-15,18 0 1 16,7 0 8-16,7 0-3 16,7-3-2-16,-5-5-7 15,8 3-2-15,6-4-1 16,0 0-8-16,1 1-10 16,5 0-25-16,-6 1-47 15,-4 0-82-15</inkml:trace>
  <inkml:trace contextRef="#ctx0" brushRef="#br0" timeOffset="332600.0237">28291 17705 408 0,'0'0'18'0,"0"0"-9"16,0 1-9-16,0 11 19 16,0 10-5-16,0 13 9 15,0 12-3-15,0 2 0 16,0-2-7-16,0-6-5 16,0-2-7-16,0-8 0 15,0-6-1-15,0-6-2 16,0-9-8-16,0-10-37 15,12 0-46-15,5 0-118 0</inkml:trace>
  <inkml:trace contextRef="#ctx0" brushRef="#br0" timeOffset="332826.1918">28545 17915 108 0,'4'-4'286'15,"-4"3"-279"-15,8 1-4 16,23-3 31-16,17-4-7 16,22-3-14-16,5 1-5 15,3 2 3-15,-4-4-4 16,-14 5-4-16,-10 4-3 0,-11 2-4 16,-18 0-18-16,-4-3-30 15,-11-4-54-15,-6 3-87 16</inkml:trace>
  <inkml:trace contextRef="#ctx0" brushRef="#br0" timeOffset="333042.614">28979 17745 349 0,'-10'4'38'0,"-3"15"-38"16,3 8 32-16,-3 8 12 0,5-2-14 15,8 0-12-15,0-4-11 16,0 2 6-16,0-6-10 16,0-1-3-16,0-7-3 15,0-7-18-15,0-3-33 16,2-7-60-16,17 0-96 16</inkml:trace>
  <inkml:trace contextRef="#ctx0" brushRef="#br0" timeOffset="333538.8778">29558 17691 99 0,'0'0'231'0,"0"10"-222"0,0 16 15 15,0 6 33-15,0 9-14 16,-2 3-10-16,-15 5-14 15,-1 1 2-15,1-5-8 16,5-6-6-16,5-9-2 16,1-7-1-16,6-13-4 15,0-6 0-15,0-4-1 16,0 0-5-16,0 0-8 16,13-20-1-16,18-8-3 15,14-5-2-15,-1 1 16 0,-9 8 4 16,-11 11 0-16,-3 6-4 15,-2 4 4-15,1 1 0 16,-5-2 2-16,-3 4 2 16,-1 0-3-16,-3 0 4 15,4 7 2-15,-1 8 1 16,-5 2-2-16,0 4 4 16,-6 4 1-16,0 4-5 15,0-3 6-15,-6-1 0 16,-13-3 4-16,3-9-5 15,-3-3-6-15,5-2 2 16,-5-5-6-16,-2-3-1 16,3 0-5-16,-3 0-11 15,-2 0-19-15,1-11-15 16,-3 7-17-16,0-1-69 0</inkml:trace>
  <inkml:trace contextRef="#ctx0" brushRef="#br0" timeOffset="338367.6991">24940 13414 211 0,'-23'-11'30'0,"-8"-3"-9"15,8 4 27-15,3 1 1 16,-1 2-16-16,2 0-5 15,1 0-5-15,3 2-8 16,3 2 5-16,6 3 2 16,2 0-7-16,4 0-7 15,0 0-1-15,0 0-3 16,0 0 0-16,0 0-4 16,0 0-5-16,0 0-3 15,12 0 8-15,25 0 5 16,21 0 1-16,14 4 0 0,5 0 0 15,8-1-2-15,-7-3 0 16,-8 4-1-16,-10-4-3 16,-16 0 2-16,-3 0 1 15,-14 0-3-15,-8 0 0 16,-13 0 0-16,-2 0 1 16,-4 0-1-16,0 0 1 15,0 0 0-15,0 0-1 16,0 0 0-16,0 0-8 15,0 0-17-15,0 0-29 16,0 0-42-16,0 0-120 16</inkml:trace>
  <inkml:trace contextRef="#ctx0" brushRef="#br0" timeOffset="338802.3273">25820 12892 196 0,'0'-6'35'0,"0"6"10"15,2 0 6-15,-2 0-6 0,5 0-17 16,-5 0-15-1,0 0-4-15,0 0-2 0,0 12-2 16,0 4 0-16,-17 15 5 16,-8 17-1-16,0 4-1 15,-6 9 2-15,-6 2-3 16,0 0-1-16,2 2-2 16,6 4 0-16,14-2-1 15,9 3 0-15,6-7 1 16,0-2-2-16,0-6-2 15,13-2 2-15,20-3-1 16,8-7-1-16,0-8-3 16,3-7 3-16,-7-6 0 15,-2-8 0-15,0-9-7 0,-4-2-11 16,13-3-21-16,5-6-35 16,15-10-131-16</inkml:trace>
  <inkml:trace contextRef="#ctx0" brushRef="#br0" timeOffset="339753.9076">29120 13161 77 0,'0'-4'126'0,"0"1"-91"15,0 3 17-15,0 0 6 16,0 0-17-16,0 0-21 16,0 0 0-16,0 0-9 15,0 0 3-15,2 0-8 16,-2 0-4-16,0 0-2 16,0 7-5-16,0 4 5 15,0 11 1-15,0 4 1 16,10 8 3-16,4 1-3 15,3 6 1-15,2 3 5 0,-1 7-2 16,1 1-2-16,-1 3 6 16,-5 4 0-16,-5-5-5 15,-8 1-3-15,0-3 0 16,0 3 4-16,-23-6-4 16,-2-2 2-16,-10-1 1 15,-6-8-4-15,-9-1 1 16,-3-8 0-16,1-3 0 15,4-4-1-15,1-1 2 16,10-6-3-16,-1 0 3 16,10-5-3-16,5-4 2 15,10-3-2-15,7-3 2 0,6 0-1 16,-2 0 1-16,2 0-1 16,0 0-1-16,0 0 1 15,0 0 0-15,0 0 0 16,0 0 1-16,0 0-2 15,0 0 1-15,0 0-1 16,0 0-1-16,0 0 1 16,0 0 0-16,0 0 0 15,0 0-2-15,0 0 1 16,0 0 0-16,0 0 1 16,0 0 0-16,0 0-1 15,0 0 0-15,0 0-4 16,0 0-4-16,0 0-2 0,0 0-5 15,0 0-1-15,0 0-3 16,0 2-8-16,0-2-13 16,0 0-68-16</inkml:trace>
  <inkml:trace contextRef="#ctx0" brushRef="#br0" timeOffset="342559.4334">23706 14195 109 0,'0'0'54'0,"0"-2"-22"0,0 2 27 16,0-3-5-1,0 3-12-15,0 0-7 0,0 0-12 16,0 0-4-16,0 0-5 16,0 0 0-16,0 0-6 15,0 0-1-15,0 0-4 16,0 0 0-16,0 0-3 15,0 0 0-15,0 0 0 16,0 0 0-16,0 0 0 16,4 0 0-16,-2 0-3 15,6 0-2-15,-6 0 2 16,4 0 3-16,5 0-1 16,14-4 1-16,14-1 13 15,15-1-3-15,10 2-1 16,-2-5-4-16,-2 6-2 15,-11 0 0-15,-5 0-2 0,-19 3 0 16,-9 0-1-16,-10 0 0 16,-2 0-1-16,-2 0 1 15,-2 0-3-15,0 0 3 16,0 0-1-16,0 0 1 16,-8 0 7-16,-15 0-4 15,-24 0-3-15,-32 0-5 16,-20 0-1-16,-15 0 0 15,7 0-1-15,14-1 0 16,8 1 3-16,13 0 2 16,16 0 0-16,21 0 2 0,16 0 1 15,17 0-1-15,2 0-1 16,0 0-6-16,8 0-6 16,34 4 6-16,14 2 7 15,18 3 1-15,11-9 3 16,4 0-2-16,14 0-1 15,11 0 5-15,8 0 0 16,2 0-1-16,-11 0 0 16,-28 0-2-16,-37 0 0 15,-46 0-2-15,-2-3 0 16,-25-1 0-16,4 2 3 16,7 2-3-16,-5 0 5 15,-18 0-6-15,-23 0-2 0,-21 0-3 16,-10 0 2-1,3 0-7-15,13 0 2 0,9 0 6 16,16 0-2-16,15 2 0 16,17 2 0-16,11-4 4 15,7 0-1-15,0 3-1 16,0-3-11-16,7 0-5 16,24 4 18-16,16 2 4 15,9-3-4-15,8 3 3 16,2-6 2-16,2 0-1 15,5 0 2-15,-11 0 2 16,-15 0 2-16,-28 0-8 16,-19 0 0-16,0 0 1 15,0-4 4-15,-4 2-7 0,4 2 0 16,-2-6-17-16,-2-1-46 16,-3-2-73-16,-5 6-83 15</inkml:trace>
  <inkml:trace contextRef="#ctx0" brushRef="#br0" timeOffset="349227.6933">2840 5201 58 0,'0'-3'54'0,"0"1"-34"16,0 2 5-1,0 0 6-15,0-2-4 0,0 2 3 16,4 0-6-16,-4 0-12 16,0 0-3-16,0 0 0 15,0 0 0-15,0 0 3 16,0 0 5-16,0 0 0 16,0 0 1-16,0 0-3 15,0 0-3-15,0 0-3 16,0 0 2-16,0 0-3 15,0 0-3-15,0 0 3 16,0 0 2-16,0 0-5 0,0 0 0 16,0 0-2-1,0 0-2-15,0 0 2 0,0 0 0 16,0 0-3-16,0 2 3 16,0 4-2-16,0 4-1 15,0 7 4-15,0 1-3 16,0 6 3-16,0 1-1 15,0 5 0-15,0-1-3 16,0 0 4-16,0 0-2 16,0 1-2-16,0 3 1 15,0 1 2-15,0-2-3 16,0-3 2-16,0-7-1 16,2-2-1-16,-2-6 1 15,0-3-1-15,0-5 1 16,0-2-1-16,5 1 1 0,-5-2 1 15,0-2-4-15,0-1 5 16,0 0-3-16,0 0 1 16,0 0-1-16,0 0 2 15,0 0-1-15,0 0-1 16,0 0 2-16,0 0-1 16,0 0-1-16,0 0 1 15,0 0-1-15,0 0 0 16,0 0 0-16,0 0 0 15,0 0-1-15,0 0 2 16,0 0-1-16,0 0 0 16,0 0 0-16,0 0 0 0,0 0 2 15,0 0-2-15,0 0 0 16,0 0 0-16,0 0 2 16,0 0-2-16,0 0 0 15,0 0-2-15,0 0 1 16,2 0 1-16,-2 0 0 15,0 0 0-15,0 0-1 16,0 0 1-16,0 0 0 16,0 0 0-16,4 0 0 15,-4 0 0-15,0 0 1 16,0 0-1-16,0 0 0 16,0 0 0-16,0 0 0 15,0 0 1-15,0 0-1 0,0 0 2 16,0 0-1-1,0 0 0-15,0 0-1 0,0 0 0 16,0 0 0-16,0 0 1 16,0 0-1-16,0 0 1 15,0 0-1-15,0 0 0 16,0 0 0-16,0 0-1 16,0 0 1-16,0 0 0 15,0 0 0-15,0 0-1 16,0 0 1-16,0 0-2 15,0 0 0-15,0 0 2 16,0 0-1-16,0 0 1 16,0 0 1-16,0 0-1 15,0 0 0-15,0 0 0 0,0 0 3 16,0 0-4-16,0 0 1 16,0 0 0-16,0 0 0 15,0 0-2-15,0 0 1 16,0 0-1-16,0 0 2 15,0 0 0-15,0 0 0 16,0 0 1-16,0 0-1 16,0 0 0-16,0 0 0 15,0 0 1-15,0 0 0 16,0 0-1-16,0 0-1 16,0 0 1-16,0 0 0 15,0 0 0-15,0 0 0 16,0 0 1-16,0 0 1 0,0 0-2 15,0 0 1-15,0 0-1 16,0 0 0-16,0 0 0 16,0 0 1-16,0 0-1 15,0 0 0-15,0 0 0 16,0 0 1-16,0 0-1 16,0 0 0-16,0 0 0 15,0 0 0-15,0 0 0 16,0 0 1-16,0 0-2 15,0 0 2-15,0 0-1 16,0 0 1-16,0 0-1 16,0 0 0-16,0 0-1 0,0 0 0 15,0 0 0-15,0 0-1 16,0 0 2-16,0 0-3 16,0 0 3-16,0 0-1 15,0 0 1-15,0 0 0 16,0 0-1-16,0 0 0 15,0 0 1-15,0 0-1 16,0 0 0-16,0 0-1 16,0 0 1-16,0 0 0 15,0 0-3-15,0 0 2 16,0 0 1-16,0 0 0 16,0 0 0-16,0 0 1 15,0 0-1-15,0 0 0 0,0 0 0 16,0 0 1-1,0 0 0-15,0 0 0 0,0 0 0 16,0 0 0-16,0 0 0 16,0 0 0-16,0 0-1 15,0 0 1-15,0 0 0 16,0 0 0-16,0 0 0 16,0 0 1-16,0 0-1 15,0 0 0-15,0 0 0 16,0 0-1-16,0 0 1 15,0 0-2-15,0 0 1 16,0 0 1-16,0 0-1 0,0 0-1 16,0 0 1-1,0 0-2-15,0 0 3 0,0 0 0 16,0 0 0-16,0 0-1 16,0 0 1-16,0 0 1 15,0 0-1-15,0 0 0 16,0 0 0-16,0 0 0 15,0 0 0-15,0 0 0 16,0 0 0-16,0 0 0 16,0 0 0-16,0 0 0 15,0 0 0-15,0 0 0 16,0 0 1-16,0 0-2 16,0 0 2-16,0 0-1 15,0 0 0-15,0 0-2 16,0 0 2-16,0 0 0 0,0 0 1 15,0 0-1-15,0 0 0 16,0 0-1-16,0 0 1 16,0 0-1-16,0 0 1 15,0 0 0-15,0 0-4 16,0 0 4-16,0 0-1 16,0 0 0-16,0 0 1 15,0 0 1-15,0 0-1 16,0 0 0-16,0 0 0 15,0 0 0-15,0 0 0 16,0 0 1-16,0 0-1 16,0 0-1-16,0 0 1 0,0 0 0 15,0 0-3-15,0 0 2 16,0 0-4-16,0 0 2 16,0 0-1-16,0 0 1 15,0 0 1-15,0 0-2 16,0 0-3-16,0 0 4 15,0 0-2-15,0 0 1 16,0 0 2-16,0 0-1 16,0 0 3-16,0 0 0 15,0 0 0-15,0 0 0 16,0 0 0-16,0 0 0 16,0 0 0-16,0 0 0 0,0 0 0 15,0 0 0-15,0 0 0 16,0 0 0-16,0 0 0 15,0 0 0-15,0 0 0 16,0 0 0-16,0 0 1 16,0 0-1-16,0 0-1 15,0 0 1-15,0 0 0 16,0 0-2-16,0 0-5 16,0 0-1-16,0 0 0 15,0 0 0-15,0 0-10 16,0 0-13-16,2 0 6 15,12 0-42-15,-1 0-106 16</inkml:trace>
  <inkml:trace contextRef="#ctx0" brushRef="#br0" timeOffset="349601.4728">3192 5461 304 0,'0'0'56'0,"0"0"-49"15,0 0 6-15,4-2 3 16,21 2-8-16,16 0-4 16,15-2 7-16,18-1 0 15,15 0 5-15,4-1-2 16,4-1 0-16,-6 0-4 16,-2 0-3-16,-15 4-7 15,-22-4 0-15,-27 4-1 16,-25-3-5-16,0 4-28 15,-25-1-62-15,-27-6-190 16</inkml:trace>
  <inkml:trace contextRef="#ctx0" brushRef="#br0" timeOffset="349856.2894">3371 5164 379 0,'3'12'4'16,"-3"13"-2"-16,6 10 16 15,23 4-1-15,6 1 6 16,-8-3-7-16,2 1 0 16,6 2-5-16,-10-1-4 15,1 0-4-15,8-1-3 0,-16-6-4 16,-3-9-20-16,-3-5-25 15,-2-12-43-15,-8-4-64 16</inkml:trace>
  <inkml:trace contextRef="#ctx0" brushRef="#br0" timeOffset="351393.6473">4087 5070 224 0,'0'-2'41'0,"0"2"-14"16,0 0 33-16,0 0-9 16,0 0-22-16,0 0-11 15,0 0-6-15,0 0-7 16,0 4 3-16,0 7-7 15,0 5 7-15,0 12-3 16,6 3-1-16,2 7 0 16,5 4-1-16,-1 2-1 15,5 6 1-15,5 2 0 16,-3-4-1-16,-11 2 1 16,2-6-2-16,-7-6 0 15,1-8 0-15,-4-11 0 0,2-7-1 16,-2-7 0-16,0-5 1 15,0 0 3-15,0 0 0 16,6-11-1-16,-2-18-3 16,-2-4-6-16,2-9 6 15,2 9-1-15,1 10 0 16,9 7 0-16,3 8-2 16,-1 4 1-16,7 1 1 15,4 1-1-15,-4 2 2 16,8 0 0-16,6 0-2 15,-8 5 1-15,2 11 0 16,7 2 0-16,-13 8 1 16,1 0 2-16,-5-1 1 0,-17-2-3 15,-6-1 1 1,0-4 2-16,-33 4 4 0,-12-1-1 16,-15 1 0-16,-2-4-5 15,4-5 0-15,8-4 0 16,7-3 2-16,2-2-2 15,3-1-1-15,14-3 0 16,-5 0-1-16,16 0 0 16,9 0 0-16,4 0 1 15,0 0 0-15,0 0-2 16,0 0-1-16,0 0 2 16,0 0 1-16,0 0 2 15,0 0 0-15,0 0 1 0,-2 0-1 16,-4 0-2-16,-4-2 0 15,1-3-1-15,-1 2 1 16,8-2 2-16,-4 2-2 16,-1-1 0-16,7 3 0 15,-6-1 1-15,6 2 0 16,0 0-2-16,0 0 1 16,0 0-1-16,0 0 1 15,0 0-1-15,0 0-2 16,0 0 2-16,0 0-2 15,0 0 1-15,0 0-2 16,0 0 1-16,0 0 3 0,0 0-2 16,0 0 0-1,0 0 1-15,0 0 1 0,0 0 0 16,0 0-3-16,0 0 3 16,0 0 0-16,0 0 2 15,0 0-2-15,0 0 1 16,0 0-1-16,0 0 0 15,0 0 1-15,0 0-1 16,0 0 0-16,0 0 0 16,0 0 0-16,0 0 0 15,0 0 0-15,0 0 0 16,0 0 0-16,0 0-1 16,0 0 1-16,0 0 0 15,0 0 0-15,0 0 0 0,0 0 0 16,0 0 0-16,0 0-1 15,0 0-2-15,0 0 3 16,0 0-1-16,0 0 0 16,0 0 1-16,0 0-1 15,0 0 0-15,0 0 1 16,0 0 1-16,0 0-1 16,0 0 0-16,0 0 1 15,0 0 0-15,0 0-1 16,0 0 0-16,0 0-1 15,0 0 1-15,0 0 0 16,0 0 0-16,0 0 0 16,0 0 0-16,0 0 0 0,0 0 0 15,0 0 2-15,0 0-2 16,0 0 0-16,0 0 1 16,0 0-1-16,0 0 0 15,0 0-1-15,0 0 1 16,0 0-2-16,0 0 1 15,0 0-1-15,0 0 2 16,0 0 0-16,0 0-1 16,0 0 0-16,0 0 0 15,0 0 0-15,0 0 1 16,0 0 0-16,0 0 0 16,0 0 0-16,0 0-1 15,0 0 1-15,0 0-2 0,0 0 1 16,0 0-3-16,0 0-1 15,0 0-4-15,0 0-10 16,0 0-2-16,0 0 9 16,0 0-14-16,0 0-44 15,13 0-84-15</inkml:trace>
  <inkml:trace contextRef="#ctx0" brushRef="#br0" timeOffset="357253.8283">21583 16253 79 0,'-77'-11'21'0,"5"3"-21"15,8 4-15-15,14 4 3 16,13 0 7-16,12 0-6 16,13 0-13-16</inkml:trace>
  <inkml:trace contextRef="#ctx0" brushRef="#br0" timeOffset="358191.9249">21583 16618 260 0,'0'0'99'0,"0"0"-78"16,-8 0 3-16,3 0 16 15,5 0-14-15,0 0-17 16,7 0-7-16,-1-3-2 16,0 3 3-16,15 0 5 15,16 0 0-15,10 0 0 16,-1 0-5-16,-1 0 1 15,-14 0-3-15,0 0 3 16,0 0-2-16,7 4-1 16,13 0 1-16,1-1-1 0,-4-3 1 15,-13 0-2-15,-21 3-2 16,-10-2-6-16,-4 6-8 16,2-4-32-16,2-3-37 15,-4 5-68-15</inkml:trace>
  <inkml:trace contextRef="#ctx0" brushRef="#br0" timeOffset="358462.2677">21684 16746 217 0,'-6'0'96'15,"2"0"-86"-15,4 0 1 0,0 4 35 16,0-4-22-16,0 0-24 15,16 0-2-15,3 0 2 16,4 0 17-16,10 4-7 16,6 1-2-16,4-2-5 15,-1-3 0-15,-3 0 2 16,0 0-4-16,1 0 0 16,-3 3 1-16,-4 1-2 15,-2-1-6-15,-4 1-27 16,-7-1-56-16,-5-3-78 15</inkml:trace>
  <inkml:trace contextRef="#ctx0" brushRef="#br0" timeOffset="359452.0587">22804 16355 58 0,'-20'-12'185'0,"7"9"-170"16,-1 3 18-16,8 0 25 15,6 0-6-15,0 0-19 16,0 0-12-16,0 0-3 16,0 0-3-16,0 0-3 15,0 0-7-15,0 3-5 0,0 12 0 16,-13 11 6-16,-18 15 0 16,-4 6-1-16,10 5 2 15,9-1 2-15,3 3-3 16,-9 6 1-16,-3-1-5 15,0 3 0-15,11-8-1 16,7-6 1-16,7-3-2 16,0-13 1-16,0-10 1 15,0-10-2-15,0-10-3 16,0-2 2-16,0 0-4 16,0 0-12-16,0 0-14 15,0 0-6-15,0-11-30 16,0-7-90-16</inkml:trace>
  <inkml:trace contextRef="#ctx0" brushRef="#br0" timeOffset="359708.2124">22819 16733 272 0,'4'0'74'15,"-4"0"-59"-15,0 0 11 16,2 0-14-16,17 0-9 16,16 0 3-16,8 0 3 0,11 0 3 15,2 0-5-15,-2 0-3 16,-13 0-4-16,-14 4 0 16,-11 2-2-16,-5 5-10 15,-3-8-22-15,-2-1-45 16,-2-2-68-16</inkml:trace>
  <inkml:trace contextRef="#ctx0" brushRef="#br0" timeOffset="360262.3182">23588 16379 345 0,'0'0'19'0,"0"0"-18"16,0 17 19-16,0 15 4 15,0 19-3-15,-12 8-8 16,-5-1-7-16,5-2 1 16,5-2 0-16,7-6 5 15,-6-1-6-15,-6-6-2 16,-1-11-2-16,3-8 1 15,10-11-2-15,0-8-1 16,0-3 2-16,0 0-2 0,0-3-1 16,0-15-7-16,0-5-19 15,0-13 0-15,6 0 26 16,17 9-2-16,0 16-2 16,-5 11-3-16,-5 0 6 15,-5 0 1-15,2 11 1 16,11 3 0-16,12-1 1 15,-8 8 0-15,-7 8 4 16,-9 1-1-16,-9 7 5 16,0-3 8-16,0-2-9 15,0-6 2-15,-13-9 3 16,-5-5-3-16,-7-4 0 16,-6 3-4-16,2-2 0 15,-2-1-3-15,6-8 0 16,13 0 1-16,-1 0-4 0,3 0-2 15,2 0 2 1,-5 0-8-16,7-2-17 0,2-7-21 16,4-6-47-16,0 0-134 15</inkml:trace>
  <inkml:trace contextRef="#ctx0" brushRef="#br0" timeOffset="361522.0296">23867 16864 183 0,'0'-3'44'16,"0"3"1"-16,0 0 15 15,0 0-12-15,0 0-20 16,0 0-7-16,0-4 2 15,2 4-2-15,2 0-3 16,-4 0-2-16,0 0-6 16,0 0-4-16,2 0-5 15,2-3-1-15,3 3-2 16,-1 0 2-16,-4 0-1 16,-2 0 1-16,0 0-1 15,0 0-2-15,0 0 3 0,16 0 6 16,20 0-5-1,9 0 0-15,9 0-1 0,-3 0-1 16,-7 0 1-16,-11 0 4 16,-10 0-2-16,-13 0-2 15,-10 3 0-15,0 1 0 16,0-1 1-16,0-3-1 16,0 3 2-16,6-3-1 15,2 0-1-15,-3 0 0 16,-3 0 1-16,-2 0 0 15,0 0-1-15,0 0-2 16,0 0 1-16,0 0-8 16,0 0-12-16,0 0-25 15,0 5-15-15,0-5-125 0</inkml:trace>
  <inkml:trace contextRef="#ctx0" brushRef="#br0" timeOffset="363307.5399">24785 16607 208 0,'0'-3'134'0,"0"3"-115"16,0 0 12-16,0 0 18 15,0 0-21-15,0 0-18 16,0 0-8-16,0 0 1 16,0 0-3-16,0 11 0 15,-15 14 5-15,-22 9 2 16,-8 7-4-16,12-2 3 16,10 2 1-16,10 3-2 15,3 5 0-15,-4 5 3 16,1-4-8-16,1-6 0 0,8-11 1 15,4-3-2-15,0-4 0 16,10-7-2-16,2-6 1 16,1 0 2-16,-7-4-1 15,0-4-4-15,-4-1-6 16,-2-1-11-16,0-3-24 16,13 0-30-16,3-7-49 15</inkml:trace>
  <inkml:trace contextRef="#ctx0" brushRef="#br0" timeOffset="363600.3783">24681 16952 163 0,'-2'-7'163'16,"-2"7"-136"-16,2 0 19 15,2 0 3-15,0 0-24 16,0 0-18-16,0 0-7 16,2-2-1-16,4 2-8 15,1 0 9-15,3 0 4 16,15 2-2-16,10 5 0 16,-2-7 0-16,-2 5-2 15,-10-5 0-15,-9 3-3 0,-10 4-20 16,11-7-28-1,-1 0-64-15,0 0-92 0</inkml:trace>
  <inkml:trace contextRef="#ctx0" brushRef="#br0" timeOffset="364327.4379">25142 16791 217 0,'0'0'50'0,"0"0"-26"16,0 0 27-16,0 0-14 16,0 0-25-16,0 0-9 15,0 0 4-15,0 12 12 16,0 8 2-16,0 7 1 15,0 2-11-15,-24 2 2 16,1 8 0-16,4-3 1 16,1 2-5-16,5-3-1 15,1 0 2-15,4-3-6 16,-3 0 1-16,-1-5-1 0,1-9-1 16,5-3-2-1,6-12-1-15,0-3 0 16,0 0 1-16,0 0-1 0,0 0 2 15,0 0-2-15,0 0 5 16,0 0-5-16,0 0 0 16,0 0 0-16,0 0 0 15,0 0 0-15,0 0-4 16,0 0 3-16,0 0-1 16,0 0 0-16,0 0-1 15,0 0 2-15,0 0-3 16,0 0 0-16,0 0 2 15,0 0 1-15,0 0-1 16,0 0-2-16,0 0-2 16,0 0 1-16,0 0 2 0,0 0 2 15,0 0 1-15,0 0-1 16,0 0 1-16,0 0 0 16,0 0-2-16,0 0 1 15,0 0 0-15,0 0-2 16,0 0 1-16,0 0 2 15,0 0 0-15,0 0 0 16,0 0 0-16,0 0-1 16,0 0 1-16,0 0 0 15,0 0-5-15,0 0 1 16,0 0-4-16,0 0 2 16,0 0 2-16,-2 0-9 15,-8 0-7-15,-9 0-26 16,-1 0-55-16</inkml:trace>
  <inkml:trace contextRef="#ctx0" brushRef="#br0" timeOffset="364993.8981">25330 16699 221 0,'0'0'78'0,"0"0"-68"15,0 0 25-15,0 0 10 16,0 3-23-16,5 8-4 16,7 6 6-16,-6 12-9 15,-6 7 0-15,0 4-8 16,0-3 3-16,9-4-5 16,13 3 4-16,1-2-5 15,-9 2 3-15,-9 2 2 16,-5 1-6-16,0-2-1 15,-25 0 0-15,-4-8-2 16,0 0 4-16,4-2-1 16,-2 2-2-16,-8-1-1 0,-8 3 1 15,-11-4 0 1,4-3 0-16,5-5 0 0,8-2 0 16,6-6-1-16,6-5 0 15,8-1-1-15,9-5 0 16,8 0-5-16,0 0-6 15,0 0-11-15,0 0-10 16,-19 0-52-16,-1-5-178 16</inkml:trace>
  <inkml:trace contextRef="#ctx0" brushRef="#br0" timeOffset="365812.4792">23886 17635 211 0,'0'0'84'0,"0"0"-51"0,0 0 36 16,0 0-27-16,0 0-22 16,0 0-13-16,8 0-4 15,2-3 3-15,1 3-5 16,1 0 3-16,9 0 2 15,16 0-1-15,10 0 1 16,3 0-5-16,2 3 2 16,-3 6-1-16,1 0-1 15,-3-8 0-15,-11-1-1 16,-10 0-5-16,-5 0-10 16,-15 0-23-16,-6 0-63 0,-6 0-29 15</inkml:trace>
  <inkml:trace contextRef="#ctx0" brushRef="#br0" timeOffset="366051.9421">24123 17510 220 0,'-6'3'104'15,"-2"2"-103"-15,-3 6 18 16,11 5 34-16,0 8-15 15,0 5-14-15,0-2-8 16,0 1-4-16,0-6-2 0,-2-1-5 16,-4 1-4-1,6-3-1-15,0-3-7 0,0-7-16 16,0-3-27-16,0-6-72 16,2 0-91-16</inkml:trace>
  <inkml:trace contextRef="#ctx0" brushRef="#br0" timeOffset="366622.496">24673 17481 274 0,'6'0'52'0,"-6"0"-50"0,0 0 41 16,0 22 3-16,0 4-17 15,7 0-10-15,5 6-1 16,-10 1-1-16,-2 1 3 16,0 3-11-16,0-5-2 15,-6-6-3-15,0-7-2 16,4-9-1-16,-3-7 0 16,5-3 0-16,0 0-1 15,0 0-1-15,0 0-3 16,0 0-1-16,-2-8-8 15,-2-6-29-15,4-5 17 16,0 2 17-16,0 3 1 16,19 10 3-16,-3 4 4 0,-9 0 0 15,-1 0 0-15,6 0 0 16,11 0 2-16,8 0 1 16,2 3 0-16,0 4 0 15,-14 6-1-15,-7-1 2 16,-4 4 0-16,-1 1 1 15,3 0 1-15,-4-4 5 16,-2 3-3-16,-4-5 2 16,0 3-2-16,-4-3 3 15,-12-3-3-15,-3 0-1 16,0-2 2-16,1-2 0 16,-5 0-3-16,-10-1-2 0,-4-1-1 15,-3 1-1-15,7-3-1 16,9 0 2-16,7 0-3 15,11 0-4-15,0-5-20 16,-11-5-30-16,3 0-117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32:47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4397 1798 346 0,'8'-9'40'15,"2"0"-30"-15,-10 5 23 16,2 4 0-16,13 0-10 0,-15 0-6 16,0 0-6-16,0 0-4 15,0 1-1-15,0 2-1 16,0 4-5-16,6 5 3 15,0 9-1-15,7 8 2 16,7 8-1-16,9 9 3 16,0 3-4-16,-2 8 1 15,-2 5 0-15,-2 4 1 16,6 3-4-16,-15-3 3 16,9-5-2-16,-3-11 0 15,1-11 0-15,-2-10 0 16,-7-12-1-16,-4-9-2 0,-1-7 0 15,-3-1 2-15,-2 0 3 16,14-31 4-16,26-30-1 16,1-25-6-16,17-13-2 15,-8 3 0-15,-19 15-5 16,-6 17 4-16,-9 13 3 16,-5 18 0-16,-5 15 0 15,-2 10 1-15,-6 8 5 16,0 0-5-16,0 1-1 15,0 13-10-15,6 15 8 16,7 15 2-16,14 15 6 16,18 12-3-16,5-2-3 15,3-3 0-15,-7-10 1 0,6-9 0 16,-3-8-1-16,-1-14-1 16,-9-8 1-16,-6-9-2 15,-6-6 2-15,-4-2 0 16,2-11 1-16,4-24 6 15,-3-16 0-15,-1-10-7 16,-4-2 2-16,-15 5-2 16,-6 8 1-16,0 8 0 15,0 6 0-15,0 3 1 16,0 3-2-16,0 7 0 16,0 4 0-16,0 4 0 15,-6 7-1-15,6 0-4 0,0 5-24 16,0-6-21-1,0 1-64-15,0 2-158 0</inkml:trace>
  <inkml:trace contextRef="#ctx0" brushRef="#br0" timeOffset="331.3778">6042 1974 260 0,'4'0'67'0,"-2"1"-35"16,3 3 1-1,-5 5 0-15,2 2-17 16,4 6-2-16,4 4-2 0,-2 5 1 16,7 7-3-16,3 4-4 15,-5 7 2-15,1 1-4 16,-1-3-1-16,-3-3-1 15,-2-3 1-15,-1-7-2 16,1-6 0-16,-2-6 1 16,-6-8-2-16,0-4-2 15,0-5 1-15,0 0-5 16,0-2-8-16,0-23-27 16,0-11-88-16,0-12-80 15</inkml:trace>
  <inkml:trace contextRef="#ctx0" brushRef="#br0" timeOffset="659.9138">6307 1815 289 0,'8'6'58'15,"-4"0"-53"-15,-2 4 6 16,2 7 7-16,3 7 17 15,5 4-17-15,0 5-4 16,5 3-2-16,2 4-4 16,-1 4 5-16,3-1-4 15,-3 4-1-15,3-2-4 0,-2-1-1 16,1-4 0-16,3-5-1 16,0-6-2-16,-11-5 2 15,1-6-1-15,-1-5-1 16,-6-6 2-16,-6-3-2 15,0-4-1-15,0 0 1 16,0-1-6-16,-10-20-17 16,-17-14-115-16,-14-10-6 15</inkml:trace>
  <inkml:trace contextRef="#ctx0" brushRef="#br0" timeOffset="1020.4943">6288 1748 255 0,'0'-4'63'0,"0"4"-57"16,0 0 20-16,6 0 1 15,19 0-2-15,21 0-6 16,20 0 7-16,10 0-7 16,5 7-7-16,-5 13-9 15,-7 8-3-15,-3 8 0 16,-6 4 2-16,-9 2 1 15,-5 2-1-15,-7 0 0 16,0-1-1-16,-18 1 3 16,-11-1-2-16,-10-1 1 0,0-3 0 15,-18 3 5 1,-24-3-3-16,-11-5 7 0,3-6-4 16,1-8 1-16,3-6-3 15,13-4-5-15,8-6 2 16,2-4-3-16,11 0-4 15,6 0-14-15,6-10-36 16,0-16-50-16,25-12-88 16</inkml:trace>
  <inkml:trace contextRef="#ctx0" brushRef="#br0" timeOffset="1350.5563">7183 1704 363 0,'0'3'66'15,"0"-3"-57"-15,0 0 10 16,0 0-2-16,21 0-17 15,16 0 1-15,23 0 11 16,10 0 1-16,15 0-2 16,-2 0-1-16,-15-1-1 0,-10-1-8 15,-19 2-1-15,-14 0-1 16,-13 0 0-16,-7 0-6 16,-5 0-22-16,0 4-44 15,-29 3-55-15,-17 0-101 16</inkml:trace>
  <inkml:trace contextRef="#ctx0" brushRef="#br0" timeOffset="1568.4353">7431 1762 294 0,'0'7'38'16,"0"10"-32"-16,0 5 5 16,0 12 36-16,11 8-22 15,13 9-3-15,5 0 1 0,-2 2-3 16,-2 3-7-1,8-4 1-15,-14 3-5 0,-1-6-5 16,-3-3-4-16,-3-8 2 16,-1-5-2-16,-1-11-5 15,-10-11-6-15,6-8-24 16,-6-3-46-16,0-6-67 16</inkml:trace>
  <inkml:trace contextRef="#ctx0" brushRef="#br0" timeOffset="1860.7824">7963 1779 376 0,'8'7'27'15,"-8"0"-19"-15,0 11 0 16,0 11 9-16,4 9 12 15,2 7-15-15,7 6-3 16,1-3 0-16,5-1-2 16,1-3-6-16,-1-2-1 15,2-3 0-15,-9-2-1 16,-2-10-1-16,-3-6-1 16,-7-7-1-16,0-9-10 15,2-5-23-15,-2 0-30 16,8-20-37-16,-2-22-88 0</inkml:trace>
  <inkml:trace contextRef="#ctx0" brushRef="#br0" timeOffset="2054.9109">8153 2008 372 0,'4'0'31'0,"2"-2"0"16,0 2-13-16,9-1-8 15,18-4-9-15,10 1 4 16,17-3 4-16,-2 3 0 15,0 4-5-15,-6 0-2 16,-5 0-1-16,-3 0-2 16,-5 0 1-16,-12 0-9 15,-5 0-27-15,-5-4-59 0,-11-9-79 16</inkml:trace>
  <inkml:trace contextRef="#ctx0" brushRef="#br0" timeOffset="2319.7817">8721 1634 363 0,'2'3'16'15,"-2"3"-7"-15,4 7-8 16,-4 15 6-16,7 10 41 16,-1 14-14-16,6 8-12 15,5 4-1-15,1 1-5 0,3-3-3 16,2-1-2-1,-3-4-2-15,1-4-6 0,-9-4-2 16,-3-7 1-16,1-7-2 16,-4-8-2-16,0-10-7 15,-3-8-23-15,-3-8-32 16,0-1-59-16,0-7-190 16</inkml:trace>
  <inkml:trace contextRef="#ctx0" brushRef="#br0" timeOffset="2714.9578">9703 1846 410 0,'0'4'30'15,"0"-4"-25"-15,0 0 7 16,25 0-5-16,20 0 3 0,21 0 9 15,13 0 0-15,6 0-3 16,-3 1-4-16,-3 4-4 16,-5-1-3-16,-12 0-1 15,-10 1-4-15,-25-2 0 16,-10 0-5-16,-11 1-8 16,-6-1-30-16,-11 6-84 15,-28 0-96-15</inkml:trace>
  <inkml:trace contextRef="#ctx0" brushRef="#br0" timeOffset="2933.1327">9722 2125 403 0,'0'0'6'0,"0"0"-6"15,0 0 20-15,20 0-8 16,26 0 13-16,10 2 5 15,12 1-6-15,2 2-8 16,-6-1-9-16,-6-3-4 16,-4-1-3-16,-9 0 0 15,1 0-10-15,-15 0-36 16,-4 0-94-16</inkml:trace>
  <inkml:trace contextRef="#ctx0" brushRef="#br0" timeOffset="3734.2386">12392 904 372 0,'-12'0'53'0,"12"10"-49"16,4-9-4-16,40 1 5 15,5 2 0-15,28 8 5 16,3 1 0-16,7 5 0 15,-4 4 1-15,-11-2 1 16,-16 1-8-16,-21-1-4 16,-20 0 0-16,-15 3-1 0,-21 7 1 15,-49 3 8-15,-21 3 0 16,-13 1-4-16,5-3-2 16,10-5-1-16,17-7 1 15,16-8 0-15,19-6 0 16,18-2-1-16,13-6-1 15,6 0-4-15,0 0-6 16,0 1 0-16,43 2 10 16,17 1 6-16,19-3 1 15,8-1-3-15,8 0-2 16,8 0-1-16,0 0-1 16,-5 0 0-16,-14 0 0 15,-22 0-7-15,-20 0-40 16,-34 0-71-16,-8 0-91 15</inkml:trace>
  <inkml:trace contextRef="#ctx0" brushRef="#br0" timeOffset="4162.5358">11650 1608 335 0,'0'0'18'0,"0"0"-11"16,0 0 6-16,9 0 2 15,15 0-4-15,22 0 15 16,6 0-4-16,20 0 1 16,11 0-2-16,16 0 1 15,27 0-4-15,19 0 0 16,18 0-2-16,13 0-1 15,-3 0-1-15,7 0-10 16,2 0 0-16,0 0 1 16,-4 0-2-16,-3-1-1 15,1-3 1-15,-9 1-2 16,-9-1 0-16,-22 0-1 16,-16 2 1-16,-27 2-1 15,-21 0 1-15,-20 0 0 16,-21 0-1-16,-17 0 0 0,-9 0 0 15,-5 0-1-15,0 0-3 16,0 0-12-16,-19 0-26 16,-16 0-25-16,-19 0-81 15</inkml:trace>
  <inkml:trace contextRef="#ctx0" brushRef="#br0" timeOffset="4763.8423">11768 2035 345 0,'6'13'7'15,"-2"3"9"-15,-1 6 3 16,1 10 6-16,-2 5 2 15,-2 8-8-15,0 4-1 16,0 2-7-16,0 2 3 16,0 1-5-16,0-3-3 15,4-1 2-15,2-6-2 0,0-5-1 16,5-5-3-16,-5-5-1 16,-6-5 1-16,6-9-2 15,-6-3 0-15,0-8-1 16,0-4-3-16,0 0-13 15,0 0-14-15,0-16-20 16,0-13-117-16</inkml:trace>
  <inkml:trace contextRef="#ctx0" brushRef="#br0" timeOffset="5108.3573">12041 1985 67 0,'0'0'296'0,"0"0"-283"15,0 0 3-15,0 3-7 16,4 12 0-16,4 9 13 16,9 6 0-16,6 8-3 15,-5 4-6-15,7 9 1 16,0 6-1-16,-2 3-2 15,1 1-4-15,-5-2 0 16,0-3-3-16,-5-1 4 16,1-10-1-16,-9-6-3 0,0-10 0 15,0-6-4-15,7-7-4 16,-7-2 1-16,2-6-4 16,-4-5-15-16,2-3-16 15,7 0-27-15,1-13-96 16,19-18-17-16</inkml:trace>
  <inkml:trace contextRef="#ctx0" brushRef="#br0" timeOffset="5692.914">12684 2096 111 0,'0'0'291'0,"0"0"-276"0,0 0 6 15,0 11-11-15,0 12-2 16,0 15 16-16,0 8-11 16,4 8-4-16,10 3 1 15,5-3-4-15,8-1 0 16,-6-5-5-16,3-7 0 16,1-10-1-16,-4-9 0 15,-7-9 0-15,-3-10-1 16,-5-3-8-16,2 0 8 15,11-14-4-15,14-25 5 16,-2-15-9-16,0-9 3 0,-8 3-3 16,-9 15 3-1,3 13 6-15,-9 11 5 0,2 10 0 16,-8 7 1-16,2 4 7 16,-4 0-4-16,0 0-7 15,0 15-2-15,9 12 0 16,7 9 9-16,7 10-1 15,4 0-4-15,4 0-3 16,2-7 2-16,0-4-2 16,-2-9 2-16,2-8-3 15,-6-7-1-15,-8-8-4 16,3-3 5-16,9-5 2 16,6-26 5-16,15-7-5 15,-8-13-2-15,-9-7 0 16,-15-1 0-16,-7 3 0 0,-3 6 0 15,-8 7 2-15,-2 10-1 16,0 6 0-16,0 7-1 16,0 4 0-16,0 6-4 15,0 0-11-15,0 3-32 16,0 0-82-16,0 2-121 16</inkml:trace>
  <inkml:trace contextRef="#ctx0" brushRef="#br0" timeOffset="5992.6902">13922 2088 306 0,'6'13'20'15,"3"4"-9"-15,-1 9 22 16,4 10 7-16,-1 2-4 15,-3 8-8-15,2 1-10 16,-2 1-1-16,-3 1-6 16,3-3 0-16,-2-3-5 15,0-4-3-15,0-10-1 16,3-4 0-16,-9-10-2 16,6-7 0-16,-6-7-1 15,2-1-6-15,8 0-16 0,15-11-22 16,6-22-59-16,10-15-142 15</inkml:trace>
  <inkml:trace contextRef="#ctx0" brushRef="#br0" timeOffset="6262.5665">14472 2028 402 0,'6'10'11'15,"0"4"-5"-15,5 13 6 16,1 11 19-16,-4 10-1 0,5 11 0 16,-9 3-8-16,-2 5-5 15,-2-3-1-15,0-1 2 16,0-2-8-16,0-7-4 16,0-4-2-16,0-11-4 15,0-8 0-15,4-11 0 16,-4-7-4-16,0-10-6 15,0-3-24-15,0-3-47 16,0-18-174-16</inkml:trace>
  <inkml:trace contextRef="#ctx0" brushRef="#br0" timeOffset="7229.7809">3789 843 311 0,'25'-2'64'0,"2"2"-45"0,-2 0 17 16,-21 0-17-1,-2 0-2-15,6 0 0 0,-8 0-4 16,0 0-4-16,0 0-3 16,0 10-5-16,19 12 5 15,-1 16 6-15,13 12 0 16,4 12-6-16,-10 9-2 15,2 4 0-15,-8 7 1 16,1 7-1-16,-1 8-2 16,-13 8 3-16,-4 9-2 15,-2 3 0-15,0-6 2 16,0-9-4-16,0-3-1 16,0-7 2-16,0-2-2 15,0 2 2-15,0-4-2 16,0-5 1-16,0-4-1 0,0-10 0 15,0-9 1-15,0-12-1 16,0-12 0-16,4-12 0 16,-2-10 0-16,5-6-2 15,-3-6-2-15,-4-2-1 16,0 0-1-16,0 0-14 16,0 0-9-16,0-12-5 15,0-10-12-15,0-10-59 16,0-8-62-16</inkml:trace>
  <inkml:trace contextRef="#ctx0" brushRef="#br0" timeOffset="9194.433">4269 591 132 0,'0'-15'0'16,"0"-1"-28"-16,-7 3 14 16,7 2 14-16,0 4 15 15,0 3 8-15,0 4 11 16,0 0-1-16,0 0 5 15,0 0 13-15,0 0-11 16,0 0-7-16,0 0-7 16,0 0-13-16,0 0-6 15,0 0-2-15,13 0-1 0,14-2 3 16,18-3 8-16,1-3 4 16,5 1-4-16,1 3 0 15,0 1-8-15,-7-1 0 16,7 4-3-16,4-2-3 15,10 0 2-15,6 1 1 16,0 1 0-16,-3 0-2 16,-1 0-2-16,-2 0 2 15,11 0-1-15,-5-3 1 16,4 0 1-16,9 0-2 16,4-1 4-16,-4 4-4 15,-7 0-1-15,-3 0 3 16,-5 0-3-16,-14 0 4 0,4 0-2 15,-9 0-1-15,1 0 1 16,2 0 1-16,-5 0-3 16,5 0-1-16,2 0 1 15,6 0 2-15,8 0 0 16,-8 0-2-16,4 0 2 16,-6 1-2-16,-4 1 1 15,-2-2 0-15,-4 1 0 16,-7-1-1-16,5 1 1 15,1 1-1-15,9-1 0 16,-8 1 0-16,3-1 0 16,-1 1 1-16,8-2-1 0,4 0 1 15,-2 1-1-15,13-1 0 16,7 0 1-16,17 0-1 16,17 0 0-16,8-4 4 15,6-2-4-15,7 3 0 16,-19 3 0-16,4-1 0 15,-15 1 0-15,-3 0 0 16,-14 0-2-16,-5 0 2 16,-4 0 0-16,2 0 0 15,1 0 2-15,1 0-2 16,8 0 0-16,4 0 0 16,5 0 0-16,-3 0 0 15,4 0 5-15,-6 0-5 0,9 1 1 16,-9 1 0-16,0 0-1 15,-6 0 0-15,6-2 0 16,0 0 0-16,0 0-1 16,7 0 1-16,1 0 0 15,5 0-1-15,-1 0 1 16,3 4 0-16,-9 1 0 16,-6 2 0-16,-4 0-1 15,3-4 1-15,-3 2 0 16,4-1 0-16,0-2 0 15,4 1 1-15,-4 1-1 16,3 0 0-16,1 2 1 0,-2-3 0 16,4 0-1-1,9-2 1-15,-2 0-1 0,1 1 1 16,5-2 0-16,-4 0 0 16,-7 0-1-16,2 0 0 15,5 0 1-15,8 0-1 16,2 0 0-16,-2 0 0 15,2 0 1-15,-2 0-1 16,-2 0 2-16,-3 0 0 16,-11 2-1-16,-9 1 0 15,-15-2 2-15,-3 5-2 16,-9-5-1-16,-2 3 0 16,2 1 0-16,3 0 0 15,-5 0 2-15,8-1-2 16,-6 1 0-16,3 0 0 0,1-1 1 15,0 3-1-15,3-1 0 16,3 0 0-16,3-2 1 16,-2-1-2-16,9 0 2 15,3-3-1-15,9 0 1 16,3 0-1-16,5 0 0 16,-9 0 0-16,-15 0 1 15,-17 0-1-15,-26 0 0 16,-16 0 0-16,-15 1 0 15,-8 1 0-15,2-1-1 16,-2 1 0-16,-2 0-1 16,0 0 0-16,0 2-2 0,0 2 1 15,7 4 3-15,-3 8 3 16,2 6 1-16,-4 3 0 16,-2 5-3-16,0 4 6 15,0 4-2-15,0 3 1 16,0 7-4-16,0 4 3 15,6 4 0-15,0 1 0 16,-1 2 0-16,1 1-3 16,0-2 6-16,2 4-7 15,7 1 2-15,-3 3 2 16,0 2-1-16,1 1 0 16,-1 1-2-16,-3 4 1 15,3 0-2-15,4 1 0 0,-3-3 1 16,3-5 0-16,-1-2 0 15,-5-1-1-15,9-3 0 16,-1-4 0-16,5 1-1 16,2-2 4-16,-4 2-1 15,1-1-2-15,-3 1 2 16,-2 0 0-16,1 3 5 16,-3 0-8-16,-5-2 1 15,-2-3 1-15,0-2-1 16,-8-5 1-16,3-7-1 15,1-8-1-15,-2-11 0 16,-2-9-1-16,4-10 0 16,-4-3-4-16,0-3-2 15,0 0-10-15,0-8-13 0,0-15-23 16,0-10-42-16,-23-7-113 16</inkml:trace>
  <inkml:trace contextRef="#ctx0" brushRef="#br0" timeOffset="11371.3132">4093 3130 13 0,'-6'4'17'15,"-1"0"-12"-15,7-3 14 16,0-1 34-16,0 0-2 15,0 0 1-15,0 0-5 16,0 2 1-16,0-2-3 16,0 0-6-16,0 0-15 15,0 0-8-15,0 0-8 16,15 0 1-16,16 0 1 16,14-5 4-16,11-2 2 15,10 1 0-15,1 3-6 16,5 3-4-16,-8 0-2 0,8 0 0 15,7 0 1-15,10 3-1 16,8 1-1-16,6 1 3 16,-3 2-5-16,-3-4 2 15,-2 0-2-15,-4 1-1 16,2-1 0-16,8 3 1 16,9-4 1-16,3-2 0 15,3 0-1-15,0 0 2 16,-5-2-2-16,1-2-1 15,-2 2 2-15,-13 2-1 16,2 0 1-16,-2 0-2 16,-2 0 2-16,-4 0-1 0,0 0-1 15,0 4 1-15,2 1 0 16,10-1-1-16,13-1 1 16,14-1 1-16,-1-2-2 15,3 0 2-15,-4 0-2 16,2 0 0-16,7 0 0 15,-1 0 0-15,7 2 1 16,-3 4-1-16,7 0 1 16,8-3 0-16,0 0 2 15,6-1 2-15,-1-2-3 16,1 0 1-16,-2 0-1 16,0 0 1-16,-4 0-1 15,-12 0 0-15,-7 0-2 0,-26 0 0 16,-1 0 0-16,-5 0 0 15,-1 0 0-15,2 0-1 16,-5 2 2-16,-3 4-1 16,-6-1 0-16,0-3 0 15,-11 3 1-15,5-1 0 16,2 2 0-16,2-1 1 16,-2 1 0-16,4-1-2 15,-7-1 1-15,-5-1-1 16,-3-1 0-16,-3 0 1 15,-3 0 0-15,9 2-1 16,5-3 1-16,13 1 0 16,5-1 0-16,3 1 0 15,7 0-1-15,-9-2-1 0,3 0 1 16,1 0 0-16,-1 0 0 16,3 0 0-16,3 0 0 15,-1 0 0-15,-3 0 0 16,-5 0 2-16,-10 0-2 15,-4-4-1-15,-4 1 1 16,-5 0 2-16,-1-1-1 16,4 3-1-16,-13 0 0 15,2-1 0-15,5 1 0 16,-9-1 0-16,0 1 0 16,-2-2 1-16,1 3-1 15,-1 0 0-15,0 0 0 16,0 0 1-16,2 0-1 0,9 0 0 15,-9 0 1-15,4 0-1 16,-6 0 1-16,1 0-2 16,-12 0 2-16,1 0-1 15,-6 0 0-15,-3 0-1 16,-5 0 1-16,1 0 0 16,-2 0 1-16,-3-1-1 15,-1 1-1-15,-6 0 1 16,2 0 0-16,-2 0 0 15,0 0-1-15,0 0 1 16,0 0 1-16,-2 0-1 16,0 0 0-16,-2 0 0 0,2 0-1 15,2 0 1-15,0 4 0 16,6-3 1-16,2-1-1 16,-2 2-1-16,1-1 1 15,-3-1 1-15,-4 2-1 16,-7-1 0-16,-1-1 0 15,-4 0 0-15,1 1 0 16,3-1 0-16,2 0 0 16,4 0 0-16,-2 0 1 15,0 0 0-15,-2 0-1 16,-7 0 0-16,1 0 1 16,3 0-1-16,-9 0 0 15,-1 0 0-15,7 0 0 0,-1 0-1 16,-3 0 1-1,1 0 0-15,-3 0 0 0,-1 0 1 16,1 0-1-16,-3 0 0 16,-2 0 0-16,-8 0 0 15,0 0 0-15,0 0 1 16,0 0 0-16,0 0 0 16,0 0-1-16,0 0-2 15,0 0-1-15,0 0-18 16,-2-8-27-16,-23-18-47 15,-22-2-295-15</inkml:trace>
  <inkml:trace contextRef="#ctx0" brushRef="#br0" timeOffset="25114.8772">2509 4992 12 0,'0'0'14'0,"0"0"-7"15,-6 0-3-15,6 0 0 16,0 0-1-16,0 0-3 16,0 0-5-16,0 0 2 15,0 0 2-15,0 0 1 16,0 0 6-16,-6 0 26 16,-4 0 15-16,4 0-10 15,-1 4-6-15,3-1 1 0,2-1-4 16,-4 0 0-16,6-1-1 15,-4 1 0-15,4-1-8 16,0 2 7-16,-2-2-5 16,2 1-6-16,0 2 1 15,-4 2-2-15,4 4-1 16,-2 2-2-16,2 2-1 16,-5 3-2-16,5 1-3 15,0 2 0-15,0 4 0 16,-2 1 1-16,2 4 1 15,0 4-1-15,0 2 0 16,-4 8 1-16,2-2 1 16,2 1-1-16,0 2 0 0,0-1-4 15,0 4 3-15,0 0-1 16,0 2 0-16,0-1-2 16,0-2 3-16,8-4-1 15,-1-1-2-15,-1-2-1 16,0 4 2-16,4-3 0 15,-1 1-2-15,5 1 0 16,-8 5 3-16,0 5-3 16,-6 5 1-16,0 2 7 15,0 1-5-15,-22-1 4 16,3-1-5-16,1-2 0 16,-7 1 0-16,-10 3-1 0,-3 2 1 15,1 4 1-15,-4 1-1 16,-3 2 0-16,5 1-1 15,6 5-1-15,2-1 1 16,4 1-2-16,7 2 2 16,1 3-1-16,7 1-2 15,-1 2 1-15,-8-1 2 16,3-4 1-16,3-2-3 16,3-3 1-16,6 1-1 15,6-2 0-15,0 2-1 16,0 3 1-16,0 6-1 15,6 4 0-15,6 1 0 16,3-3 0-16,3 1 2 0,3-4-1 16,-8-1-1-1,5-1 1-15,-5-2-1 0,1-5 0 16,3 4 3-16,-1-1-3 16,-4 6 4-16,-5 2-4 15,-7 8 3-15,0 3-1 16,0 4-2-16,0-6 0 15,0-3 1-15,-7-5 0 16,1 0-1-16,0-2 1 16,6 3-2-16,0-2 2 15,0 0 0-15,0 0-1 16,0-2 1-16,0 1-1 16,0-5 0-16,0 7 0 15,0 1 0-15,0 0 1 0,0 2-1 16,0-4 1-16,6-2 0 15,-6-3-1-15,0-1 1 16,0 2-1-16,0-1 0 16,0-3 0-16,0 1 0 15,0 7 0-15,0-6 0 16,-16 6 1-16,-1 7-1 16,-1 2 1-16,3 4-1 15,-3-1 0-15,-5-4 1 16,0 4-1-16,-2-5 0 15,5 1 0-15,1-4 0 16,-2-3 2-16,3 0-2 16,3-2 0-16,-3-2 0 0,5 1 0 15,-3 1 0-15,-1 2 0 16,5 4 0-16,-3-2 0 16,-3-6 0-16,5-4 0 15,-7-1-2-15,7-5 2 16,1 3 2-16,6-9-2 15,-1-6 0-15,7-8 0 16,0-7 0-16,0-3 0 16,0-4-2-16,0-1 2 15,11-3 0-15,-3-7 0 16,2-7 0-16,-3-5-1 16,-5-3 1-16,2-4 1 0,-4-4-1 15,0-3 0-15,0 0 0 16,0 0 2-16,0 0-2 15,0 0 0-15,0 0 1 16,0 0 1-16,0 0-2 16,0 0 1-16,0 0-1 15,0 0 0-15,0 0 0 16,0 0 0-16,0 0 0 16,0 0 0-16,0 0-1 15,0 0 0-15,2 0 0 16,-2 0 0-16,8 0 1 15,-8 0-2-15,0 0 0 16,0 0 1-16,0 0-1 0,0 0 2 16,0 0 1-1,0 0-1-15,0 0-1 0,0 0 0 16,0 0 1-16,0 0 0 16,0 0-1-16,0 0 1 15,0 0 1-15,0 0-1 16,0 0 0-16,0 0-1 15,0 0-1-15,6 0 0 16,-6 0-1-16,0 0 0 16,6 0-2-16,7 0 3 15,8 0 2-15,7 0 1 16,8 2 0-16,1 2 0 0,10-1 0 16,3 0 2-1,4-2-3-15,4 2 1 0,12 0 0 16,2 0-1-16,1-1 2 15,5 2-2-15,-8-4 0 16,13 0 0-16,4 0 0 16,14 0 0-16,11 0 0 15,12 0 2-15,6 0-1 16,7 0-1-16,-1 0-2 16,7 0 2-16,12 5 0 15,8 0 0-15,13-2 0 16,6 2 2-16,6 2-2 15,12 0 1-15,9-1 1 16,-9 3-2-16,-3 1-1 16,-5-1 0-16,-4 1 1 0,2 1-1 15,-4 0 0-15,-2 0 1 16,-2-3 0-16,-6 3 1 16,-2-4 0-16,-11 5 0 15,-8 1 0-15,6-1 1 16,-4 6-2-16,-10-4 1 15,-8 1-1-15,-11-1-1 16,-10-2 0-16,-1 2 0 16,-11 1 0-16,-11 1 1 15,-10-3-1-15,-7-1 1 16,-20-2 0-16,0-1 0 16,-19-2 0-16,-6-1-1 0,-12 3-1 15,-9-6 1-15,-1-1 1 16,-9-2 0-16,-2 0-1 15,0 0 1-15,0 2-1 16,0-2 0-16,0 0 1 16,0 0-1-16,0 0 1 15,0 0-3-15,0 0 0 16,0 0-1-16,0 0 0 16,0 0-2-16,0 0-1 15,0 0 2-15,0 0-1 16,4 0 0-16,4 0 0 15,13 0 6-15,-3 3-1 16,3 4 1-16,8 0 0 16,6-4 0-16,4 5 0 15,7 0 1-15,6 0-1 0,1 3 0 16,3 0 0-16,-2-4-1 16,4 0 1-16,-13 1 1 15,7 0-1-15,-7 1 1 16,13-5-1-16,-2 5 3 15,10-3-2-15,13 1 0 16,1 1 0-16,22-5 3 16,7 4 0-16,13 1 5 15,4-5-8-15,-4-1 4 16,0 0-1-16,0 2-2 0,6-1 2 16,9-3-3-1,-7 4 2-15,2 0 2 0,1-4-3 16,-11 3 1-16,-5-1-3 15,1 0 0-15,-8 5 0 16,-5-2 0-16,-3 2 3 16,-5 0-2-16,0 1 0 15,2-1 1-15,13-1 0 16,3-1-1-16,7 2-1 16,0-3 1-16,-8-1-1 15,-11 0 0-15,-12-1-1 16,-4 2 1-16,-4-1 0 15,-21-1-1-15,-13 3 1 16,-13-2-2-16,-22 0 2 16,-10-3 0-16,-2 2 0 0,-2 2 0 15,0-1-1-15,0-3 0 16,0 0-2-16,0 2-4 16,0-2-6-16,0 2-2 15,0-2-16-15,-8 3-25 16,-17-3-42-16,-16 3-125 15</inkml:trace>
  <inkml:trace contextRef="#ctx0" brushRef="#br0" timeOffset="25587.0985">12742 14505 318 0,'0'0'29'0,"0"0"-22"15,0 0 2-15,0 0 4 16,14 4 3-16,17 5-3 16,15 2 0-16,-3 2 3 15,11 4 0-15,-5 2 2 0,-1 0-6 16,-3 3-4-16,-5-1 1 16,-9 5-5-16,-11 1 4 15,-1-3-3-15,-13 5 2 16,-6-2 0-16,0 2-1 15,-8 5 1-15,-35 1 0 16,-15 6 0-16,-15-1-1 16,3 4-6-16,-6-7 5 15,7-7-5-15,3-2 1 16,6-9-1-16,-2-9-3 0,-4-8-11 16,-2-2-24-1,-4 0-89-15</inkml:trace>
  <inkml:trace contextRef="#ctx0" brushRef="#br0" timeOffset="26914.5357">2315 5028 80 0,'13'-7'45'0,"-7"1"-32"16,0-2 5-16,8-1-1 15,5-4 1-15,-7 7-2 16,-1 0-1-16,-1 3-2 16,-4 2 2-16,-6 1 2 0,0 0 1 15,0 0 2-15,0 0-1 16,0 0 2-16,0 0-1 15,0 0 2-15,0 0 3 16,0 5-6-16,0 13-1 16,0 5-2-16,-22 5-2 15,-1 3-6-15,-4 0 0 16,2 3-6-16,-2 4 2 16,-4 3-1-16,4 0-2 15,-6-4-1-15,2-4 2 16,11-8-4-16,1-6 2 15,-2-4 0-15,13-8-2 16,2-3-5-16,2-2-2 0,-2-2-11 16,-1 0-29-16,-1 0-108 15</inkml:trace>
  <inkml:trace contextRef="#ctx0" brushRef="#br0" timeOffset="27260.4534">2406 5018 244 0,'0'0'13'16,"6"0"-1"-16,1 0 11 15,11 0 5-15,-3 0 9 0,14 3-7 16,6 8-4-16,-8 5-4 15,1 4-4-15,1 6-4 16,-2 7-2-16,-2 1-1 16,2 4-4-16,-2 1 1 15,-11-6-2-15,9 0-2 16,-2-5-3-16,6-5 0 16,-7-1-1-16,3-4-1 15,-2-2 1-15,-1-6-2 16,-7 6-1-16,-7-2-10 15,0 4-8-15,-4 1-49 16,-2-3-238-16</inkml:trace>
  <inkml:trace contextRef="#ctx0" brushRef="#br0" timeOffset="28663.239">3477 6776 214 0,'-21'-5'48'16,"15"2"-34"-16,6 3-1 15,0 0-4-15,0 0-4 16,0 12 11-16,2 6 13 16,15 6-2-16,3 3-8 0,7 5 4 15,0 4-1-15,8 5-7 16,7-4 5-16,-5 7-5 16,10 0 0-16,-1 5-3 15,12 2 0-15,0 7 2 16,8 3-5-16,6 3 1 15,11 1-1-15,1 3-2 16,7 1 6-16,7 1-5 16,-1-1 0-16,8 8 1 15,11 1-6-15,8 2 3 16,-2 6 1-16,0 4-1 16,-4 1-4-16,6 2 0 0,6-1 0 15,13 4 4-15,3 3-1 16,7 8 3-16,9-1-7 15,-10 3 2-15,6 8-1 16,1 1 0-16,2 12-1 16,6 1 6-16,9 7-6 15,10 3 4-15,8-3-2 16,-5 4 0-16,-5-4-2 16,6 5 3-16,-12 0 0 15,3 4-4-15,-5 4 2 16,-6 3 1-16,-5 2 3 15,-2-3-2-15,-6-3-3 0,-4 0 1 16,4-4 1 0,5 8-1-16,-1-6 0 0,6 2 0 15,-14 0-2-15,-6-4 0 16,-8-6 0-16,-1-4 0 16,-4-3 0-16,-1-8 1 15,-1 3 0-15,-10-7 0 16,-6-1-1-16,-5-8 0 15,1-3 0-15,-15-9 0 16,-4-1 0-16,-4-10 0 16,-10-9 1-16,-17-7-1 15,-2-7 2-15,-9-8-2 16,-5-9 0-16,-9-5 0 16,-6-12 0-16,-6-10 0 15,-9-8 0-15,-7-3 0 0,-3-9 0 16,-6 2 0-16,0-4-1 15,4 0-2-15,-4 0 1 16,0 0-10-16,-6-22-23 16,-29-16-64-16,-19-17-100 15</inkml:trace>
  <inkml:trace contextRef="#ctx0" brushRef="#br0" timeOffset="30484.9334">1769 8559 316 0,'0'7'4'0,"0"4"-2"16,0 4 8-16,27 4 3 16,17 9-1-16,-5-6 1 15,0 0 6-15,7 0-3 16,-7 0 2-16,13 0-2 16,-3-1-9-16,11 0-3 0,6-3-4 15,-8 3-5-15,0 1-13 16,-12 1-56-16</inkml:trace>
  <inkml:trace contextRef="#ctx0" brushRef="#br0" timeOffset="30695.2262">2898 9572 44 0,'25'29'165'0,"10"5"-150"15,4-5 15-15,3 4-10 0,1 4 1 16,0-2 3-16,9 3 3 16,-6-2-13-16,1-6-11 15,3 0-3-15,-3-8-21 16,-3-9-31-16,-3 3-120 16</inkml:trace>
  <inkml:trace contextRef="#ctx0" brushRef="#br0" timeOffset="30897.3885">3665 10380 61 0,'39'16'95'16,"-6"4"-83"-16,2 2 4 15,1 9 3-15,-5 5 12 0,-4 7-11 16,6 2-20-16,-9 3-17 15,3-6-16-15,6-7 10 16,5-7 4-16,3-3-16 16</inkml:trace>
  <inkml:trace contextRef="#ctx0" brushRef="#br0" timeOffset="31534.861">4899 11392 112 0,'25'47'29'16,"6"2"-15"-16,4 2 6 15,-2 1-9-15,2 3-7 16,0 0-4-16,-2 0-9 16,5-4-7-16,7 3 8 15,1-2 3-15,14-3 2 16,10 0-5-16,8-3 3 15,7-3-11-15,0 5-27 16,-9 0 15-16,3 4 28 16,-1 3 2-16,-1 3 9 15,2-3 3-15,5 4-7 16,1-4-2-16,-4 1 2 16,3-2 7-16,3-2 1 0,-2 2-2 15,4-1 2-15,-4-2-8 16,1 4-1-16,-1-2-5 15,0 0 4-15,4 6-3 16,4 4-2-16,10-1 0 16,1 0-8-16,3-8-4 15,-2-5-9-15,-7-2-9 16,1 1 24-16,-8 4 6 16,-9 3 4-16,3 0-3 15,-6 0-1-15,-7 3-7 16,-2 1-6-16,-14-1 13 15,-6 2 25-15,-9-2-10 0,3 1 23 16,-1-5-15 0,5-2 9-16,7-4 3 0,5 3-3 15,11-6 3-15,7-1-10 16,-3 3-3-16,11 1-5 16,3 3 2-16,-2-3-13 15,-2 3 0-15,-9-6-5 16,-7-4-2-16,-7-2 1 15,-3-3-4-15,-7-2-1 16,-8 0-4-16,-9-5-1 16,-17-4-14-16,-9-8-53 15</inkml:trace>
  <inkml:trace contextRef="#ctx0" brushRef="#br0" timeOffset="32329.7521">5697 5669 216 0,'0'22'37'16,"19"3"-18"-16,28 10 20 15,17 12-12-15,-20-16 5 16,3-2-6-16,-3 1-5 16,3-6-3-16,-3-2-7 15,9 0-5-15,-1-6-6 16,8 3-2-16,4 0-9 16,-6 1-17-16,2 6-49 15</inkml:trace>
  <inkml:trace contextRef="#ctx0" brushRef="#br0" timeOffset="32533.5192">7347 6702 120 0,'57'44'23'16,"5"0"7"-16,0 8 4 15,3-2-1-15,-10 4-4 16,1-5-16-16,2-1-6 15,0 1-5-15,8-5-2 16,13 2-2-16,3 1 0 0,-3 4-1 16,-15-2-80-16</inkml:trace>
  <inkml:trace contextRef="#ctx0" brushRef="#br0" timeOffset="32766.588">9651 8809 67 0,'110'55'32'0,"-7"-1"-17"0,3 2 48 15,-15 3-18-15,6-1-34 16,8-3 0-16,11-1-11 15,12-2-11-15,2-1-17 16,-6 1-21-16</inkml:trace>
  <inkml:trace contextRef="#ctx0" brushRef="#br0" timeOffset="33078.6977">11729 10196 69 0,'56'80'63'15,"-7"2"-20"-15,5-2 16 0,0 0-18 16,-3 5-6-16,14 0-12 16,1-5-10-16,12-2-9 15,9-6 1-15,2 2-3 16,2 0-2-16,-6-1 0 16,-17 4-2-16,0-8 2 15,-4 2-3-15,0-5 0 16,13 3 3-16,1-2 1 15,7-1 3-15,0 0-1 16,-5 0 3-16,-3-1 0 16,-9 6-2-16,-6-1 0 15,-4-2-4-15,-13-8 0 16,-5-6-5-16,-13-10-6 16,-11-7-39-16,-16-14-122 15</inkml:trace>
  <inkml:trace contextRef="#ctx0" brushRef="#br0" timeOffset="34272.2674">3613 10845 220 0,'-64'7'36'16,"15"2"-5"-16,20-6 17 15,22 0 0-15,7-3-12 16,0 0-14-16,0 0-8 15,0 0-5-15,19 0-3 16,20 1 11-16,11-1 4 16,12 0-5-16,8 0-3 15,7 0-4-15,1-7-1 16,-1-2-3-16,-3 2 0 16,-10-3-3-16,-6 2-2 15,-12 1 0-15,-19 4 0 16,-11-1-5-16,-10 3-4 0,-6-2-1 15,0-5-7-15,0 2-33 16,-10 1-44-16,-9 2-106 16</inkml:trace>
  <inkml:trace contextRef="#ctx0" brushRef="#br0" timeOffset="34796.9751">5143 11832 234 0,'2'6'77'15,"8"-3"-72"-15,7-1 10 16,8 3-1-16,14-5 5 16,19 0 1-16,14-5 5 15,13-10-4-15,-2-3-7 16,1 5-2-16,-7 1-2 15,-15 5-7-15,-19 4-3 16,-10 2 0-16,-18-3-2 0,-11 1-1 16,-4-2-3-16,0-1-9 15,-25-5-118-15</inkml:trace>
  <inkml:trace contextRef="#ctx0" brushRef="#br0" timeOffset="35388.0738">3626 10420 165 0,'-25'-5'146'16,"10"2"-132"-16,3 3 32 15,0 0-1-15,-3 0-11 16,-3 0-14-16,-11 0-9 16,-7 0-6-16,3 15 8 15,-6 4-5-15,0 10-1 16,-2 14 0-16,-1 16-2 15,15 8 4-15,7 10-7 0,20 0 1 16,0-4-3-16,14-3 3 16,23-7-3-16,17-12-1 15,8-4-2-15,17-14 0 16,12-8 3-16,8-12 0 16,10-13 2-16,9 0 0 15,0-23 0-15,-8-20 0 16,-9-9-1-16,-27-8 0 15,-16-2 1-15,-33-1-1 16,-23 2-1-16,-2 10 1 16,-8 3 1-16,-44 7 5 15,-6 8-4-15,-20 7 1 16,-13 6-1-16,-6 3 0 16,-7 6-2-16,19 8 0 15,13 2-1-15,18 1-4 0,32 0-2 16,15 0-10-16,7 15-17 15,17 18-3-15,37 8-38 16,24 11-67-16</inkml:trace>
  <inkml:trace contextRef="#ctx0" brushRef="#br0" timeOffset="36124.9386">5645 11558 202 0,'-45'-7'10'0,"12"2"-7"16,-13 1 19-16,7 4 11 15,-2 0 7-15,3 0-9 16,7 4-2-16,3 3 1 16,3 5-5-16,0 6-13 15,-6 8 0-15,-4 0 1 16,-2 7-2-16,3 3-8 16,1 5 1-16,9 2 2 15,5 10 0-15,-2 1-1 16,21 7-1-16,0-4-1 15,0-2 3-15,40-5-4 0,11-9-2 16,20-6 0-16,9-11 1 16,17-6 0-16,7-11-1 15,9-4 2-15,1-3 2 16,-17-9-2-16,-6-17-2 16,-23-8-2-16,-12-10 0 15,-19-3 2-15,-10-16 0 16,-21-7-1-16,-6-3 1 15,-6 3 0-15,-39 8 0 16,-7 11 1-16,-18 7 3 16,-5 7 3-16,-3 4 4 15,-7 8 1-15,0 9-6 16,3 5 2-16,5 8-1 0,5-1-4 16,8 0-2-1,18 4-1-15,7-3-3 0,20 2-12 16,11-2-14-16,8-12-60 15,2-10-300-15</inkml:trace>
  <inkml:trace contextRef="#ctx0" brushRef="#br0" timeOffset="36837.0774">8481 7952 258 0,'-8'0'39'0,"4"0"10"16,4 0-2-16,0 0-11 16,0 0-8-16,4 0-7 15,37-6-3-15,17-9 2 16,21 0-8-16,12-3-4 15,4 0-2-15,8 3-2 16,5-3 2-16,-11 4-3 16,-6 6-2-16,-23 0-1 15,-24 5 0-15,-22 2-5 16,-16-1-7-16,-6 2-4 16,0 0-8-16,-4 0-31 15,-29 0-128-15</inkml:trace>
  <inkml:trace contextRef="#ctx0" brushRef="#br0" timeOffset="37068.498">8899 7627 337 0,'0'10'10'0,"0"21"-7"15,0 17 16-15,0 14 1 16,12 3 16-16,11-1-11 0,12 0-1 15,-2-4-11 1,13 3-4-16,-9-9-6 0,2-6-3 16,1-13-2-16,-9-12-5 15,-7-12-5-15,-13-4-11 16,1-7-16-16,-12-22-185 16</inkml:trace>
  <inkml:trace contextRef="#ctx0" brushRef="#br0" timeOffset="37482.9833">8878 7491 153 0,'-66'0'199'0,"6"0"-196"16,4 22 17-16,-2 11 9 0,-1 11 3 15,3 12-6-15,6 12-3 16,9 5-1-16,20 6-5 15,15 3-3-15,6 1-3 16,0-3-6-16,43-6-4 16,23-6-1-16,13-13 0 15,12-13 0-15,14-8 1 16,15-12 0-16,4-12 1 16,2-7 1-16,-4-3 2 15,0-19-3-15,2-21 1 16,0-15 4-16,-2-18 2 15,-16-4-6-15,-30-10 1 0,-30-1-4 16,-44 2 2 0,-2 6-2-16,-56 13 1 0,-41 8 3 15,-23 12-4-15,-21 11 0 16,-10 10-4-16,-6 10-3 16,6 10-8-16,9 6-10 15,3 13-23-15,17 18-37 16,2 14-273-16</inkml:trace>
  <inkml:trace contextRef="#ctx0" brushRef="#br0" timeOffset="39057.3615">6094 6758 1 0,'6'-12'17'16,"-6"8"1"-16,0-3 7 15,0 6 22-15,0-1 16 16,0 2 3-16,0 0-13 15,0-1-9-15,0 1-18 16,0-2-17-16,0 0-7 16,0-2-2-16,0-7-8 15,19-6-25-15,1-6-21 0,11 1-60 16</inkml:trace>
  <inkml:trace contextRef="#ctx0" brushRef="#br0" timeOffset="39827.9488">6443 6324 139 0,'-2'-11'20'0,"2"0"-20"15,0-7 0 1,0 2 0-16,0 2 12 0,0 4 7 16,0 6 2-16,0 3 22 15,0 1 6-15,0 0-10 16,0 0-18-16,-12 8-14 16,-17 21-2-16,-8 11 4 15,-13 11 0-15,-2 4-1 16,1 5 2-16,-9 7-2 15,-4-1-2-15,0 6 3 16,-9 5-2-16,-5 3 1 16,-5 6-3-16,-4 5-2 15,-8 0 2-15,-2 1-2 16,-2 0-3-16,1 3-1 16,3-7 1-16,11-4 1 0,5-6 0 15,15 0 0-15,-2-5-1 16,-4 1 1-16,-3 1-1 15,-5 3 0-15,1 7 0 16,-1 3 1-16,-1-3-1 16,3-9 0-16,3 1 4 15,-5-3-4-15,1 3 0 16,-8 3 3-16,-5-6 2 16,5-4-1-16,6-4-3 15,9-11 4-15,12-4-4 16,6-10 4-16,7 0-3 15,6-5 0-15,6 1-1 0,-7-4 2 16,9-1-3-16,4 1 3 16,-2 0-3-16,5-4 2 15,5 2-2-15,-6-3 0 16,5-2 0-16,1 1 0 16,-2 1 0-16,9-3 0 15,0-3 0-15,-1-3 0 16,7-4 1-16,-2 0-1 15,6-8-1-15,2 3 1 16,-5-5-1-16,5-2 0 16,0-2 1-16,0-1-3 15,0 0 1-15,0 0-4 16,0 0-6-16,-2-15-8 16,-4-15-98-16,-6-17-198 15</inkml:trace>
  <inkml:trace contextRef="#ctx0" brushRef="#br0" timeOffset="40214.2883">3080 8865 63 0,'0'0'252'0,"0"2"-243"16,0 20-1-16,0 15 19 15,0 4-3-15,0 9-4 16,0 2-5-16,0 0-3 0,6 4 5 16,7 1-9-16,1-2 2 15,5 7-2-15,8-6-5 16,-1-5-1-16,3-7 0 16,0-4-2-16,-2-10 1 15,2-5-1-15,0-12 2 16,-4-3-2-16,-13-7 1 15,3-3-1-15,7 0 0 16,14-10 3-16,7-21 6 16,17-9-7-16,19-18-2 15,5-4 0-15,7-9-2 16,6 3 1-16,1 7-13 0,-8 6-15 16,-5 5-48-16,-14 6-125 15</inkml:trace>
  <inkml:trace contextRef="#ctx0" brushRef="#br0" timeOffset="40946.1212">5610 6600 212 0,'29'-11'70'16,"8"3"-47"-16,11-3 21 16,10-8-8-16,14-6-4 15,17-2-9-15,8-6-4 16,6-2-5-16,9 1-2 16,6 1-1-16,-15 3-4 15,-6 5-5-15,-18 7 1 16,-29 8-3-16,-24 6 0 15,-11 4-1-15,-15 0-4 16,0 0 5-16,0 3 2 0,0 15-2 16,0 11 6-16,0 4-1 15,-8 7 0-15,-1 4-2 16,3 5 0-16,2 2-3 16,4 0 0-16,0 0 3 15,0-2-3-15,0-4 1 16,10-5 0-16,7-2-1 15,2-5 0-15,-7-9 0 16,-4-6 0-16,3-4 0 16,-5-10 0-16,-6-1 0 15,2-3-2-15,-2 0-6 16,0 0-3-16,0 0-12 16,0-2-152-16</inkml:trace>
  <inkml:trace contextRef="#ctx0" brushRef="#br0" timeOffset="45116.1048">1666 14127 158 0,'-8'0'37'15,"0"0"-15"-15,1 0 11 16,3-4-8-16,4 4 2 0,0 0-7 16,0 0-2-16,0 0 5 15,0 0-1-15,0 0 2 16,0 0-6-16,0 0-2 15,0 0-4-15,0 0-2 16,0 0-1-16,0 0-2 16,0-1 3-16,0-6-2 15,27-3 3-15,10-6 1 16,9-13-3-16,14-4-3 16,16-7 1-16,15-8-5 15,13-10 0-15,1-4 0 16,9 0-2-16,-1-5 0 15,-3-3 1-15,-1-3-1 0,9-1 0 16,12-10 0-16,7 0 3 16,-1-4-3-16,-14 10 0 15,-10 9 0-15,-17 9-1 16,-10 14 1-16,-11 2 0 16,-4 7-2-16,-12 3 2 15,0 4 0-15,-4-2 1 16,2 0 0-16,4-2-1 15,-2 0 1-15,6-1 0 16,-4 4-1-16,-11 1 0 16,-1 6-2-16,-21 6 2 15,-3 2 0-15,3 10 2 0,-20 2-2 16,-1 0-1 0,0 4 1-16,-6 0-2 0,0 0-2 15,0-3-7-15,0 2-6 16,0-3-44-16,-25 0-150 15</inkml:trace>
  <inkml:trace contextRef="#ctx0" brushRef="#br0" timeOffset="45460.3666">3963 12409 295 0,'-19'0'102'0,"11"0"-94"15,4 0 13-15,4 0 6 16,0 0-17-16,0 0-10 0,39-1 0 16,17-5 7-16,18-2 0 15,11-3-1-15,-2 5-4 16,-5 1-2-16,-20 5 0 16,-6 0-2-16,-25 3 0 15,-9 9 2-15,-12 10 4 16,-6 12 0-16,0 1 3 15,-24 14-2-15,-16 1 3 16,-5 3-3-16,6-2 1 16,-7-4-2-16,15-3-4 0,10-4-1 15,-5-3 1 1,13-7-5-16,-1-1-2 0,-3-10-5 16,9-4-11-16,-11-5-73 15</inkml:trace>
  <inkml:trace contextRef="#ctx0" brushRef="#br0" timeOffset="77916.3703">14455 5307 102 0,'-12'-60'0'15</inkml:trace>
  <inkml:trace contextRef="#ctx0" brushRef="#br0" timeOffset="78778.4601">14455 4165 87 0,'0'0'160'0,"0"0"-119"16,0 0-11-16,0 0 4 15,0 0 0-15,0 0-3 16,0 0-10-16,0 0-7 16,0 0-1-16,0 0 0 15,0 0-2-15,0 0-8 16,0 0 3-16,0 12-2 16,0 6 2-16,0 4 0 15,7 5 0-15,5 5 0 16,0 5-3-16,9 7 2 15,0 1-3-15,1-3 2 16,5 3-3-16,2-5 2 16,6 1-1-16,1-1-2 15,-10 1 4-15,3-1-2 16,-4-1 0-16,0-2-2 0,-2-7 3 16,-3-3-3-16,-7-8 0 15,-1-9 0-15,-4-3-3 16,-8-7 2-16,0 0-2 15,0 0-2-15,0-3 0 16,7-23-18-16,5-9-51 16,0-11-92-16</inkml:trace>
  <inkml:trace contextRef="#ctx0" brushRef="#br0" timeOffset="79229.1407">15187 4057 243 0,'0'0'88'16,"0"0"-79"-16,0 0 14 16,0 0 14-16,0 0-6 15,0 0-15-15,0 17-9 16,-6 8 5-16,-11 12 1 15,-1 10-4-15,-7 11 1 16,-4 10-1-16,-2 5-3 16,-4 0 3-16,4 3-2 15,-6 0 2-15,-1 8-4 0,-5 3 5 16,-4 0-5-16,3-5-1 16,-1-9 1-16,7-6-1 15,3-2-2-15,4-5 3 16,6-5 0-16,5-7-4 15,5-6-1-15,7-9 1 16,2-8-1-16,0-5 1 16,6-7-2-16,-4-8 0 15,4-4 1-15,0-1-1 16,-3 0-4-16,3 0 1 16,0 0-2-16,0 0-8 15,0-15-14-15,0-13-81 0,15-7-172 16</inkml:trace>
  <inkml:trace contextRef="#ctx0" brushRef="#br0" timeOffset="79573.4189">15353 4851 183 0,'-3'0'82'0,"3"0"-42"16,0 0-7-16,0 0-7 0,0 0-4 16,0 0-12-16,0 2-4 15,0 9 5-15,0-1 3 16,0 5-4-16,7-4-2 15,5 4-3-15,-6-4 0 16,7 0-3-16,-5 0-2 16,2 0 0-16,3-1-1 15,-7-3-5-15,6-2-8 16,-6 5-11-16,1-3-33 16,-7 5-158-16</inkml:trace>
  <inkml:trace contextRef="#ctx0" brushRef="#br0" timeOffset="79842.4406">15400 5208 81 0,'0'15'43'16,"-6"-2"4"-16,6 0 10 16,-6 5-4-16,2 1-7 15,-3-1-14-15,1 4-6 16,0 0-2-16,-2-1-3 15,1 0-8-15,1-2-4 16,2 0-4-16,2 0-2 16,-2-4 2-16,4-1-5 15,0-2 0-15,0-3 0 0,0-8-3 16,0 2-9 0,0-3-3-16,0 0-12 0,0-15-36 15,19-17-143-15</inkml:trace>
  <inkml:trace contextRef="#ctx0" brushRef="#br0" timeOffset="80616.2459">16554 4096 56 0,'-3'0'119'16,"-1"0"-76"-16,4 0-5 15,-2 0 9-15,2 0-12 16,0 0-10-16,0 0-7 16,-6 0 1-16,-4 3-2 15,-7 10-2-15,-4 4 2 16,-3 6-2-16,-1 2-4 0,-2 4 0 15,0 6-4-15,2 8 0 16,1 4 0-16,-5 5-3 16,4 3 0-16,2-4 3 15,11 0-4-15,5 1-2 16,7 1 3-16,0 3-4 16,0-1 5-16,7 2-3 15,15-5-2-15,3-4 1 16,2-2 1-16,-4-2-1 15,2-5 2-15,-7-3-2 16,1-5 0-16,-7-4 3 16,3-6-3-16,-7-9-1 15,-4-1 1-15,-2-6-1 0,-2-3 0 16,0-2 0-16,0 0-1 16,0 0 0-16,0 0-1 15,0 0-5-15,0 0-6 16,0 0-10-16,0-4-56 15</inkml:trace>
  <inkml:trace contextRef="#ctx0" brushRef="#br0" timeOffset="81110.1353">16924 4459 260 0,'0'0'50'0,"0"0"-21"16,0 0 5-16,0 0 1 16,0 0-16-16,0 3-16 0,10 12 2 15,2 9 6 1,7 6 0-16,6 2-3 0,6 4 1 16,6 1 0-16,15 6-5 15,3-1 1-15,12 1 6 16,-5-5-4-16,4 0-3 15,-6-5-2-15,-7-6 0 16,-7-1 1-16,-11-4-3 16,-4-1 2-16,-8-6-2 15,-5-1 0-15,-1-1 0 16,-9-6-3-16,2-1 1 16,-7-4 0-16,-3-2-3 15,0 0-3-15,0 0 2 16,0-15-25-16,0-15-155 0</inkml:trace>
  <inkml:trace contextRef="#ctx0" brushRef="#br0" timeOffset="81410.8085">17552 4459 324 0,'-21'0'15'0,"9"0"19"16,-1 0-4-16,-11 18-7 16,-16 13-9-16,-13 13 5 0,-5 1-9 15,2 5 6-15,2 2-8 16,5 1 3 0,-1 0-4-16,2-5-7 0,5-4 3 15,6-4-2-15,2-7 1 16,6-4-2-16,4-4 0 15,6-9-5-15,9-6-4 16,8-10-6-16,2-5-11 16,6-25-52-16,25-15-172 15</inkml:trace>
  <inkml:trace contextRef="#ctx0" brushRef="#br0" timeOffset="81726.2543">17014 4154 274 0,'-2'-9'63'0,"-2"3"-50"16,4 3 17-16,0 3 7 15,0 0-10-15,0 0-17 16,0 0-8-16,11 0-2 15,28 0 2-15,25 0 3 16,21 0 0-16,12 3 1 16,12 1-3-16,-3 3 0 15,-5-5-2-15,-4 4-1 0,-10-3 0 16,-4-1-3-16,-15-2-2 16,-16 2-9-16,-21-2-10 15,-19 0-71-15,-12-7-226 16</inkml:trace>
  <inkml:trace contextRef="#ctx0" brushRef="#br0" timeOffset="81942.9389">17899 3833 264 0,'-4'-4'64'0,"4"4"-57"16,0 0-1-16,0 0 10 0,0 0-8 15,0 13-5-15,0 11 13 16,10 5-6-16,7 5-3 16,2 3-4-16,5 1-3 15,1-2-1-15,4-1-13 16,2-6-10-16,0-4-25 16</inkml:trace>
  <inkml:trace contextRef="#ctx0" brushRef="#br0" timeOffset="84725.0221">19071 4345 190 0,'0'0'67'0,"0"0"-29"16,0 0-1-16,0 0-6 15,0 0-13-15,0 12-5 16,0 8 5-16,0 11 11 16,0 2-11-16,0 8 7 15,0 3-9-15,0 2-7 16,0 2-1-16,0 5 5 15,0 1-6-15,13 1-2 16,7-4 1-16,-1-4-4 16,2-6 0-16,3-8 0 0,-1-10-2 15,-4-5-1-15,-3-9 1 16,-3-6-1-16,-11-3 0 16,4 0 1-16,10-15 8 15,16-24 4-15,15-21-9 16,15-18-3-16,8-4-3 15,-12 4-1-15,-6 7 1 16,-15 15 3-16,-16 9 2 16,-11 12 2-16,-8 8 1 15,-2 10 0-15,0 11 6 16,0 4 0-16,0 2 0 16,0 0-11-16,0 2-2 15,0 18-7-15,4 16 4 0,3 8 5 16,5 10 4-1,-2-1-3-15,9 2 1 0,6-2-1 16,-1-6-2-16,12-9 1 16,-3-8 0-16,0-10-2 15,-2-8 2-15,-4-5-1 16,0-5 1-16,-7-2 1 16,5 0 4-16,10-14-2 15,6-13 3-15,9-12-4 16,4-3-2-16,-15-2 1 15,-6 1-1-15,-12 3 1 16,-9 6 0-16,-6 2-1 16,-6 1 2-16,0 5-1 15,0 1-1-15,0 3-4 0,-14 0 1 16,-3 2-7-16,-1 1-1 16,-5 0-10-16,2 4-31 15,-8 0-51-15,-8 6-231 16</inkml:trace>
  <inkml:trace contextRef="#ctx0" brushRef="#br0" timeOffset="85084.0136">19044 4071 194 0,'0'0'22'15,"0"0"-13"-15,0 0 13 16,0 0 0-16,9 0 6 16,28 0 8-16,17 0 0 15,16 0 6-15,15-1-9 16,14-4-8-16,4 0-6 15,1 2-8-15,-7 2-9 16,-8 1-1-16,-5 0-1 16,-11 0 0-16,-3 0-2 0,-12 0-1 15,-21 0-5-15,-12 0-7 16,-19 0-4-16,-6-4-13 16,0-3-34-16,-21-7-285 15</inkml:trace>
  <inkml:trace contextRef="#ctx0" brushRef="#br0" timeOffset="85318.4879">19822 3661 294 0,'0'0'29'0,"0"0"-21"15,0 0 6-15,0 0 2 0,12 12-6 16,29 7 12-16,3 3-6 15,3 4-6-15,-3 3 0 16,5 2-5-16,-1 4-5 16,-1-1-5-16,-1 3-4 15,-5-2-1-15,-4-1-4 16,-1-1-18-16,-1-3-58 16</inkml:trace>
  <inkml:trace contextRef="#ctx0" brushRef="#br0" timeOffset="86112.261">21479 4489 14 0,'5'0'15'16,"-5"0"20"-16,2 0 9 15,-2 1 8-15,0-1-1 16,0 0-2-16,0 2-4 15,0-2-8-15,0 0-3 16,0 0-2-16,0 0-9 16,0 1-8-16,0-1 2 0,0 0-3 15,0 0-4-15,0 0 2 16,0 0-6-16,0 0 2 16,0 0-6-16,0 0 0 15,0 0 2-15,0 0-4 16,0 0 0-16,0 0 1 15,0 0 0-15,0 0 4 16,0 0-2-16,0 0 4 16,0 0 0-16,0 0-1 15,0 0 1-15,0 0-4 16,0 0-2-16,0 0-1 16,0 0 0-16,4 0-3 15,-4 0 2-15,2 0-3 0,12 0 4 16,5 0-2-16,18 0 2 15,17 0 2-15,10-1-2 16,12-6-1-16,3-1 1 16,2 3 0-16,1-4-2 15,-3 6 1-15,-7-2 1 16,-8 3-1-16,-18 2 0 16,-19 0 1-16,-15 0-7 15,-8-1-1-15,-4-3-5 16,0 0-14-16,-18-2-98 15</inkml:trace>
  <inkml:trace contextRef="#ctx0" brushRef="#br0" timeOffset="86360.7051">21680 4165 283 0,'-6'0'52'15,"6"0"-52"-15,0 18 0 16,0 18 20-16,10 14 5 16,9 8 0-16,-1 4 4 15,1-1-11-15,-7-4-1 16,1-1-6-16,1-1-8 16,-6-4-3-16,3-6-3 15,-3-9-4-15,-2-11-11 16,0-9-8-16,-6-14-54 0</inkml:trace>
  <inkml:trace contextRef="#ctx0" brushRef="#br0" timeOffset="86908.9172">22583 3966 376 0,'4'-3'51'0,"-4"3"-49"16,7 0 9-16,5 1 11 16,11 25 0-16,8 13 6 0,-4 13-12 15,-7 10-1-15,-5 14-3 16,-5 6 0-16,-4-3-9 16,1-2 3-16,-5-13-6 15,2-11 3-15,-2-13-2 16,2-12 2-16,-4-9-3 15,0-10-3-15,2-7 2 16,-2-2 1-16,4-7 8 16,4-22-8-16,15-15-1 15,14-8-8-15,11 1 2 16,8 3-4-16,-3 11 5 16,-3 5 4-16,-9 12 2 15,-5 9 0-15,-3 5 3 0,6 6-3 16,0 0-2-1,9 3 1-15,5 16 1 0,1 4 2 16,-2 8-1-16,0 2-1 16,-15 4 2-16,-6 0 0 15,-15-2-1-15,-9-3 1 16,-7 3 1-16,0 0-1 16,-29-1-2-16,-21-2 4 15,-16-4-2-15,-2-6-2 16,-5-8-1-16,1-5 0 15,0-2-4-15,10-7-6 16,2 0-4-16,12 0-33 0,13-17-47 16,20-11-220-16</inkml:trace>
  <inkml:trace contextRef="#ctx0" brushRef="#br0" timeOffset="87342.2621">23999 3722 348 0,'13'0'7'0,"1"0"-5"15,11 0 9-15,4 9 5 16,6 11-4-16,-2 11 3 0,2 4 3 15,-4 13-4-15,-6 8-5 16,-2 5 4-16,-11 5-5 16,-6 4 4-16,-1 1-7 15,-3 3 0-15,2 2 3 16,-4-2-2-16,0-6 1 16,0-4 0-16,0-6-2 15,0-3-4-15,0-7 3 16,0-7-1-16,0-8 0 15,-17-9-3-15,7-9 0 16,-3-5 0-16,7-4 0 16,4-3-1-16,-2-1 1 0,4-1 0 15,0-1-2-15,0 2 0 16,0-2-7-16,-2 0-1 16,-4 0-4-16,-7 0-19 15,1 0-91-15</inkml:trace>
  <inkml:trace contextRef="#ctx0" brushRef="#br0" timeOffset="89712.511">24770 4333 19 0,'-10'-7'51'0,"2"-2"-31"15,-5 3 8-15,3 1 3 16,0 0-9-16,3 2-5 16,1 2 13-16,4 1 3 15,2 0-14-15,-4 0 16 16,4 0-8-16,0 0-6 15,0 0 1-15,0 0-4 16,0 0-7-16,0 0 2 16,0 0-9-16,0 0-3 0,17 0 0 15,24 0 12-15,21 0 5 16,23 0-5-16,12 0 3 16,17 0-4-16,1 0-4 15,-3 0-1-15,-9-2-1 16,-20 1 1-16,-21-2-6 15,-19 3-1-15,-20 0-1 16,-10 0 1-16,-9 0 1 16,-4 0 1-16,0 0 1 15,0 0-3-15,0 0-1 16,0-4 1-16,2-7-7 16,10-2-9-16,13-7-33 15,14-6-82-15</inkml:trace>
  <inkml:trace contextRef="#ctx0" brushRef="#br0" timeOffset="90425.6396">26523 3811 10 0,'0'-4'91'0,"0"-1"-53"16,0 1-5-16,0 1 26 15,0 3-3-15,0 0-11 16,0 0-7-16,0 0-3 16,0 0-2-16,0 0-4 15,0 0-6-15,0 0-5 16,0 0-4-16,0 0-3 0,0 0-5 15,0 0-4-15,-4 0-1 16,4 0-1-16,0 7-2 16,0 9 2-16,0 8 6 15,0 5 2-15,0 0-5 16,0 6 2-16,0 5 0 16,0 3-3-16,0 2 2 15,0 6 1-15,0-3-4 16,0 7 4-16,0 6-4 15,0-1 2-15,0 2-1 16,0-7 2-16,0-4-1 16,0-4-1-16,0-3 0 0,0-5-2 15,0-3 3-15,0-5-2 16,0-6-1-16,0-4 1 16,0-6-1-16,0-5 2 15,0-2-2-15,0-5 0 16,0-1 0-16,0-2 0 15,0 2 0-15,0-2-2 16,0 0-2-16,0 0-3 16,0 0-2-16,0-4-21 15,0-12-38-15,0-8-57 16</inkml:trace>
  <inkml:trace contextRef="#ctx0" brushRef="#br0" timeOffset="90718.6645">27168 4200 328 0,'0'-1'83'15,"0"-1"-76"-15,0 2 7 16,0 0 8-16,0 0-11 15,0 0-8-15,23 0-1 16,18 0 1-16,11 6 3 0,18 3-1 16,5 0-3-1,3-2-2-15,7-1 0 0,-7 1 0 16,-3-3-1-16,-9 1-5 16,-12-1-9-16,-17 4-23 15,-25-3-134-15</inkml:trace>
  <inkml:trace contextRef="#ctx0" brushRef="#br0" timeOffset="90965.0752">26862 4568 342 0,'0'0'3'0,"0"0"1"0,0 0 24 15,31 0-2-15,23 0 2 16,16 0-10-16,19 0-2 16,23-2-3-16,14-1-5 15,12-1-4-15,-3 1-4 16,-15 2-4-16,-23 1-8 16,-17 0-10-16,-16 0-17 15,-18 1-107-15</inkml:trace>
  <inkml:trace contextRef="#ctx0" brushRef="#br0" timeOffset="91602.6662">28964 4048 96 0,'-8'-7'288'0,"2"6"-276"0,2 1 24 16,2 0 2-16,-2 0-10 16,-3 0-22-16,-5 17-6 15,-13 13 0-15,-6 12 9 16,-6 9-6-16,6 9-1 16,4 6 4-16,9-3-4 15,16 1 0-15,2-8-2 16,0-8 0-16,14-4-2 15,25-7 2-15,7-8 0 16,12-7 2-16,10-11 0 0,17-11 2 16,24-1 4-1,11-25 0-15,-2-6-5 0,-9-1-2 16,-20-3 4-16,-14-10-2 16,-22-3 1-16,-17-9 0 15,-22-3-1-15,-14-1-2 16,0 5 2-16,-31 5 3 15,-16 10 1-15,-5 5 0 16,-12 5-5-16,8 5 0 16,-4 5-1-16,6 5 4 15,5 6-5-15,-1 4 0 16,9 3-2-16,3 4-5 16,-3 0-5-16,0 15-7 15,-9 9-4-15,7 3-11 16,-1-4-80-16</inkml:trace>
  <inkml:trace contextRef="#ctx0" brushRef="#br0" timeOffset="93094.9388">11572 4253 330 0,'12'-13'25'16,"-10"4"9"-16,-2 9-2 15,0 0-6-15,0 0-5 16,0 0-5-16,-2 0-1 16,-35 18 1-16,-17 11-8 15,-12 4 2-15,-2 6-7 16,-9 2 0-16,9 1-2 15,8 0 0-15,11 0-1 16,15-3 0-16,22-1 0 0,12-1-2 16,0 2 2-16,29 0-3 15,21-3 2-15,16-6-3 16,6 3 3-16,5-1 0 16,-3-2 1-16,-6 0 0 15,-10 2-1-15,-12-2 2 16,-13 0-2-16,-21-2 2 15,-12 0-1-15,0-2 1 16,-39-1 3-16,-7-4 0 16,-14 1 0-16,-10-1-2 15,0-5-1-15,4-8 0 16,0-3-1-16,1-5-4 16,3 0-5-16,7-12-9 15,7-8-42-15,19-5-171 0</inkml:trace>
  <inkml:trace contextRef="#ctx0" brushRef="#br0" timeOffset="93411.088">11948 5052 251 0,'0'2'29'15,"0"-2"1"-15,0 3-1 16,0 1 3-16,0 3-12 16,6 4 2-16,0 2-5 15,1 0-6-15,5 0-3 16,-4-3-5-16,13 1-3 15,-13-3-4-15,3-2 1 16,1 1-7-16,-6-6-3 16,-4-1-15-16,4 0-53 15</inkml:trace>
  <inkml:trace contextRef="#ctx0" brushRef="#br0" timeOffset="93753.8759">12330 4625 153 0,'-4'0'138'16,"4"0"-126"-16,0 0-5 15,0 0-1-15,4 7 5 16,21 4 1-16,17-1 1 0,1-2 7 16,17 0 0-1,6-5-3-15,13-2 4 0,3-1-7 16,7 0-5-16,2 0-3 16,-4-1 0-16,-9-6-6 15,-11 3-3-15,-18 1-2 16,-14 2-2-16,-22-1-12 15,-13 0-11-15,0 0-48 16</inkml:trace>
  <inkml:trace contextRef="#ctx0" brushRef="#br0" timeOffset="94046.0089">12779 4459 221 0,'-4'0'13'0,"-2"4"-4"16,-3 18 12-16,-1 8 16 16,-7 8-12-16,-3 8-1 15,1 6 5-15,-4 5 0 16,9 0-1-16,8 4-5 16,6-1-5-16,0-6-8 15,8-3-5-15,29-9-2 16,15-8-2-16,0-5 0 15,24-9-1-15,21-9 0 16,25-11 0-16,31 0-1 16,27-28-2-16,14-14 2 0,3-9-17 15,-34-8-107-15</inkml:trace>
  <inkml:trace contextRef="#ctx0" brushRef="#br0" timeOffset="102802.6045">15272 7847 194 0,'-10'0'94'0,"-3"0"-59"16,-1 0 15-16,10 0 0 15,4 0-19-15,-3 0-8 0,3 0-9 16,0 0-1-1,0 0-5-15,0 0 1 0,-8 0-5 16,8 0 1-16,0 0 0 16,0 0-3-16,-2 0 1 15,2 4-1-15,0 7-2 16,0 7 0-16,0 11 4 16,0 4 0-16,0 15 0 15,0 10-3-15,10 8 1 16,-3 4 0-16,5 0 0 15,-4 0 1-15,3-5-3 16,-3-5 1-16,2 0 0 16,-1-10-1-16,1-2 1 15,-4-12-1-15,-4-5 0 0,2-9 0 16,-2-9 1-16,-2-6 0 16,0-5-1-16,0-2 3 15,0 0 3-15,0 0 3 16,0-4 1-16,0-26 2 15,0-17-12-15,0-20-4 16,0-13-3-16,9-2 1 16,22-5-2-16,8 9 2 15,0 13 5-15,-6 13 1 16,-4 18 0-16,-12 10 0 16,-3 11 3-16,-1 2-3 15,3 2 0-15,3 0-1 16,3-1 1-16,5 7-1 0,9 2-2 15,1 1 0-15,0 0 0 16,-2 12 1-16,2 14 2 16,-8 9 0-16,-2 11 1 15,-6 8-1-15,-9 3 2 16,-6 3-2-16,1-4 2 16,-5 1-2-16,-2-4 1 15,6-6-1-15,-2-3 2 16,-4-8-2-16,2-10 1 15,2-7-1-15,-2-7 0 16,-2-9 0-16,4-3-1 16,-4 0 2-16,0 0 0 0,2-16 9 15,11-25-7-15,10-16-3 16,8-9-2-16,6-1 2 16,-2 9 0-16,0 10-2 15,-4 0 2-15,-6 13 0 16,-7 4 0-16,-5 13-1 15,-1 4 1-15,-8 11 1 16,-2-2-1-16,3 5 0 16,-5 0-1-16,8 0-7 15,4 7-2-15,11 16 10 16,2 13 0-16,-2 4 1 16,-3 5 1-16,1 1 0 15,-7 3-2-15,5 2 2 0,0-3 0 16,-1-4-1-16,-1-4 0 15,1-3-1-15,-1-11-2 16,1-4 1-16,1-7-7 16,0-5-2-16,3-10-8 15,5 0-26-15,13 0-76 16</inkml:trace>
  <inkml:trace contextRef="#ctx0" brushRef="#br0" timeOffset="103380.6355">17457 8426 37 0,'0'-20'318'0,"-13"-2"-297"16,-9-2 11-16,-3-8 10 15,-6-4-8-15,0-3-17 16,-6-4-7-16,2 8 1 15,-3 3-3-15,3 4 10 16,4 12-4-16,2 6 3 16,4 3-5-16,11 6-1 15,2 1 0-15,1 0-11 16,-12 23 0-16,-3 21-1 16,-10 14 1-16,-5 8 1 15,14-7 1-15,15-6-2 16,8-2 0-16,4-9-1 0,0-1 1 15,16-11-2-15,11-8 2 16,12-8 0-16,-1-11-2 16,11-3 1-16,7-6 1 15,10-21 0-15,-4-8 0 16,-4-5 0-16,-4 4-1 16,-17 4-3-16,-10 8 0 15,-11 9 1-15,-9 10 2 16,-7 3 1-16,0 2 1 15,0 0-1-15,4 0-2 16,2 15-7-16,6 11 9 16,7 6 4-16,2 7-4 0,6-1 1 15,4-5 0-15,-5 0-1 16,3-8 0-16,0-5-1 16,-4-3 0-16,2-5-1 15,0-5-6-15,0-7-4 16,4 0-21-16,10 0-34 15,7-10-54-15,-1-9-217 16</inkml:trace>
  <inkml:trace contextRef="#ctx0" brushRef="#br0" timeOffset="103711.0882">18222 8068 299 0,'0'0'54'0,"0"0"-43"15,6 2 3-15,10 20 1 16,9 7 14-16,6 9-15 16,4 3-11-16,7 2 5 15,3 1 1-15,7 0-2 16,-3-3-2-16,-1 0 1 15,-9-5 4-15,1-3-9 16,-7-3 3-16,-9-2-3 0,3-9-1 16,-12-1 0-1,3-6-1-15,-7-6-3 0,-3-3-3 16,-4-3-7-16,-4 0-4 16,2-9-20-16,-2-14-98 15</inkml:trace>
  <inkml:trace contextRef="#ctx0" brushRef="#br0" timeOffset="104078.8584">18759 8053 267 0,'-10'0'32'15,"4"0"3"-15,-3 0 0 16,-5 0-4-16,-5 7-10 16,-1 18-13-16,-9 5 2 15,-7 10 3-15,3 5-1 16,-6-2 4-16,0 6-3 16,-2-5 1-16,3-2 2 15,3-4-4-15,6-2-2 16,4-2-3-16,5-5-3 15,-3-4-2-15,9-10 1 16,-1-4-2-16,7-2-1 16,2-8 0-16,-1 0 0 0,-5-1-1 15,2 0-5-15,-5 0-10 16,5 0-10-16,10-1-51 16,0-22-354-16</inkml:trace>
  <inkml:trace contextRef="#ctx0" brushRef="#br0" timeOffset="104820.548">20987 6867 265 0,'-14'-16'38'0,"8"7"-10"16,6 9 0-16,0 0-15 16,6 0-10-16,31 7-2 15,17 11 2-15,14 7 3 16,7 1 2-16,7 2 4 16,3-1 2-16,-11 0-4 15,-9-2 0-15,-22-3-5 16,-18 1-2-16,-23 3-2 0,-2 5 3 15,-21 5 4-15,-39 2 0 16,-14 3 2-16,-9-9-5 16,9 0 0-16,8-9-4 15,12-4 0-15,12-1 4 16,11-6-5-16,13 1-2 16,5-2 1-16,13 0 1 15,0 2-2-15,0-3 2 16,25 5-2-16,25-5 2 15,22-3 1-15,19-3 0 16,17-4-1-16,5 0 2 16,-7 0-2-16,-11 0-1 0,-27 0 0 15,-20 0-8-15,-24 0-10 16,-17 7-21-16,-7 5-118 16</inkml:trace>
  <inkml:trace contextRef="#ctx0" brushRef="#br0" timeOffset="105240.3497">19592 7927 132 0,'0'4'17'0,"0"1"13"16,25 1 13-16,23 4 5 16,26-4 7-16,31-1-12 15,24-3 0-15,23-2-5 16,28 0-8-16,27 0-9 16,27 0-5-16,24-12-6 15,11 5 0-15,-5-1-1 16,-16 0-2-16,-14 2-2 15,-17 1-1-15,-23 2 1 16,-28 3-5-16,-30-2 0 0,-30 2 0 16,-22 0-1-1,-13 0-2-15,-16 0 2 0,-11 0 1 16,-13 0-3-16,-13 0-1 16,-7 0-4-16,-9 0-2 15,-2 0-8-15,-6 0-4 16,-40 3-29-16,-26 7-136 15</inkml:trace>
  <inkml:trace contextRef="#ctx0" brushRef="#br0" timeOffset="105698.8871">20239 8419 51 0,'0'0'144'15,"0"0"-117"-15,0 5 8 16,0 2-2-16,0 7-8 16,0 5-2-16,0 6 4 0,0 4-1 15,0 6-1 1,0 5-7-16,0 6-7 0,0 5-1 16,-6 4-2-16,0-1 4 15,0 0-4-15,-5-3-1 16,5-1 1-16,0-5-3 15,0-5 0-15,6-9-5 16,-4-7 2-16,4-5-2 16,0-11-2-16,0-1-5 15,0-7-2-15,0 0-3 16,0-7-3-16,0-23-50 16,16-21-215-16</inkml:trace>
  <inkml:trace contextRef="#ctx0" brushRef="#br0" timeOffset="106013.3347">20545 8427 86 0,'0'30'63'0,"0"9"8"16,-6 6-17-16,-13 6 2 15,-5 3-17-15,1 1-4 16,2 1-10-16,2-1-6 0,7 0-4 16,-4 4-1-1,3-1-2-15,3-9-2 0,-3-6-4 16,11-8-2-16,-2-10-2 16,4-4-1-16,0-11-1 15,0-5-1-15,0-5-3 16,0 0-4-16,0 0 0 15,4-17-4-15,21-18-70 16,10-12-110-16</inkml:trace>
  <inkml:trace contextRef="#ctx0" brushRef="#br0" timeOffset="106642.2314">20822 8593 228 0,'2'-1'102'15,"-2"1"-95"-15,0 0 10 16,0 0 15-16,6 7-9 16,1 20-5-16,5 9 9 15,-4 8-8-15,-2 3-8 16,3 5 1-16,1-4-7 16,5 0-1-16,1-4 1 15,3-9-4-15,3-4 3 16,-3-12-3-16,-5-6-1 15,-1-8 0-15,-7-5 0 16,4 0 4-16,19-24-2 16,11-16 4-16,18-18-6 0,-1-8-2 15,-3 8 0 1,-13 6-1-16,-10 11 3 0,-8 15 0 16,-15 8 1-16,-3 12 2 15,-5 2 2-15,0 4 2 16,0 0-2-16,0 0-5 15,6 4-3-15,0 20 2 16,8 11 1-16,3 8 4 16,2 7-1-16,-3-1 0 15,5 1 3-15,2-5-3 16,8-5 1-16,0-9-1 16,4-7-3-16,-4-9 1 0,4-7 0 15,-2-8 0-15,12 0 1 16,9-23 2-16,14-19 1 15,7-17-3-15,-3-8 2 16,-6 1-4-16,-10 0 0 16,-8 8-1-16,-17 9 1 15,-9 10 1-15,-13 10 2 16,-9 2 2-16,0 9 3 16,0 3 1-16,0 0-6 15,0 11 0-15,0 1-3 16,0 0-3-16,0 3-7 15,0 0-17-15,0 3-25 16,0 13-15-16,4 5-47 0</inkml:trace>
  <inkml:trace contextRef="#ctx0" brushRef="#br0" timeOffset="106942.5689">22751 8587 295 0,'0'0'44'0,"0"0"-41"15,0 0 7-15,0 17 8 16,6 12 13-16,-4 10 4 16,2 5-7-16,-2 4-4 15,-2-1-7-15,0 2-8 16,0-5-1-16,0 0-5 0,4-10 3 15,-2-8-3-15,3-6-3 16,-3-13 0-16,-2-3-3 16,4-4-4-16,-2 0-2 15,4-13 4-15,4-14-25 16,3-12-61-16,3-10-93 16</inkml:trace>
  <inkml:trace contextRef="#ctx0" brushRef="#br0" timeOffset="107219.9331">23199 8347 13 0,'0'0'390'0,"0"0"-389"16,6 0 3-16,3 3 15 16,-3 22-7-16,0 19 13 15,-2 12-1-15,-4 9 1 16,0 1 0-16,0-2-7 15,0-3-4-15,2-3-4 16,9-2-1-16,5-8-7 16,-1-4 1-16,1-7-3 15,-3-7 0-15,1-8-3 16,-4-8-4-16,-1-4-5 16,-3-9-5-16,-6-1-16 15,4 0-53-15,-4-11-347 0</inkml:trace>
  <inkml:trace contextRef="#ctx0" brushRef="#br0" timeOffset="119019.8854">13846 11202 81 0,'-23'0'33'0,"0"-5"-15"0,4-9-7 16,11 4 3-16,-2-2 12 16,8 5-6-16,-4 4-2 15,6 3 3-15,0-1 1 16,-9 1 1-16,9 0-7 15,-2 0-10-15,2 0-6 16,0 0-3-16,-4 0 3 16,4 0 3-16,0 0-3 15,0 0 2-15,0 0-1 16,0 0 5-16,0 0-1 16,0-3 4-16,0-1-1 15,15-11 17-15,34-14-11 16,32-9-9-16,28-9-3 0,13-1-1 15,-2 6 0 1,-12 7-1-16,-28 10 3 0,-18 10-2 16,-22 8-1-16,-20 7 0 15,-13 0-3-15,-3 0-5 16,-4 10 8-16,0 18 15 16,2 7-2-16,4 13-4 15,0 0-4-15,11 2-3 16,1-4 0-16,7-6 0 15,10-5-2-15,9-5 1 16,14-6 1-16,6-7 0 16,14-10-2-16,7-4 4 0,6-3 6 15,6 0-5 1,-2-17 1-16,-8-5-3 0,-9 3 0 16,-7-4-1-16,-13-1-1 15,-11 4-1-15,-5 3-1 16,-14 1-2-16,-9 6-5 15,-11 3-1-15,-8-1-4 16,0 5-34-16,0-4-138 16</inkml:trace>
  <inkml:trace contextRef="#ctx0" brushRef="#br0" timeOffset="119727.442">15417 10867 234 0,'-9'-3'56'0,"9"3"-40"16,0 0-5-16,0 0 5 16,0 0-4-16,0-3-12 15,9 2 1-15,17-1 1 16,12 2-2-16,1 0 0 15,4 0 0-15,-1 0-2 16,1 0 2-16,-2 2 0 16,-3-1 2-16,-1-1-2 15,0 0 0-15,4 0 0 0,-3 0 1 16,-7 0-1-16,0 0 1 16,-4 0-1-16,-13 0 2 15,9 0 0-15,-3 0-1 16,5 3 1-16,2 1-2 15,-6-2 0-15,-5-1 2 16,-3-1-4-16,-5 3 4 16,-2 1-2-16,2-2 0 15,-8 0 0-15,0-2 4 16,0 1-3-16,0 5 7 16,0 10-1-16,-16 8 3 15,-15 13 2-15,-6 8-8 0,-9 5 0 16,-3 6-2-16,-5 7 3 15,0-2-3-15,9 5 2 16,-1-3-4-16,9 0 5 16,10-4-5-16,0-9-1 15,9-9 1-15,5-8 3 16,1-11-3-16,6-10 0 16,3-7 0-16,-1-5 0 15,4 0 7-15,-6 0 3 16,-6-5 3-16,-13-14-7 15,-10-11 3-15,-2-13-6 16,-1-8-1-16,1-12-1 16,-4-7 0-16,-3-3 1 15,-1-1-1-15,-5 4 0 16,7 4-1-16,0 11-1 0,3 8 0 16,13 9 1-16,5 14-15 15,9 9-24-15,-1 8-112 16</inkml:trace>
  <inkml:trace contextRef="#ctx0" brushRef="#br0" timeOffset="123190.3225">17473 11712 218 0,'-18'-13'46'16,"5"4"1"-16,5 9-11 15,6 0 20-15,2 0-20 16,-4 0-21-16,4 0-10 15,0 0-2-15,0 7-3 16,0 19 0-16,0 18 4 16,0 18 3-16,0 12-5 0,-2 7 6 15,-21-2-4 1,-2-5 1-16,-2-4-4 0,1-7 1 16,5-10-1-16,8-15 0 15,7-16-1-15,2-11 0 16,4-7 0-16,0-4 0 15,0 0 0-15,0-21 0 16,41-31-1-16,26-25-2 16,7-18-2-16,3-6 4 15,-22 5-1-15,-11 10 2 16,-13 16 0-16,-9 21 0 16,-7 17 0-16,-9 21 0 15,-2 7 6-15,-4 4-5 16,0 0-1-16,4 0 0 0,5 14-4 15,7 21 4-15,5 15 0 16,-2 17 1-16,-1 6 0 16,-3-3 0-16,-3-1 1 15,-4-7 1-15,-4-7-3 16,-2-6 1-16,-2-13-1 16,0-8 2-16,0-15-1 15,0-7-1-15,0-6 0 16,0 0 1-16,0-6 2 15,13-35-3-15,18-18-3 16,16-22-3-16,17 5 1 16,-2 8-2-16,-12 21 4 15,-15 19 2-15,-22 20 2 0,-7 5 0 16,-6 3-1-16,2 0-1 16,2 20 1-16,2 15 5 15,0 15 0-15,-1 5 2 16,-5 2-4-16,0-4 0 15,0-4 1-15,2-5-4 16,4-7 0-16,-2-4 0 16,4-11-3-16,-2-8 0 15,5-6-3-15,3-8-10 16,11 0-38-16,8-33-226 16</inkml:trace>
  <inkml:trace contextRef="#ctx0" brushRef="#br0" timeOffset="123701.6172">19003 12131 235 0,'0'0'103'16,"0"-9"-99"-16,0-5 37 16,0-15-17-16,0-4-20 15,0-4-4-15,0 0 0 16,0 5 0-16,-6 9 7 15,-7 5 0-15,-5 6 15 16,-1 9-5-16,1 1-3 16,-9 2-6-16,0 0-2 15,-10 20-1-15,-5 6-2 16,5 8-1-16,4-2-1 0,8 1 0 16,7-3 0-16,9-1-1 15,9-6 0-15,0-2-1 16,0-7-3-16,31 1 0 15,7-4 4-15,5-6-3 16,2-5 0-16,-1 0-1 16,-1-12 1-16,-6-3 3 15,-8 0-4-15,-10 8 3 16,-9 0 1-16,-3 7-1 16,-7 0 1-16,0 0 0 15,0 0 0-15,2 14 0 16,8 12 4-16,2 3 0 0,3 4-3 15,8-2 1-15,1-6-1 16,7-3 0-16,0-3-1 16,2-9 0-16,-6-2-1 15,-2-4-2-15,0-4-4 16,8-12-10-16,-6-20-65 16,-2-12-298-16</inkml:trace>
  <inkml:trace contextRef="#ctx0" brushRef="#br0" timeOffset="123926.2503">19592 11917 104 0,'13'26'54'16,"5"3"-27"-16,7 10 2 16,14-4 15-16,7 6 6 15,7 2-19-15,12-3 2 16,-3-3-8-16,0-1-5 15,-5-2-12-15,-11-8-4 16,-9-4-4-16,-4-7-2 16,-14-8-6-16,-5-7-6 15,-1 0-12-15,3-22-45 16</inkml:trace>
  <inkml:trace contextRef="#ctx0" brushRef="#br0" timeOffset="124128.6804">20167 11950 344 0,'-52'25'3'15,"0"9"10"-15,-5-1 23 16,1 4 5-16,-6 3-15 16,-2 3-12-16,8-1-6 15,6 2-8-15,9 4-4 16,10-4-4-16,2-1-7 15,10-10-14-15,7-6-90 16</inkml:trace>
  <inkml:trace contextRef="#ctx0" brushRef="#br0" timeOffset="124645.8655">22036 12538 345 0,'-23'0'19'16,"4"0"-19"-16,5 17 5 15,-3 10 9-15,-1 12 0 16,-1 10 1-16,2 9-1 16,5 1 4-16,0 7 0 15,-1 6-10-15,3-1 7 0,4 0-9 16,4-3 5-16,-3-5-9 16,3-7 2-16,-2-10 0 15,2-11-4-15,-2-7 0 16,2-12-3-16,2-6-4 15,0-10 0-15,0 0-5 16,0-29-4-16,6-16-164 16</inkml:trace>
  <inkml:trace contextRef="#ctx0" brushRef="#br0" timeOffset="124887.0068">22219 12728 224 0,'-6'27'5'0,"-2"8"9"16,-9 10 25-16,5 6 9 15,0 8-10-15,3 6-10 16,-1-2-6-16,4-3-5 16,2-6-13-16,4-6 0 15,0-16-4-15,0-6-2 16,0-14-4-16,0-9-10 15,0-3-4-15,0-5 0 16,0-28-151-16</inkml:trace>
  <inkml:trace contextRef="#ctx0" brushRef="#br0" timeOffset="125426.6886">22544 12706 290 0,'0'15'1'16,"0"18"12"-16,0 7 10 16,0 5 13-16,0 10-7 15,0 3-5-15,6 0-5 16,13 2 1-16,-1-6-11 16,7-9-3-16,-2-13 0 15,-2-10-4-15,-5-8-2 16,-3-9-1-16,1-5-7 0,13-10 5 15,12-35 2-15,19-18 1 16,8-10-7-16,-2-1-1 16,-6 13-5-16,-12 17 10 15,-11 14 3-15,-17 18 2 16,-7 5 11-16,-5 7-2 16,0 0 2-16,-4 4-9 15,-2 18-4-15,0 12 15 16,6 10-3-16,1 3-11 15,9-3 4-15,3 0-3 16,3-7 1-16,-1-5-3 16,8-13-1-16,-4-8-1 15,0-7 2-15,4-4-2 0,12-4 2 16,9-29 0-16,10-15 2 16,0-10-2-16,-9 0 0 15,-9 2 0-15,-14 12 4 16,-9 11-2-16,-7 3 4 15,-5 8-6-15,-1 7-1 16,0 1 0-16,4 6-5 16,5 2-10-16,14 3-25 15,4 3-32-15,6 0-164 16</inkml:trace>
  <inkml:trace contextRef="#ctx0" brushRef="#br0" timeOffset="125650.7934">24272 12799 106 0,'0'6'196'0,"0"10"-187"15,0 12 12-15,-4 6 20 16,-19 8-2-16,5 7-12 16,-1-1-8-16,5 0-2 15,-3-5-9-15,11-2 0 16,2-11-8-16,4-4 0 15,0-16-6-15,0-4-3 16,0-6-15-16,4-20-17 16,33-25-171-16</inkml:trace>
  <inkml:trace contextRef="#ctx0" brushRef="#br0" timeOffset="125860.9267">24686 12711 270 0,'0'28'12'0,"0"12"24"16,0 12 1-16,0 6 7 16,-23 8-5-16,4 5-15 15,3-2-3-15,3-3-6 16,5-7-3-16,2-7-4 16,2-13-5-16,2-6-3 15,2-14-10-15,0-4-3 16,0-11-21-16,0-4-77 0</inkml:trace>
  <inkml:trace contextRef="#ctx0" brushRef="#br0" timeOffset="126400.6308">21349 12383 217 0,'0'0'32'16,"0"0"-28"-16,8 0 20 15,36 0 26-15,16-6-13 16,18-2-12-16,24 0-7 16,7 1-2-16,24-2 1 15,15 0-1-15,26-2-5 0,27-2-1 16,18 0 1-1,29-2-6-15,8 1 2 0,9 3-6 16,1 7 1-16,-16 1 2 16,-18 3-3-16,-19 0 2 15,-17 0 1-15,-24 0-2 16,-19 0 4-16,-31 0 0 16,-31-4-2-16,-33 4-2 15,-25-2-2-15,-13 2-1 16,-11 0 1-16,-5 0-5 15,-2 0 1-15,-2-3-5 16,0 0-3-16,0-1-8 16,-37-7-124-16</inkml:trace>
  <inkml:trace contextRef="#ctx0" brushRef="#br0" timeOffset="126858.5727">22970 11150 331 0,'0'-3'4'16,"54"3"-2"-16,26 0 10 0,28 0 4 15,10 14-8-15,6 11-2 16,-15 6 0-16,-18 1-4 16,-25 1 2-16,-27 4-3 15,-28-4-1-15,-11 4 0 16,-44 3 1-16,-38 0-1 16,-24 5 9-16,-12-6-2 15,9 2-3-15,10-4 3 16,16-8-2-16,25-4 1 15,19-9 0-15,20-2-6 16,13-6 0-16,6-1 0 16,0 3-5-16,17-2 5 15,43-3 0-15,24-5 4 0,26 0 0 16,14 0 1-16,8-12-3 16,-4 5-2-16,-8-4-1 15,-14 3-7-15,-22 5-19 16,-24-5-52-16</inkml:trace>
  <inkml:trace contextRef="#ctx0" brushRef="#br0" timeOffset="127458.8948">24181 11290 44 0,'0'-5'50'0,"-8"5"-17"16,-7 0-17-16,-7 0-16 0,-5 5 0 15,-6 2-4-15,-7 0-5 16,-1 1-13-16,0-4 13 16,4 0-2-16,6-2 9 15,8-1 1-15,8-1-2 16,9 0 2-16,6 0 1 16,0 0-24-16,0 0-33 15</inkml:trace>
  <inkml:trace contextRef="#ctx0" brushRef="#br0" timeOffset="128036.4035">23879 11268 108 0,'0'-8'60'16,"-18"5"-25"-16,-13-1 9 15,-15 0 0-15,-10 1-12 0,-12 3-1 16,-4 0-7-16,-11 0-2 16,-2 11 0-16,-8 14-8 15,-8 16-7-15,8 6-1 16,4 8 3-16,17 4-3 15,26-5 0-15,22-2-2 16,24-8-2-16,0-6-1 16,33-9-1-16,33-7 6 15,23-15-5-15,29-7 4 16,24-22 1-16,11-22-4 16,-6-11-2-16,-25-6 0 15,-27-2-1-15,-33 6 0 0,-31 5 1 16,-31 10 1-16,0 15 2 15,-50 9-2-15,-28 8 3 16,-19 10-3-16,-17 6 4 16,-8 25 1-16,4 16 1 15,9 4 1-15,24-2-8 16,31 2 0-16,29-8 0 16,25-9-1-16,13-6 1 15,47-9 0-15,33-11 0 16,35-8 0-16,23-30-2 15,2-14 0-15,-21-8-4 16,-41-2 3-16,-50 7 1 16,-41 4 2-16,-16 12 0 15,-63 12 9-15,-26 16-5 16,-27 3-1-16,-13 15 4 0,4 14 0 16,13 7-1-16,33 2 4 15,39-3-10-15,31-2-2 16,25 0-1-16,15-3-1 15,57-8 0-15,38-14-3 16,26-8-3-16,5 0-13 16,-9-19-56-16,-27-3-262 15</inkml:trace>
  <inkml:trace contextRef="#ctx0" brushRef="#br0" timeOffset="128582.2064">24700 11223 267 0,'0'0'92'16,"0"0"-90"-16,0 0 8 16,0 13 16-16,0 14 8 15,0 14-5-15,0 9-4 16,0 13-10-16,-6 5 3 15,-7 5-5-15,1 7-7 16,0 0 0-16,-3-2 1 16,1-9-1-16,7-6-1 15,5-19-2-15,2-10-3 0,0-16 2 16,-4-12-3 0,4-6 2-16,0 0 0 0,0-28 5 15,6-24-6-15,30-28 0 16,11-16-2-16,7-10-5 15,-4-1-4-15,-9 12-2 16,-16 7 4-16,-19 17 9 16,-6 21 0-16,0 20 3 15,0 15 0-15,-6 8 2 16,2 7 9-16,1 0-14 16,-3 0 0-16,-4 25-7 15,-9 23 7-15,-5 15 8 0,-1 10-7 16,-4 8 5-1,4-1-1-15,6-2-1 0,7-5 0 16,2-7-2-16,3-7-2 16,5-11 1-16,-2-16-2 15,2-10-1-15,-2-10-1 16,4-10-6-16,-2-2-12 16,2 0-14-16,-6-9-259 15</inkml:trace>
  <inkml:trace contextRef="#ctx0" brushRef="#br0" timeOffset="136222.3625">14406 15522 132 0,'-19'0'27'0,"-4"-5"6"15,9-6 3-15,2 5 1 16,5 5 4-16,7 1-10 15,0-4-5-15,0 4-10 16,0 0-3-16,0 0-4 16,0 0-6-16,0-3-3 0,0-4 0 15,19-8-5 1,41-12 5-16,27-13 1 0,26-10 1 16,5 5 1-16,-2 5-1 15,-13 7-1-15,-18 8 2 16,-19 9-3-16,-14 5-1 15,-15 11 1-15,-6 0 0 16,-6 0 1-16,0 8-1 16,6 17 5-16,2 9 2 15,0 6-1-15,-2 0-3 16,4 5 2-16,6-1-3 16,7 0-1-16,-3 2 2 15,9-2-2-15,0-2 0 16,2-2-1-16,4-10 1 0,-5-5 1 15,10-11-2-15,-3-6 1 16,4-8 0-16,2 0 1 16,4-8-4-16,1-17 4 15,1-8-4-15,-4 3 1 16,-8-1-1-16,-12 8-4 16,-5 5-1-16,-11 5-14 15,-6 7-29-15,-3 2-181 16</inkml:trace>
  <inkml:trace contextRef="#ctx0" brushRef="#br0" timeOffset="136628.7667">16066 15202 92 0,'0'29'17'0,"0"13"7"15,-4 15 9-15,1 10-7 0,3 1-7 16,-8 6 3-16,8 3 0 16,0-3-7-16,0-9 3 15,0-9 2-15,0-8-13 16,0-8-4-16,0-11-1 16,8-6-2-16,-8-5 0 15,0-14 0-15,0 0-4 16,0-4-1-16,0-5 2 15,0-24-60-15,0-18-182 16</inkml:trace>
  <inkml:trace contextRef="#ctx0" brushRef="#br0" timeOffset="137003.0771">16099 15177 282 0,'0'0'53'16,"6"0"-53"-16,19 0-7 16,20 0 7-16,23 6 6 15,17 8 0-15,16 2 0 16,11-2 0-16,2 5-3 16,-3-4 5-16,-3 3-4 15,-17 0-3-15,-19 1-1 16,-22-5 0-16,-21 4 1 0,-17-3-1 15,-12 7 6-15,0 12 10 16,-49 7 9-16,-18 10-11 16,-17 13-3-16,-7 0-5 15,-11 2-1-15,3-3-2 16,-2-2 0-16,2-3-3 16,10-4 1-16,14-4-1 15,11-7 0-15,15-7-1 16,11 0-4-16,7-9-7 15,9-3-19-15,16-10-64 16</inkml:trace>
  <inkml:trace contextRef="#ctx0" brushRef="#br0" timeOffset="138548.5315">18077 15227 245 0,'0'-18'71'0,"0"0"-34"0,0 4 1 16,0 12 2-1,0 2-8-15,0 0-14 0,0 0-9 16,0 0-7 0,0 16-2-16,0 28 0 0,0 18 9 15,0 19 0-15,-6 6-5 16,-13 1 0-16,5-10-4 15,-5-5 5-15,9-17-4 16,1-12 1-16,1-14-2 16,8-13 0-1,0-9-1-15,0-8-2 0,0 0 3 16,0-16 1-16,0-37-1 16,15-32-12-16,22-22-2 15,17-4 9-15,-5 9-10 0,1 29 0 16,-9 22 12-16,-16 25 3 15,-13 12 1-15,-5 12 3 16,-7 2 0-16,0 0-4 16,4 0-1-16,4 16 1 15,4 17 8-15,7 11 1 16,-7 3-6-16,-1-2 1 16,-5 2-3-16,0-3 3 15,4-3 0-15,-3-5-4 16,1-10 1-16,2-8-1 15,3-10-2-15,-1-4-4 16,13-4 3-16,10-21 3 16,17-20 0-16,14-11-5 15,-2-2-2-15,-19 10-2 16,-9 9-3-16,-18 17 2 0,-12 8 7 16,-1 6 3-16,-5 4 4 15,0 0 1-15,0 0-3 16,0 0-2-16,2 18 0 15,8 7 5-15,-2 6 0 16,3 6-1-16,1-2 0 16,0-2 0-16,5 1-3 15,-3-8 1-15,3-1-1 16,4-10-1-16,5-5 0 16,7-6 0-16,9-4 0 15,7-4 0-15,11-27 2 16,9-11-2-16,-3-9-3 0,-2 7-3 15,-15 6-1-15,-11 13 0 16,-14 15 6-16,-13 6 0 16,-11 4 1-16,0 0 0 15,0 14 1-15,2 17 6 16,-2 16 3-16,4 4-3 16,-2 7-4-16,4-6 0 15,0-8 0-15,1-8-3 16,-1-9 1-16,4-5-1 15,-4-12 0-15,-1-5 0 16,-5-1-3-16,0-4 0 16,0 0 1-16,0-12-2 15,0-17-32-15,-17-20-387 0</inkml:trace>
  <inkml:trace contextRef="#ctx0" brushRef="#br0" timeOffset="138728.6004">19319 15085 271 0,'0'0'53'0,"0"0"-53"16,13 0-1-16,16 3 1 15,14 1-3-15,13 2-28 16,8-6-64-16</inkml:trace>
  <inkml:trace contextRef="#ctx0" brushRef="#br0" timeOffset="139140.7234">20156 15422 137 0,'0'41'97'15,"0"5"-22"-15,0 7-35 16,0-6-12-16,0-3-9 16,0-10-4-16,0-9-6 0,0-15-8 15,0-1-1 1,0-9-4-16,0 0-2 0,0-5-9 16,11-27 15-16,22-16-10 15,19-18 10-15,3-3-10 16,-5 12-24-16,-9 19-5 15,-12 14 31-15,-14 13 8 16,-5 11 3-16,-2 0 0 16,5 11 6-16,1 13 16 15,1 8-5-15,-3 9 5 16,5 6-9-16,-3-3-4 16,5 4-4-16,3-5-1 15,1-5-1-15,2-6-4 16,-4-7-2-16,6-3-1 0,-1-6-4 15,-1-8-11-15,10-5-15 16,1-3-89-16</inkml:trace>
  <inkml:trace contextRef="#ctx0" brushRef="#br0" timeOffset="139641.9657">23038 15334 339 0,'-25'-8'20'0,"13"8"-11"15,12 0 12-15,-8 11-2 0,-3 15-16 16,-1 11 9-16,-1 6-3 16,3 9-1-16,4 6 4 15,0 2-2-15,-3 2-3 16,3-3 2-16,2-8-2 16,2-3-5-16,2-4 1 15,0-7 0-15,0-4-3 16,0-7-1-16,0-5-2 15,0-10-6-15,0-11-6 16,2 0-15-16,15-18-65 16</inkml:trace>
  <inkml:trace contextRef="#ctx0" brushRef="#br0" timeOffset="139891.4653">23441 15441 233 0,'-16'32'24'15,"-1"9"18"-15,3 10-4 16,1 0-5-16,9 1-6 16,4-5-6-16,0-5-10 15,0-5-4-15,0-5-6 16,0-7-1-16,10-6-3 0,-1-8-5 15,-3-8-10-15,4-3-13 16,9-7-71-16</inkml:trace>
  <inkml:trace contextRef="#ctx0" brushRef="#br0" timeOffset="140476.138">23753 15465 350 0,'0'0'20'16,"0"0"-14"-16,0 13 14 15,4 18 11-15,3 7-11 16,-1 9-7-16,6-3-5 0,1 0 0 16,5-7-3-16,1-3 2 15,4-10-5-15,-5-4 1 16,1-13-3-16,-3 0-1 15,-1-7 0-15,10-4 0 16,16-28 1-16,15-17 2 16,10-16-2-16,-6 2-2 15,-17 8 1-15,-14 11-4 16,-14 12 5-16,-9 16 1 16,-6 8 4-16,0 6 4 15,0 2-1-15,0 0-3 0,0 0-5 16,0 7 0-1,0 21 0-15,0 17 8 0,0 6 3 16,0 1-7-16,0-5-2 16,4-6 0-16,8-12 0 15,5-4 0-15,2-12-2 16,-5-4-2-16,3-9 1 16,-1 0 0-16,15-6 1 15,6-26 2-15,13-14 0 16,10-19 0-16,-6 1-2 15,-11 3 0-15,-6 10-8 16,-14 7 8-16,-11 10 2 16,-5 8 0-16,-7 1 1 0,0 7-2 15,0-1-1 1,0 8 0-16,0 4-1 0,0 4-7 16,2 0-14-16,18 3-40 15,7 0-52-15,8 0-136 16</inkml:trace>
  <inkml:trace contextRef="#ctx0" brushRef="#br0" timeOffset="140777.0403">25432 15286 157 0,'0'0'110'0,"0"4"-109"16,0 14 22-16,2 8 25 15,-2 7-24-15,0 3-9 16,4 4 3-16,-4 4-4 16,2 0 2-16,-2 0-3 15,0-3-3-15,0-8-5 16,0-7-2-16,0-8-3 15,0-7-1-15,0-6-6 16,0-5-8-16,4-5-17 0,21-27-62 16</inkml:trace>
  <inkml:trace contextRef="#ctx0" brushRef="#br0" timeOffset="141022.3683">26031 15232 334 0,'2'0'13'16,"2"0"-12"-16,-1 21 12 15,3 9 19-15,-2 14-4 16,-2 7-8-16,2 0-5 16,-4 2-1-16,6 1 0 15,0-2-5-15,1-2-7 0,5-9 0 16,-4-8-2-16,3-7-1 15,-3-4-8-15,2-5-5 16,-6-4-18-16,-4-6-71 16</inkml:trace>
  <inkml:trace contextRef="#ctx0" brushRef="#br0" timeOffset="145643.1535">26529 14882 256 0,'-12'3'25'16,"2"-1"-24"-16,8 1-1 15,2 5 6-15,14 6 3 16,56 8 10-16,7-4-2 0,14-3 5 16,14-11 11-16,11-4-5 15,6 0-5-15,10-11-3 16,-2-20-3-16,-8-8-3 16,-8-10-2-16,-17-12-2 15,-8-6-4-15,-14-13-4 16,-15-12 3-16,-13-14-1 15,-22-8-2-15,-17-7 6 16,-8-1-2-16,0-7-2 16,-25-9 3-16,-16-5 2 15,-2-3-7-15,-7-13 5 16,-10 0-7-16,-6-5-1 16,-13-1-1-16,-5-4-3 15,-14 1 5-15,1-5-5 0,6 2 3 16,7-7 1-16,3 9-2 15,-2 4-2-15,-1 11 5 16,3 15-6-16,6 18 6 16,18 17 0-16,19 20 2 15,20 11-2-15,14 3-2 16,4 4 1-16,0 0 1 16,0 4 1-16,0-1-1 15,0 0 4-15,0 4-4 16,16 1 0-16,19 4-4 15,9 1-2-15,5-5 2 16,15-8-5-16,1-11 7 0,11-11 4 16,3 4-4-16,-5 8 1 15,-8 16 0-15,-18 19 1 16,-17 9 3-16,-15 9 3 16,-8 1-2-16,-1-3 0 15,-1-1 2-15,4-6-2 16,-2 1-2-16,5-4-1 15,10-4-1-15,6 0-1 16,2-9 1-16,8 5-2 16,-4 2-1-16,0-3 3 15,-6 10 0-15,-10-1 4 16,-1 8-3-16,-5 12 2 16,-1 1-1-16,3 3-2 0,5 0-2 15,7-4-1-15,8 4 2 16,9 0 1-16,5 0-3 15,17 4 3-15,13 3 0 16,10 2-2-16,10 1-2 16,2 1 3-16,-8 0 1 15,-16 0-2-15,-34 0 1 16,-20 0 0-16,-21 0 0 16,-2 0 1-16,0 0 4 15,0 0 2-15,0-4-1 16,-16 0-5-16,1 0-1 15,3-2-8-15,-1 3-1 16,7 2-5-16,-13-10-69 16</inkml:trace>
  <inkml:trace contextRef="#ctx0" brushRef="#br0" timeOffset="146076.0531">28140 8864 302 0,'0'0'0'16,"0"3"-1"-16,0 8 1 15,22 0 1-15,20 8 0 16,14 2 5-16,10-1 3 16,8 4-1-16,11-1-1 15,0 2 2-15,-3 2 1 16,-9-3-10-16,-22-1 1 16,-18-4 0-16,-14-1-2 15,-19 0-2-15,0 10 3 16,-25 10 11-16,-35 6 8 15,-18 4-7-15,-7-1 0 16,0-3-4-16,9-3-3 16,20-4-5-16,13-5 0 0,12-6-1 15,6 3-4-15,2-2-2 16,-2 2-3-16,2-1-11 16,-1-9-39-16</inkml:trace>
  <inkml:trace contextRef="#ctx0" brushRef="#br0" timeOffset="146908.3436">28144 9065 119 0,'35'-14'91'0,"-10"2"-80"15,-23-3 13-15,-2 8 3 16,0 1 0-16,0 3-1 16,0 1-1-16,0 0 5 15,0 2-3-15,0 0-5 16,0 0-6-16,0 0-8 15,0 0-5-15,0 0-2 16,0 0-1-16,0 0 0 16,-2 7 0-16,-9 12 0 0,-7 10 0 15,-1 6 2 1,3 4-2-16,1 4 1 0,3 3 1 16,-5 2-2-16,9-2 2 15,-4-7 0-15,7-6-2 16,3-8 0-16,2-9-2 15,0-5 2-15,0-3-6 16,0-2 0-16,0-6-11 16,19 0-27-16,6-3-143 15</inkml:trace>
  <inkml:trace contextRef="#ctx0" brushRef="#br0" timeOffset="148034.0063">27592 10758 240 0,'-12'-19'85'15,"-7"8"-50"-15,13 10 9 16,6 1-4-16,-4 0-15 16,4 0-13-16,-2 3-10 15,-9 17-1-15,5 13 4 16,-6 11 1-16,-3 12-1 16,-1 2-1-16,3 1-1 15,1-1-2-15,1-9 2 16,9-9-1-16,-2-8-2 0,2-10 0 15,2-7 1 1,0-12-1-16,0-3 1 0,0 0-1 16,0 0 3-16,0-22 2 15,0-17-5-15,15-20-8 16,14-14 8-16,2-2-7 16,4 6-10-16,-8 7 10 15,2 18 7-15,-11 14 0 16,-5 14 1-16,-1 7 2 15,-12 9 1-15,0 0 1 16,0 0-2-16,0 0-3 16,0 7-3-16,10 23 2 15,-4 10 1-15,1 10 4 16,-5 7-2-16,-2 1 1 16,0-1 3-16,0-7-4 0,0-7 1 15,0-10-3-15,4-11 0 16,8-11 0-16,1-7-2 15,-3-4-2-15,-2 0 2 16,29-25 2-16,11-16 3 16,16-14 0-16,6 3-3 15,-18 1-4-15,-21 16 4 16,-12 13 1-16,-13 10 4 16,-2 11 1-16,-4 1-4 15,0 0-2-15,0 0-1 16,0 0-1-16,0 16 1 15,0 12 1-15,0 6 6 16,0 3-2-16,0-1 0 0,6-4-1 16,0-5-3-16,7-5 1 15,1-4-1-15,-1-6 1 16,3-2-1-16,-3-7-1 16,-3 1-1-16,-4-4-1 15,-6 0 3-15,0 0 1 16,0 0-1-16,0 0 0 15,0 4-1-15,8-3-7 16,9 5 6-16,2-3-7 16,7-2-22-16,3-1-87 15</inkml:trace>
  <inkml:trace contextRef="#ctx0" brushRef="#br0" timeOffset="148274.0242">28617 10933 254 0,'0'0'20'15,"0"0"-17"-15,0 18 0 16,0 9 26-16,0 6-6 16,0 0-9-16,0 3 3 15,0-3-5-15,4 0-6 16,3-3-1-16,-1-9-5 0,0-1 0 15,0-13-8 1,-4-7-13-16,2 0-6 16,-4-10-49-16</inkml:trace>
  <inkml:trace contextRef="#ctx0" brushRef="#br0" timeOffset="148484.9539">28659 10633 251 0,'0'-1'96'0,"0"1"-96"15,0-3 7-15,0 3 8 16,0 0-8-16,0 7-4 16,8 11 3-16,15 1-6 0,-1 0 0 15,5 3-7-15,-4-4-23 16,4-4-146-16</inkml:trace>
  <inkml:trace contextRef="#ctx0" brushRef="#br0" timeOffset="148920.1766">29018 10922 112 0,'0'26'71'16,"0"11"3"-16,-8 0-9 15,-4 3-19-15,-1 0-17 16,3-4 0-16,6-4-18 16,4-7-4-16,0-4-7 0,0-10 0 15,0-8 0-15,0-3-6 16,0 0 5-16,0-6-5 16,20-23-8-16,11-15-1 15,13-8 7-15,-3-3-19 16,-4 11-24-16,-8 11 37 15,-10 10 14-15,-5 8 0 16,-7 10 11-16,-3 3 6 16,-4 2 2-16,0 0-7 15,0 0-8-15,6 15-1 16,6 11 15-16,1 3-7 0,-1 8 1 16,-2-4-1-1,-1 0-1-15,1-4 0 0,-2-2-6 16,-1-5-2-16,3-9-1 15,-8 2-1-15,4-8-2 16,-2-3-7-16,-4-2-1 16,2-2-17-16,9 0-30 15,-1 0-285-15</inkml:trace>
  <inkml:trace contextRef="#ctx0" brushRef="#br0" timeOffset="151678.4212">29922 11253 139 0,'0'0'76'0,"0"0"-8"15,0 0-7-15,0 0-17 16,0 0-3-16,0 0-14 15,0 0-2-15,0 0-7 16,0 0-8-16,0 0-6 16,0 0-4-16,0 3-4 15,0 4-5-15,10 8 8 16,21 0 1-16,6 4 1 16,0-1 0-16,-8-3-1 0,-4 3 0 15,-8-3-1 1,-11-1 0-16,-6 0-1 0,0-1 2 15,0 7 2-15,-42-1 0 16,-13-1 1-16,-9 0-2 16,4-5 3-16,10-3-3 15,13 1-1-15,14-8 0 16,11 1 0-16,12-4-1 16,0 0-1-16,0 1-5 15,0 2 0-15,4 0 0 16,27 3 7-16,10-3 0 15,5-1-3-15,7 3 1 0,-1-5 1 16,-2 0 0-16,-9 0-8 16,-10 0-6-16,-10 0-22 15,-3 0-80-15,-12-19-184 16</inkml:trace>
  <inkml:trace contextRef="#ctx0" brushRef="#br0" timeOffset="151965.3302">29692 10995 23 0,'-18'-14'231'0,"11"9"-208"0,5 5 8 16,2-3 0-1,0 3-21-15,0 0-9 0,0 0-1 16,15 0 0-16,20 3 7 15,12 2 1-15,9 2 5 16,6-3-7-16,11 4 2 16,3-1-4-16,-8-3 1 15,-6 2-5-15,-8-1 0 16,-13-5-5-16,-10 0-5 16,-12 0-11-16,-13 0-32 15,-6 0-179-15</inkml:trace>
  <inkml:trace contextRef="#ctx0" brushRef="#br0" timeOffset="152188.5874">30068 10612 113 0,'-6'-13'176'16,"0"9"-145"-16,4 4-1 15,-2 0 11-15,4 0-12 16,0 5-28-16,0 12 3 15,0 13 6-15,0 8-1 16,0 1-6-16,0 5-3 16,0-3 1-16,0-2-2 15,0-2-3-15,0-4-12 16,10-3-23-16,9-8-177 16</inkml:trace>
  <inkml:trace contextRef="#ctx0" brushRef="#br0" timeOffset="152586.3722">30926 10948 216 0,'0'0'82'0,"0"0"-81"16,-4 0 9-16,-2 11-1 16,-4 15-2-16,-5 6 9 15,-1 6-4-15,-3 6 2 16,0 0-3-16,5 3 2 15,-3-1-4-15,5-4 1 16,-1 0-4-16,3-6 1 16,2 0-3-16,2-6-2 15,-1-8-2-15,7-3-3 16,0-6-4-16,0-4-5 16,0-6-3-16,0-3-12 15,0 0-29-15</inkml:trace>
  <inkml:trace contextRef="#ctx0" brushRef="#br0" timeOffset="152933.354">31164 11022 141 0,'0'0'101'0,"0"0"-99"16,0 8 5-16,-10 13 19 15,-5 5 3-15,-8 7-10 16,1 0-2-16,1 6 0 16,-2-4-1-16,5 1-5 15,-1-4-1-15,2 2-4 16,5-8-1-16,4 2-1 15,2-5 1-15,-5-5-4 16,9-3-1-16,-2-3-1 16,2-3-3-16,2-8-6 15,0-1-9-15,0 0-17 16,0-1-53-16</inkml:trace>
  <inkml:trace contextRef="#ctx0" brushRef="#br0" timeOffset="153524.6157">31366 11105 265 0,'0'0'41'0,"0"0"-37"16,0 5-4-16,0 14 8 15,0 10 19-15,-6 8-9 16,-8-2-2-16,-3 3 1 15,5 1-4-15,-1-3-2 0,7-5-8 16,4-5-1-16,2-4 2 16,0-8-4-16,0-6 0 15,0-5-2-15,0-3 0 16,0 0-1-16,6-3-1 16,25-19-6-16,13-8 7 15,5-6 3-15,5 2-2 16,-12 2-4-16,-16 9 6 15,-9 5 3-15,-7 10 1 16,-10 3 5-16,0 5 7 16,0 0 0-16,0 0-8 15,0 0-7-15,0 10 0 16,0 12-1-16,0 10 12 0,0 0-4 16,0 1-7-1,0-2 2-15,0-5-3 0,0-7 1 16,2-5-2-16,9-6 1 15,-3-5-4-15,2-3 3 16,3 0-6-16,14-16 7 16,12-12 8-16,6-9-7 15,7-3-2-15,-15-1 1 16,-6 5 0-16,-8 4 1 16,-15 4 0-16,-2 6 3 15,-6 9 4-15,0 4-4 16,5 3 2-16,-5 2-6 15,2 4-2-15,2 0-10 16,-4 0-17-16,6 0-51 0,8 0-126 16</inkml:trace>
  <inkml:trace contextRef="#ctx0" brushRef="#br0" timeOffset="153796.1552">32094 11190 35 0,'0'7'36'16,"0"12"5"-16,0 4 10 15,0 6 11-15,-14 7-7 16,-3 3-13-16,3 0-17 16,-3-2-3-16,5 2-3 0,-5-2-4 15,3-1-6-15,-3-2-5 16,5-9-3-16,-1-3-1 15,5-6 0-15,2-6-1 16,2-2-4-16,0-4-4 16,4-4-6-16,0 0-11 15,0 0-30-15</inkml:trace>
  <inkml:trace contextRef="#ctx0" brushRef="#br0" timeOffset="154245.6044">32315 11279 123 0,'0'0'45'0,"0"6"-9"0,-6 10 8 16,-15 6-9-1,1 3-7-15,-11 11-1 0,6 2-4 16,-2 3-3-16,6 0 1 15,3-3-6-15,1 3-5 16,-1-5-2-16,1-2 1 16,9-8-6-16,-2-4-1 15,3-5-2-15,5-5-1 16,-2-2 1-16,4-9-2 16,0-1-3-16,0 0 2 15,0 0 1-15,0 0-4 16,0-15-28-16,0-7-44 0,6-3-58 15</inkml:trace>
  <inkml:trace contextRef="#ctx0" brushRef="#br0" timeOffset="154673.5572">32632 10959 153 0,'8'0'35'0,"8"0"-33"16,7 0 13-16,-4 0 9 0,6 4-6 15,-1 3-1-15,1 4-1 16,-6 6-4-16,-3-1 7 15,-10 6-6-15,-6 0 0 16,0 4 0-16,-16 0 10 16,-21-1 0-16,-11 1-8 15,5-4-3-15,1-1-6 16,5-6 1-16,12-4-4 16,3-2-2-16,13-3 2 15,5-2-3-15,4 0 0 16,0 0 0-16,0-1-2 15,11 5 1-15,3-5 0 0,19 4 1 16,6-6-2-16,13 2-4 16,4 0-5-16,-2-3-26 15,-11 0-264-15</inkml:trace>
  <inkml:trace contextRef="#ctx0" brushRef="#br0" timeOffset="164336.2661">27278 11873 74 0,'4'0'63'0,"-2"0"-2"0,2 0-3 15,4 0-5 1,5 4-18-16,7-4-2 0,11 5-5 16,7-3-4-16,9 1-7 15,13 5-6-15,2-4-3 16,6 3 2-16,9-4-1 16,8 5-4-16,14-4 2 15,10 0 0-15,11 2-3 16,6-1 0-16,-8-1-1 15,-2 2-3-15,-9 1 2 16,-9 2 0-16,-7 1-2 16,-1 2 3-16,3-5 1 15,9 4-3-15,1 0 3 16,-6-1-1-16,-6-3-3 0,-8 1 1 16,-13 0 1-16,7-1-2 15,-3 3 1-15,5-2 1 16,3 0 0-16,-3 3-2 15,-3-1 1-15,-3-1-1 16,3-3 0-16,-3 1 0 16,1 2 0-16,7 0 1 15,7-1 0-15,6-1-1 16,-4 1 2-16,1 4 0 16,-2-5-1-16,-14 3 0 15,1-3-1-15,-3 5 0 16,-1-2 1-16,4 2 0 15,1-2 0-15,1 2 0 0,-3-2 1 16,-3 2-2-16,1 3 0 16,-5-4 1-16,-2 4-1 15,0-2 0-15,-4 1 0 16,-2-1 1-16,0-2-1 16,-10 0 0-16,-5-4 0 15,-8 0 1-15,-6 1 1 16,-2-1-2-16,-2-4 0 15,-8 1 0-15,-3 0 0 16,-3-3 0-16,-11-1 0 16,6 3-2-16,0-3 2 15,-2 0-2-15,1 0 0 0,-1 0 0 16,-2 0-5-16,-2 0-14 16,4-4-29-16,-6-14-267 15</inkml:trace>
  <inkml:trace contextRef="#ctx0" brushRef="#br0" timeOffset="165304.0219">27193 10196 47 0,'-14'-8'35'16,"7"1"-8"-16,3 4 11 16,2-1-6-16,2 1 11 15,0 3 0-15,0-2-3 16,-4 0-6-16,4 2-3 16,0 0-12-16,0 0-5 15,-2 0-10-15,2 0 0 16,-4 0-4-16,2 2 0 15,-2 14 0-15,-5 10 0 16,-1 10 6-16,-2 4-3 16,-1 2 0-16,1 5 1 15,-5 8 3-15,3 7-1 0,1 1 0 16,-3 3-2-16,3-3 0 16,3-5 1-16,4 0-5 15,4 1 3-15,2-4 1 16,0 3-4-16,0 2 1 15,6 1 2-15,13-4 4 16,-1-11-7-16,-1-2 1 16,-3-6 0-16,-1-5 1 15,-3-7 0-15,-2-1-1 16,-2-6 1-16,1-5-2 16,-3 1 1-16,-2-4-1 15,6 0 0-15,-2-3 0 16,0 1-1-16,-3-4 0 0,-3 3 0 15,4-2-2 1,-2-2 1-16,2-1-3 0,-2-3-5 16,2 0 2-16,4 0-7 15,11-10-35-15,14-15-88 16</inkml:trace>
  <inkml:trace contextRef="#ctx0" brushRef="#br0" timeOffset="165986.3589">27518 10108 118 0,'-17'-5'27'0,"17"2"-1"15,0 3 13-15,0 0-6 0,0 0-11 16,0 0-15-16,0 0 3 16,0 0-4-16,25 0-2 15,16 0 13-15,19 0-7 16,12 0-2-16,9 0-8 16,4 0 4-16,16 0-1 15,9-6 2-15,7 5-3 16,12-2 4-16,-3-1-3 15,0 0-1-15,-8 3 5 16,-5-2-5-16,-3 3 4 0,-3-3-4 16,-9 3-2-1,-1 0 3-15,0-2 1 0,-12 1-2 16,-1 1 1 0,-11 0 1-16,-1 0-4 0,9 0 1 15,3 0 1-15,9 0 3 16,5-1-5-16,-1 1 0 15,2 0 0-15,-12 0-1 16,-2 0 0-16,-11 0 1 16,-2 0-3-16,-6 0 3 15,1 0-1-15,-5 2 0 16,-11 0 0-16,-11 1 1 16,-12 0-1-16,-9-3 1 15,-9 1-4-15,-7 3-12 16,-3-4-23-16,-9 0-160 0</inkml:trace>
  <inkml:trace contextRef="#ctx0" brushRef="#br0" timeOffset="169174.7571">17597 14435 160 0,'-24'-4'60'0,"9"-3"-36"15,9 7-8-15,6 0 4 0,0 0-12 16,0 0-8-16,0 0-3 16,0 0 2-16,-4 21 1 15,2 5 14-15,-4 15-1 16,-5 3-4-16,-1 7 2 16,-1 1 0-16,3 10-5 15,2 3 6-15,-3 7-3 16,3 4 2-16,-4 4 1 15,6 6-1-15,-1 8-2 16,3 2 0-16,4 6-4 16,0 9-2-16,0-1-1 15,17 3 2-15,14-2-3 0,2-8 2 16,0-5-1-16,-6-3-2 16,-4-2 3-16,-9-12-3 15,-8-1-3-15,-2-9 3 16,0-5 0-16,-4-5 2 15,0-13-1-15,3-4-1 16,3-8 0-16,0-3 0 16,4-3 0-16,5-3-1 15,1-2-1-15,9-8 1 16,4-1 1-16,-2-5-2 16,2-7 2-16,6-1 0 15,10 1 3-15,20-4 3 16,19 0-5-16,22 0 3 0,16 0 0 15,10 0-4 1,13-5 6-16,8 3-5 0,4-2 3 16,8-1 2-16,3 2-1 15,-5 0-3-15,6-1 2 16,-3 4-2-16,7 0-1 16,-11-3 2-16,5-1-3 15,-2 0 0-15,5 3 1 16,12-2-1-16,6 0 4 15,0 3-3-15,-2 0 3 16,-8-3-3-16,-9 2 1 16,-12 1 3-16,-6 0-3 15,-10 0 1-15,-3 0-1 16,3 0 0-16,6 0 1 0,-3 0 2 16,7 0-5-16,-4 0 5 15,4 0-5-15,-6 0 3 16,-1 0-1-16,-9 0-2 15,-13 0 1-15,-2 0 1 16,-11 0-2-16,1 0 1 16,-1 0 0-16,-3 0 1 15,1 0 0-15,-3 0-1 16,-13 0 2-16,4 0-2 16,-4 0 1-16,-5 0-2 15,5 0 1-15,4 0-1 16,-4 1 0-16,0 2 0 15,0 0 0-15,-8-3 0 0,0 3-2 16,-9-3 2-16,-2 1-1 16,-1 3 1-16,-7 0 0 15,6-1 0-15,9-2 0 16,-1-1 0-16,3 3 0 16,4-3 0-16,-3 0 0 15,-5 0 0-15,-5 0 0 16,-6 0 0-16,-2 0 0 15,-2-3 1-15,-2 2-1 16,0-2 0-16,-2 3 0 16,0-4 0-16,-13 4-1 15,-3 0 1-15,-11-5 1 0,0 5 0 16,2-6 1-16,-2 2 0 16,0-3 2-16,-6-1-1 15,-1 1 1-15,1-8 2 16,2 1-2-16,0-8-1 15,4 0-3-15,-6-3 0 16,4-1 0-16,-4-5 0 16,-3 2-2-16,1-7 1 15,-8-3 1-15,-3 5 0 16,-6-3 0-16,-2 4 1 16,-4 4-1-16,0 0 7 15,0-1-2-15,0 1 0 16,0-8-3-16,0 0-1 15,0-4-1-15,-6-3 0 16,2-6 0-16,-2-7 0 0,4-4-2 16,-2 2 2-16,-3-1 0 15,-1 10-1-15,-2 3 1 16,-3 10 0-16,-3 3 0 16,-3 5 0-16,-2 4 0 15,-5 2 1-15,1-2-1 16,-6 3 1-16,2 2 1 15,-4 0-1-15,-4 1-1 16,-5 4 3-16,-5 0-3 16,-7 1 0-16,-2-2 2 0,-4 3 1 15,-2-5-2 1,0 2 0-16,2-3 0 0,-4 1-1 16,6-7 1-16,-8-1-1 15,-4-3 2-15,-3-1-2 16,-1-2 0-16,-4-2 0 15,-7 1 0-15,-8 1 1 16,-11-5-1-16,-7-4 0 16,1 4 0-16,-1-3 1 15,-5 0-1-15,-4 4 1 16,-8-2-1-16,-5 5 1 16,1-2-1-16,2 4-1 15,-6 2 0-15,-5-1 1 16,-12 1-4-16,-17 4 2 15,-9-5 2-15,-12 4-2 0,-7-2 2 16,-5 1 0-16,-1 2 0 16,3 0 2-16,1 6-1 15,5 0 0-15,9 2-1 16,11 2-1-16,9 0 0 16,-3-4-1-16,3 1 0 15,-1 0 2-15,2 7 0 16,14-1 0-16,0 3 0 15,14 4-1-15,-1 1 1 16,4 0-3-16,3 4 3 16,3 0-2-16,6 0 1 15,2 0 1-15,5 0 0 0,5 0 0 16,13 0 0 0,6 4-1-16,6 5-1 0,-2 4-2 15,-2 5 1-15,-10 1 0 16,-4-1 1-16,-5 1-1 15,-5 3 2-15,9-7 1 16,1-2 0-16,6-2 0 16,10-3 0-16,-2 4 1 15,9-2-1-15,3-1 0 16,1-2 0-16,3 3 0 16,1-3 0-16,-1 1 0 15,1 0 0-15,4 1 3 16,2-1-3-16,6 0 0 0,0-2 0 15,4 3 0 1,-4-5 0-16,0 2 0 0,6-1 1 16,5 2 0-16,7-6 0 15,11 2 2-15,13-3-3 16,5 0 0-16,11 0 0 16,2 0 0-16,0 0-1 15,0 0 0-15,0 0 0 16,0 0 1-16,0 0-2 15,0 0-2-15,0 0 2 16,0 0-6-16,0 0-4 16,0 0-8-16,0 0-33 15,25 0-56-15,27 0-173 16</inkml:trace>
  <inkml:trace contextRef="#ctx0" brushRef="#br0" timeOffset="170297.6019">27210 15704 16 0,'18'1'28'0,"-8"-1"7"0,3 0 3 16,-1 0 11-16,1 0 1 15,1 0-8-15,5 0 1 16,8-1-10-16,4-6-4 15,0 0-8-15,10-4-5 16,2 0 1-16,5-8 1 16,-3-2-7-16,7-5 1 15,0-4-3-15,8 2 5 16,-2 1-8-16,-7-1 0 16,-3 2 3-16,-5-5-2 15,-4-1-3-15,-5-5-2 16,-6 0 0-16,-5 5-1 15,-10-1 3-15,-7 13-2 0,-4 3 0 16,-2 2 6-16,0 3-5 16,0 2 1-16,0-2 3 15,0 3-1-15,-6 1 1 16,4 3-6-16,-5 3 2 16,7-1-2-16,0 3-2 15,-4 0-2-15,4 0 2 16,-2 0-2-16,2 0 0 15,0 0 1-15,0 0-3 16,0 0-3-16,0 0-2 16,0 0-4-16,0 0-10 15,0 0-33-15,0 0-81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37:17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4730 1445 244 0,'-13'-3'55'16,"7"-2"-22"-16,-11 1 24 0,13 4-15 15,4 0-14-15,0 0-7 16,0 0-6-16,0 0-1 16,0 0-3-16,0 0-2 15,0 0-1-15,0 0-5 16,-2 15-3-16,2 9 4 15,-4 12-2-15,4 6 3 16,0 8-1-16,0 1 2 16,0 2-6-16,-2-2 0 15,-4 0 4-15,0-1-3 16,-1-6 2-16,1-5-3 16,2-10-1-16,4-6 1 0,-2-11 0 15,2-7 1-15,-4-3-1 16,4-2-3-16,0 0 3 15,0-4 2-15,0-23 3 16,0-11-3-16,0-10-2 16,16-3 1-16,11 4-1 15,0 1 0-15,4 3 1 16,0 0-1-16,11 1 0 16,1 6 0-16,4 4-1 15,-9 9 1-15,-5 6 0 16,0 4-1-16,-8 7 1 15,-5 2-2-15,7 4-1 16,-8 0 1-16,-5 4 0 0,9 13 2 16,-2 8 0-16,-1 8 3 15,-7 5 2-15,-7 2-2 16,-4 2 0-16,4-2 0 16,0-2-1-16,5-6 0 15,-3-3-1-15,2-6-1 16,7-6 1-16,-11-9-1 15,0-3 0-15,0-2-1 16,1-3 2-16,-7 0 0 16,0 0 0-16,20-16 2 15,18-15 0-15,13-4-2 16,9-5-1-16,-10 1-1 0,4 1 1 16,-11 0-1-1,5 7-1-15,-17 7 2 0,-11 12-2 16,-9 8 2-16,-1 4 0 15,-10 0 0-15,6 0-2 16,0 0 0-16,7 7-3 16,1 12 5-16,9 9 4 15,6 4 0-15,-4-1-3 16,-7-1 1-16,3 1-1 16,4 1 1-16,2-5 1 15,-7 2-3-15,3-6 0 16,6-2 1-16,-10-6-1 15,-1-1 0-15,1-6-2 16,-5-3 1-16,-1-3 0 16,1-2 0-16,-2 0 1 0,-3 0-1 15,7-2 0-15,3-11-2 16,10-4 0-16,-2-3 0 16,4-1-5-16,0 1 0 15,-2 4-3-15,-5 4-2 16,-5 5-1-16,-9 4 1 15,7 3 9-15,-11 0 3 16,0 0-1-16,9 0 2 16,1 12 1-16,3 0-1 15,0 2 4-15,3 2 0 16,-9 0-3-16,5-1 6 16,1 1-4-16,0-1 0 0,3 2-1 15,-9-3-2-15,5 1 3 16,-5-1-3-16,1-4 0 15,-4-1 0-15,1-2-1 16,-5-2-2-16,0-1-2 16,-6-2-3-16,0-2-4 15,0 0-20-15,0 0-52 16,0-11-244-16</inkml:trace>
  <inkml:trace contextRef="#ctx0" brushRef="#br0" timeOffset="263.8504">6228 1435 244 0,'-12'-3'148'15,"8"-1"-144"-15,4 4 27 16,0 0 0-16,0 0-4 15,0 0-16-15,0 0-5 16,0 0-6-16,0 0 0 16,0 0-6-16,4 0-2 15,17 0 3-15,3 0-9 16,9 0-6-16,-2 0-42 0,2 4-174 16</inkml:trace>
  <inkml:trace contextRef="#ctx0" brushRef="#br0" timeOffset="930.5066">6855 1645 107 0,'6'11'32'0,"4"2"7"16,-2 3 25-16,5 2-18 15,-1 1 8-15,1 3-19 16,1 3-7-16,-2-1-1 16,1 6-7-16,-1-2-7 0,1 3-3 15,-5 2-5-15,2 0-1 16,-4-2-1-16,5-2 1 16,-5-6-2-16,-6-2 0 15,6-9-1-15,-6-4 0 16,0-4 0-16,0-4 0 15,0 0 1-15,0 0 1 16,0-4 0-16,0-20-3 16,0-9 0-16,0-14-5 15,13-1 1-15,5-2 1 16,1 7-1-16,-1 2 4 16,11 4-1-16,-8 4 0 0,10 2 1 15,15 1 0-15,-13 5 0 16,12 3 1-16,-6 8 1 15,-8 6 2-15,2 5-4 16,-18 3 0-16,3 0 2 16,1 0-1-16,2 9-1 15,4 9 5-15,-11 4 1 16,11 6 0-16,-2 1 3 16,-1 4-4-16,-1-3 1 15,-2 1-1-15,-1-2-2 16,3 1 2-16,-3 1 0 15,-9-3 0-15,1 1 0 16,-2-4-1-16,-1-5-1 0,3-4-2 16,-4-6 2-1,-4-1-3-15,2-6 0 0,-2-1 1 16,-2-1-2-16,0-1 0 16,0 0-1-16,0 0-5 15,0 0-3-15,0 0-11 16,0 0-40-16,0-4-214 15</inkml:trace>
  <inkml:trace contextRef="#ctx0" brushRef="#br0" timeOffset="1874.6246">9166 2038 338 0,'0'0'21'15,"0"-1"-13"-15,0 1 13 16,0 0 0-16,35 0-7 15,14 0 9-15,7 2-2 16,2 11-5-16,-4 4-6 0,-5 2 0 16,-1 3-1-16,-17 3 2 15,-6 1-9-15,-19 0 6 16,-6-1-1-16,0 3-2 16,-17 0 2-16,-22 1 0 15,-21-3-5-15,0 0-1 16,0-9 1-16,11-7-1 15,5-5 0-15,15-4 0 16,11-1-1-16,7 0 0 16,11 0 1-16,0 0-1 15,0-6-6-15,0 3 1 16,5 1-6-16,21-1 10 0,20-3 1 16,4 0 4-16,9 1-1 15,10 1-1-15,7 0-1 16,9 0 2-16,6-1 3 15,0-1-6-15,-17 0 0 16,-8 1-6-16,-18 0-1 16,-23 2-4-16,-17 0-13 15,-8 0-19-15,0 1-34 16,-21-2-193-16</inkml:trace>
  <inkml:trace contextRef="#ctx0" brushRef="#br0" timeOffset="2225.6929">8787 1643 120 0,'-18'-6'186'0,"18"1"-170"15,-9 2 25-15,9 3 4 16,0 0-12-16,0 0-21 16,0 0-7-16,9 0-4 15,22 0 3-15,14 0 6 16,19 0 0-16,9 0-6 16,11 0 0-16,7 0 5 0,0 0 0 15,2 0-5-15,-4 0-2 16,-10 0-1-16,-11 0-1 15,-18 0-3-15,-13 0-3 16,-19 0-8-16,-9-2-12 16,-9-2-45-16,0-5-148 15</inkml:trace>
  <inkml:trace contextRef="#ctx0" brushRef="#br0" timeOffset="2474.4914">9093 1159 341 0,'-2'0'37'0,"2"0"-36"16,0 0 8-16,0 0 7 16,0 12-7-16,0 10 3 15,0 4 10-15,13 7-6 16,1 1-5-16,-2 2-8 15,3 4-3-15,-3-3-1 16,1 0-2-16,-1-2-14 16,3-6-10-16,7 1-77 15</inkml:trace>
  <inkml:trace contextRef="#ctx0" brushRef="#br0" timeOffset="3232.0663">10801 1249 312 0,'0'0'20'15,"0"0"-6"-15,0 0 4 16,0 11-6-16,0 18-1 0,0 10 5 16,-9 10-1-16,9 9-4 15,0 3 3-15,0 3 1 16,0-1-5-16,9-1 0 16,3-3-5-16,1-2 1 15,-5-5-2-15,2-5-2 16,3-6-2-16,-5-8 0 15,4-8-5-15,-6-8-1 16,3-10-4-16,3-7-8 16,-6 0-19-16,9-11-59 15,3-18-166-15</inkml:trace>
  <inkml:trace contextRef="#ctx0" brushRef="#br0" timeOffset="3652.821">11129 1299 208 0,'0'0'52'0,"0"0"-48"15,0 12 14-15,0 5 11 16,7-1-5-16,-1 5-4 15,0-1 1-15,-4 2-6 16,2 4 3-16,2-2 2 16,-4 5-5-16,7 4-2 0,-9 1 3 15,0 3-3-15,0 5 1 16,6 2-2-16,-6 3-3 16,6 1 1-16,-4 2-2 15,2-1-1-15,3-4-1 16,-1-4-3-16,2-8 1 15,4-6-1-15,-1-6 0 16,-3-6-3-16,-2-4 0 16,0-5-4-16,3-3 1 15,-9-1-3-15,0-2 0 16,0 0-3-16,0 0-4 16,0-13-12-16,0-10-87 0,0-12-97 15</inkml:trace>
  <inkml:trace contextRef="#ctx0" brushRef="#br0" timeOffset="4296.5609">11379 1545 298 0,'0'0'36'0,"0"0"1"16,5 0-5-16,3 15-12 15,11 8 10-15,-1 6-8 16,9 6-2-16,-2 2-12 0,0 4 5 16,1 3 0-1,8 0-8-15,-8 2-1 0,5-5 0 16,-2-6-1-16,-4-11-2 16,0-5 1-16,2-8-2 15,-13-4 0-15,3-7-5 16,-3 0 3-16,15-13 2 15,2-20 0-15,6-13 1 16,3-5-1-16,-20-4-2 16,3 5-2-16,-8 8-3 15,-5 10 4-15,-2 14 3 16,-8 9 3-16,4 7 5 0,-4 2-4 16,2 0-3-16,7 0-1 15,-3 20 0-15,0 8 0 16,13 11 6-16,1 3-5 15,9 5 1-15,6 1 0 16,5-5-1-16,5-10 0 16,1-6-1-16,1-8 0 15,1-7 1-15,-11-5 2 16,-2-7-3-16,-2-5 0 16,0-26 7-16,11-20-3 15,-1-10-1-15,1-6-3 16,1-1 0-16,-8 7 0 15,-10 6 1-15,0 8-1 16,-15 8 0-16,-3 7 5 16,-3 6 0-16,-6 4 1 0,0 3-5 15,0 6 3-15,0-1-4 16,0 7-1-16,0 4-4 16,0 2-6-16,4 1-6 15,10 0-21-15,15 0-19 16,9 0-156-16</inkml:trace>
  <inkml:trace contextRef="#ctx0" brushRef="#br0" timeOffset="4604.6131">13397 1515 178 0,'8'7'69'0,"5"6"-69"16,3 4 25-16,-1 5 18 15,-5 5 3-15,7 4-21 16,-11 3-6-16,2 6-1 16,4 3-2-16,-5 3 0 15,3 1-4-15,-2-5-5 16,-2-6-5-16,5-6-1 15,-5-8-1-15,2-8-2 16,1-4-3-16,-1-9-2 0,8-1-17 16,5-19-18-16,8-17-56 15</inkml:trace>
  <inkml:trace contextRef="#ctx0" brushRef="#br0" timeOffset="4882.5">13943 1445 170 0,'0'0'214'16,"0"0"-210"-16,0 12 0 15,0 10 12-15,2 15 10 16,8 4-5-16,3 4-7 0,1 8-2 16,5 2 0-1,-1 8 6-15,3 1-3 0,-3-4-4 16,1-3-4-16,-7-10-1 15,1-7-5-15,-5-9 2 16,-2-8-3-16,3-13-1 16,-9-7-6-16,0-3-2 15,2 0 0-15,-2-12-6 16,6-15-50-16,4-12-96 16</inkml:trace>
  <inkml:trace contextRef="#ctx0" brushRef="#br0" timeOffset="5295.4917">14137 932 287 0,'37'0'39'15,"13"0"-6"-15,22 0 24 16,7 0-17-16,-1 0-10 16,-5 0-13-16,-11 11-8 15,-15 5-5-15,-14 3-2 0,-16 4 0 16,-13 6-1 0,-4 5 2-16,-12 4 1 0,-30-2-2 15,-1-2 2-15,1-3-1 16,11-5 0-16,7-6-3 15,9-3 1-15,9-9-1 16,6-2 0-16,0 0-2 16,0-3 0-16,21 1 1 15,12 1 1-15,16-4 3 16,17-1 0-16,13 0-3 16,10 0 0-16,2-8-6 15,-11 1-15-15,-13 1-40 16,-14 2-211-16</inkml:trace>
  <inkml:trace contextRef="#ctx0" brushRef="#br0" timeOffset="7896.0067">4415 3942 234 0,'0'-3'70'0,"0"-3"-47"16,-24 4 15-16,-14 2-7 15,5 0-2-15,2 0-7 16,4 0-14-16,-6 4 1 16,2 5 1-16,-2 1-3 0,0 4 2 15,2 1-6-15,4 4 2 16,-6 2-4-16,8 1-1 15,11 1 2-15,8 1-2 16,6-2-1-16,0-2 0 16,0 0 1-16,0-1 0 15,27 0 0-15,4 0 0 16,8-3 0-16,-2-2 0 16,-2-4 1-16,-2-1-1 15,-8-4 0-15,2-1 0 16,-8-2 0-16,-7-2 0 15,2 0 0-15,-1 0 0 16,-1 0 2-16,1 0-1 0,1 0 0 16,-14 0-1-16,6 0 0 15,-6 0 0-15,7 0-1 16,-7 0 2-16,0 0-1 16,0 0 0-16,0 0-1 15,6 0 1-15,-6 0 1 16,6 0-1-16,-6 0 0 15,2 2 0-15,8 5 0 16,-1 10 0-16,3 9 1 16,5 8 2-16,-1 2-2 15,3 2 0-15,-13-6 1 16,2 0 0-16,-8-4-1 0,0-3 2 16,0-1 0-1,0 0 2-15,-14-2 3 0,-26-4-5 16,1 4 0-16,2-7-1 15,-9-4-2-15,7-1 0 16,-2-5 0-16,10-3 0 16,-8-2 0-16,12 0-4 15,4 0 2-15,15-2-5 16,1-5-2-16,7-2-9 16,0-1-34-16,7 1-70 15</inkml:trace>
  <inkml:trace contextRef="#ctx0" brushRef="#br0" timeOffset="8123.3809">4963 4574 238 0,'0'1'45'0,"0"1"-19"16,4-1 9-16,2 4-6 15,1 2-5-15,3 0-5 16,2-1-6-16,-5 1-11 16,5 1-1-16,0-6-1 15,1-1-13-15,1-1-17 16,7 0-47-16</inkml:trace>
  <inkml:trace contextRef="#ctx0" brushRef="#br0" timeOffset="8406.549">5288 4221 292 0,'0'0'67'16,"0"0"-49"-16,0 0 8 15,12 0-9-15,19 0-2 16,17 0-1-16,7 0 4 15,14 0-2-15,9 0-7 16,5 0-2-16,2 0-1 0,-1 0-1 16,-5 0-4-1,-17 0-1-15,-14 0 0 0,-17 0-4 16,-13-2 1-16,-16 0-5 16,-2-3-7-16,0-1-9 15,-12-5-135-15</inkml:trace>
  <inkml:trace contextRef="#ctx0" brushRef="#br0" timeOffset="8706.9936">5798 3939 315 0,'-6'-1'48'0,"2"1"-41"16,4 0 32-1,0 0 0-15,0 0-21 0,0 8-9 16,0 14-5-16,0 12 13 15,4 5-5-15,8 7-5 16,5-1 4-16,2 4-3 16,-5 1-3-16,9 4 1 15,-3-4-3-15,7-2 4 16,-6-1-6-16,2-11 0 16,-3-1 0-16,1-8-1 15,-2-3 0-15,-7-8-2 16,9-3-1-16,12-2 0 0,-6-6-8 15,4-3-11 1,14-2-27-16,1 0-92 0</inkml:trace>
  <inkml:trace contextRef="#ctx0" brushRef="#br0" timeOffset="9748.3572">9122 3714 338 0,'0'0'37'15,"0"0"-15"-15,0 9 1 16,0 13-14-16,0 20 1 16,0-2-2-16,0 4-2 0,17 2 0 15,3 3 2-15,5 0-1 16,6-5-5-16,2-4 5 15,0-7-7-15,3-5 1 16,-12-7-1-16,1-3-1 16,-2-6-2-16,-9-6-7 15,1-6-7-15,-1 0-19 16,-1-14-83-16</inkml:trace>
  <inkml:trace contextRef="#ctx0" brushRef="#br0" timeOffset="10115.9577">9643 3671 50 0,'0'0'331'0,"0"0"-316"16,0 0 1-16,0 3 6 16,0 18-13-16,0 7 7 15,0 11 0-15,-4 5 0 16,-4 3 0-16,-3 7-5 15,3 3 6-15,2 8-9 16,-9 2-1-16,3 2 0 16,-2 7-2-16,-5 2-2 15,0 0 5-15,-8-2-6 16,3-6 2-16,-1-4-4 0,-2 1 4 16,-6-5-3-1,6-4 2-15,2-6-3 0,5-11 0 16,7-9-1-16,1-5 0 15,6-12 0-15,-1-5-5 16,5-6 1-16,-2-4-3 16,2 0-5-16,-2-14-23 15,4-16-103-15,0-8-159 16</inkml:trace>
  <inkml:trace contextRef="#ctx0" brushRef="#br0" timeOffset="10373.1204">10079 4170 334 0,'0'0'10'16,"6"0"0"-16,3 0 13 15,7 10 0-15,5 4-5 16,6 1-9-16,-6 4-7 16,3 0-2-16,-1 0 0 15,0 2-12-15,-5 0-22 16,-3 0-92-16</inkml:trace>
  <inkml:trace contextRef="#ctx0" brushRef="#br0" timeOffset="10595.9505">10274 4607 231 0,'0'28'14'15,"0"-1"10"-15,0 0 12 16,0 0 6-16,0 2 0 16,6-2-6-16,2-2-16 15,4 1-8-15,5-6-6 16,-9-1-6-16,7-4 0 15,-9-1-1-15,0-5-6 0,0-1 0 16,3-8-14-16,1 0-21 16,9-9-148-16</inkml:trace>
  <inkml:trace contextRef="#ctx0" brushRef="#br0" timeOffset="11038.4731">11442 3690 195 0,'0'0'102'15,"0"0"-83"-15,0 0 29 16,0 0 5-16,0 0-25 16,0 0-15-16,0 12-3 15,0 5 5-15,-15 7-3 16,-8 5 0-16,-8 6-3 16,-4 7 0-16,-2 4 0 15,4 3-2-15,0 3 1 16,6 1-1-16,10 1-2 15,11 3-4-15,6 4 1 16,0 3-2-16,19 4 0 16,18-2 0-16,4-4 0 0,3-6 1 15,3-5-1-15,-3-4 0 16,1-10-1-16,-6-7-4 16,7-8-10-16,-13-13-12 15,4-9-53-15,5 0-197 16</inkml:trace>
  <inkml:trace contextRef="#ctx0" brushRef="#br0" timeOffset="11722.1435">12157 3924 339 0,'-2'-2'70'16,"-2"2"-61"-16,4 0 12 16,0 6 2-16,0 17-15 15,0 12 14-15,0 12-9 16,0 2 0-16,4 8 2 16,8-2-11-16,5 1 4 15,1-4-3-15,7 1-3 16,-4-11 0-16,6-6-1 15,-9-14-1-15,1-5 0 0,-5-10 0 16,3-4-2-16,-5-3 2 16,11-3 1-16,4-23 2 15,10-16-1-15,11-16-2 16,-5-8-1-16,-2 0-2 16,-6 3-1-16,-8 6 2 15,-4 12 2-15,-11 12 0 16,1 11 0-16,-9 11 1 15,-2 6 6-15,-2 5 1 16,0 0-5-16,0 0-3 16,6 20-3-16,7 16 3 15,3 15 4-15,7 9 0 16,-2 4-2-16,8 0-1 16,6-3 2-16,-2-6-3 15,8-10 1-15,-4-11-1 0,1-12 3 16,1-8-6-16,-12-13 2 15,8-1 1-15,6-16 1 16,5-23 4-16,5-19-5 16,-1-11-1-16,-3-3-3 15,-9 3 1-15,-9 8 2 16,-11 4 1-16,-10 10 0 16,-3 8 1-16,-5 7-1 15,0 3 3-15,0 7-3 16,0 5 0-16,-11 4 0 0,9 6-4 15,-2 0-4 1,2 7-14-16,2 0-26 0,0 0-63 16,0 11-101-16</inkml:trace>
  <inkml:trace contextRef="#ctx0" brushRef="#br0" timeOffset="12118.0294">13761 4156 241 0,'0'0'24'0,"0"0"-21"16,0 0 0-16,2 0 2 15,8 0-1-15,-2 2-2 16,9-2 0-16,4 0 2 16,6-6 9-16,-1-12-11 15,-1-2-2-15,-8-4-5 16,-11 5-3-16,-6 7 8 16,0 5 15-16,0 4 7 15,-19 3 14-15,-3 0 8 0,3 0-12 16,5 4-13-1,-9 8-9-15,10 1-3 0,7-3-6 16,2 2-1-16,4-2-3 16,0-1-4-16,0 0-12 15,12-5-10-15,22 0-140 16</inkml:trace>
  <inkml:trace contextRef="#ctx0" brushRef="#br0" timeOffset="12584.2494">14714 3862 284 0,'-19'0'92'0,"15"0"-89"15,4 0 6-15,0 13-1 16,0 9 14-16,10 7-3 0,21 2-3 16,11 9-4-16,7 6 1 15,13 3 0-15,9 0 3 16,-1 2-6-16,2-2-3 16,-8-1 2-16,-14-4-7 15,-7-9-2-15,-12-9 0 16,-8-8-1-16,-4-11-7 15,-9-5-5-15,-10-2-9 16,0-13-21-16,0-21-261 16</inkml:trace>
  <inkml:trace contextRef="#ctx0" brushRef="#br0" timeOffset="12854.3796">15334 3844 410 0,'-23'0'2'16,"-2"0"13"-16,1 7 8 16,-7 15 3-16,-7 9-10 15,-5 7 4-15,-9 6 1 16,7 5-3-16,-3 0-2 16,5-1-6-16,1 3-3 15,1 0-6-15,4 0 1 16,0-1-3-16,6-5 1 15,-2-4-7-15,12-9-2 0,-2-10-5 16,9-5-5-16,-1-12-16 16,13 1-55-16,2-6-213 15</inkml:trace>
  <inkml:trace contextRef="#ctx0" brushRef="#br0" timeOffset="13917.9041">14522 3405 43 0,'-13'0'182'16,"11"0"-152"-16,2 0 25 16,0 0 4-16,0 2-15 0,0-2-12 15,0 0-17-15,0 2-6 16,21-1-2-16,22 5 7 15,23-1 0-15,19 3-3 16,18-2 0-16,17 0 4 16,0 1-1-16,-2-2-1 15,-11-3-7-15,-20 1-6 16,-10-3 0-16,-23 2-2 16,-17-2-5-16,-17 0-7 15,-15 0-13-15,-5 0-22 16,0-3-106-16</inkml:trace>
  <inkml:trace contextRef="#ctx0" brushRef="#br0" timeOffset="14144.6261">15326 3202 387 0,'-5'0'23'0,"5"0"-14"16,0 0 8-16,0 3 1 15,0 12-2-15,17 6 11 16,8 2-8-16,0 4-11 16,4-3-4-16,4 5-2 15,8 0-2-15,2 1-7 16,5 3-6-16,2 5-14 16,-3-2-62-16,-10 3-247 0</inkml:trace>
  <inkml:trace contextRef="#ctx0" brushRef="#br0" timeOffset="14428.0259">15892 3953 305 0,'0'1'26'15,"6"-1"-17"-15,11 0 20 0,10 0 11 16,14 0-8-16,15 0-9 16,8 0 0-16,4 0-7 15,4-3-4-15,-3-2-2 16,1 0-5-16,-10 1-4 16,-11 0-1-16,-5 2-7 15,-13-1-6-15,-8-1-7 16,-15 1-37-16,-8-2-181 15</inkml:trace>
  <inkml:trace contextRef="#ctx0" brushRef="#br0" timeOffset="14663.2807">16250 3715 322 0,'-7'0'63'16,"7"6"-54"-16,0 17-9 15,0 13 24-15,0 8-1 16,0 5-1-16,11 6-4 16,3-3-1-16,3 1-7 15,-3-8-3-15,3-4-7 16,-3-8 0-16,3-7-7 16,-5-7-5-16,1-9-10 15,-3-6-17-15,4-4-114 16</inkml:trace>
  <inkml:trace contextRef="#ctx0" brushRef="#br0" timeOffset="15225.3582">17052 3573 405 0,'0'0'24'0,"0"0"-15"15,0 0 16-15,4 12 3 16,2 17-6-16,2 11 7 16,1 9-9-16,-1 1-8 15,2 3-2-15,5-1-4 16,3 0-5-16,-1-1 2 16,1-1-2-16,-7-4 0 0,-5-3 0 15,-6-4 0-15,0-6-1 16,0-10 0-16,0-9 0 15,0-7-1-15,0-6-2 16,0-1 3-16,0 0 0 16,0-14 0-16,0-9-18 15,0-5 3-15,0 1 7 16,19 1 3-16,5 1 5 16,7-1 1-16,0 4-1 15,11 3 1-15,-5 6 2 0,-6 1-2 16,4 5 2-1,-10 4-3-15,10 3 1 0,-2 0-1 16,6 0 1-16,5 7 1 16,-7 8 2-16,-2 2-2 15,-14 1-2-15,-11 2 1 16,-8 2 3-16,-2 4 0 16,0-2-2-16,-21 0 5 15,-7 0-5-15,-3-6 0 16,0 1-2-16,-5-4-2 15,-1-7 0-15,0-3-7 16,0-5-8-16,-3 0-30 16,9-13-56-16,19-14-202 15</inkml:trace>
  <inkml:trace contextRef="#ctx0" brushRef="#br0" timeOffset="15563.1312">17978 3553 248 0,'49'0'44'0,"7"0"-1"16,8 0 23-16,-2 10-28 16,-6 8-7-16,2 5-2 15,-8 7-8-15,-7 7-3 16,-6 6-1-16,-8 5-6 0,-10 3-2 15,-7 1 2 1,-2-2-10-16,-7-2 3 0,-3-3-1 16,0 2 0-16,0-3-2 15,-7-2 2-15,-17 1 0 16,-3-2-2-16,-2-3 1 16,0-6-2-16,4-4-2 15,0-8-5-15,7-5-4 16,-1-5-23-16,7-7-53 15,-1-3-267-15</inkml:trace>
  <inkml:trace contextRef="#ctx0" brushRef="#br0" timeOffset="15928.5197">19046 3860 392 0,'0'-2'53'16,"0"2"-51"0,0 0 3-16,0 0 7 0,11 0-3 15,14 0-7-15,12 0 8 16,10 0-4-16,7 0-1 16,8 0-5-16,-2 0 0 15,0 0-5-15,-4 0-9 16,-2 0-23-16,-5-5-115 15</inkml:trace>
  <inkml:trace contextRef="#ctx0" brushRef="#br0" timeOffset="16222.6311">20018 3419 245 0,'14'0'99'0,"-1"0"-97"16,1 12 35-16,9 11-2 16,-2 11 6-16,1 12-4 15,-3 8-8-15,-7 9 3 16,-5 5-12-16,-1 0 3 16,-2 3-9-16,-2-5-3 15,-2-1-4-15,4-5-2 16,-4-9-2-16,0-6-3 0,0-12 0 15,0-8-7 1,-4-6-5-16,-4-8-14 0,-3-4-36 16,-1-7-103-16</inkml:trace>
  <inkml:trace contextRef="#ctx0" brushRef="#br0" timeOffset="16978.5461">22071 3565 284 0,'-29'-9'53'15,"10"3"-17"-15,15 6 23 16,4-1-8-16,0 1-23 16,0 0-13-16,0 0-5 15,0 0-5-15,4 0-4 16,31 0 0-16,23 0 7 16,12 0 0-16,11 4-2 15,8 0-1-15,-4-1-2 16,-1 0-1-16,-7 1-2 15,-13-4-1-15,-14 1-4 16,-13-1-7-16,-6 2-7 0,-11 1-19 16,-1 3-40-16,-7 0-175 15</inkml:trace>
  <inkml:trace contextRef="#ctx0" brushRef="#br0" timeOffset="17242.3697">22089 3787 229 0,'0'2'88'15,"0"-2"-77"-15,0 2 24 16,0-1-4-16,6 2-16 16,32 0 5-16,22 1 5 0,8-2-9 15,17 0 3-15,6-2-8 16,10 0-7-16,4 0 0 15,-3 0-4-15,-5 0 0 16,-6-6-1-16,0-3-6 16,0-4-8-16,-5 2-13 15,-7 2-59-15,-7 1-174 16</inkml:trace>
  <inkml:trace contextRef="#ctx0" brushRef="#br0" timeOffset="17638.0162">23693 3674 303 0,'0'0'44'16,"0"0"-26"-16,0 0 10 16,0 3 2-16,0 15-17 15,-6 10-1-15,-6 3 2 16,3 6-3-16,5-2-1 16,4-3-2-16,0 0-3 15,4-7-2-15,17-3 3 16,8-5-1-16,6-5-1 15,2-3-1-15,13-9 2 16,10 0 1-16,6-9 4 16,0-15-10-16,-4-6 3 15,-12-9-2-15,-11-1-1 16,-14-8-2-16,-17-3 0 0,-8 1-11 16,0 4 8-1,-25 8 5-15,-12 8-2 0,-4 8 4 16,-3 6-2-16,-3 5 3 15,-7 5-1-15,-2 6-2 16,3 0 3-16,7 0 2 16,11 0-5-16,10 4 0 15,2 5-4-15,5 4-9 16,1 2-5-16,9-3-60 16,2-4-342-16</inkml:trace>
  <inkml:trace contextRef="#ctx0" brushRef="#br0" timeOffset="22397.9462">3074 857 242 0,'14'-3'27'0,"-3"0"6"16,-11 0-1-16,0 3-1 15,0 0 0-15,0 0-2 16,0 0-9-16,0 0-1 16,0 0-3-16,0 0-6 15,0 0-2-15,0 0-2 16,0 3-5-16,0 15 2 16,0 9 0-16,0 14 2 15,-19 9 0-15,-6 6-3 16,-2 9 4-16,0 4-1 15,-4 5-5-15,3 6 3 0,-3 4 0 16,-1 9 1-16,-3 10-4 16,0 5 5-16,2 7-4 15,0 1 0-15,0 0 0 16,8-2 2-16,5-5-2 16,7-3 0-16,5-4-1 15,-2-4 1-15,1-5 2 16,3-2-3-16,-6 0 0 15,5 0 0-15,-13 2 3 16,5-1-2-16,5-2 0 16,2-6-1-16,4 1 1 0,4 0 0 15,0 1-1 1,0-1 0-16,0-3 0 0,0-1 0 16,10-1 0-16,2-2 2 15,3-1-1-15,-1-7 0 16,-1 0-1-16,-1-3 0 15,-6-2 0-15,3 0 0 16,-3 2 1-16,-6-1 0 16,0 4 1-16,0 3 1 15,-2-3 2-15,-17-4-4 16,0 3 0-16,-3-6 0 16,3-4 3-16,3-4-3 15,9-8-1-15,7-6 0 16,0 2 0-16,0-7-1 0,7-8 1 15,9 0-1-15,-4-9 0 16,-3-7 0-16,5-5 0 16,-14-3-6-16,6-4 4 15,-6 0-4-15,0 0 2 16,0-18-8-16,7-16-30 16,5-12-26-16,-6-14-106 15</inkml:trace>
  <inkml:trace contextRef="#ctx0" brushRef="#br0" timeOffset="24902.3837">3644 453 49 0,'2'-7'277'0,"3"7"-263"16,-5 0-8-16,8 0 0 15,2 0-1-15,11 0 1 16,18 0 9-16,0 0 3 16,13 0 2-16,8 0 1 15,2 3-4-15,12 3-2 16,15-4 1-16,8 3-3 0,7-4-1 15,-1 4-7-15,3-1 4 16,5 3-3-16,-1 1 1 16,1 4-5-16,3-2 2 15,6 1-2-15,-10 0 3 16,5-1-2-16,9-1 0 16,15-1 3-16,1-1 0 15,5 4-2-15,-4 0-3 16,-9 2 2-16,0-1 1 15,1-2 1-15,7-1-3 16,11-4 1-16,6-1 1 16,-2-1-2-16,6-2-2 15,-1 4 3-15,-10-1-1 0,-11 1-1 16,-23 1-2-16,-13 1 1 16,-10 0-1-16,4 4 1 15,0 2 1-15,15-2-1 16,-9 2 1-16,13-1 3 15,-4-1-2-15,4 1-1 16,1-1-1-16,-13-1 2 16,-5 1-2-16,-8 0 2 15,0 0-1-15,-2-2 0 16,4 0 2-16,14-1-1 16,5-2 0-16,24-2 0 15,5-4 3-15,6 0-3 0,6 0-2 16,-9 0 1-1,5-3-1-15,-6-7 2 0,1 3-2 16,3-3 2-16,-2 2-2 16,4 1 0-16,4-2 1 15,10 2 0-15,2-1 0 16,9 1-1-16,-7 2 0 16,13 0 0-16,-2 1 2 15,2 0-2-15,-15 0 0 16,-8 0 0-16,-10 3-1 15,-4-1 0-15,-3 2 1 16,-7 0-1-16,-5 0 1 0,-2 0 0 16,-4 0 0-16,-4 0 0 15,6 2 0 1,-9 0 0-16,1 0 0 0,-4 1 1 16,6-1-1-16,-9-1 0 15,3 1 1-15,2-1 0 16,-3 2-1-16,9 0 0 15,0-3 0-15,2 0 0 16,4 0 0-16,2 0-1 16,4 0 1-16,3 0 0 15,-1 0 0-15,-2 1-1 16,3-1 1-16,-1 2 1 16,7-2-1-16,8 0 0 15,-3 0 0-15,1 0 0 16,2 0 1-16,0 0-1 0,8 0 1 15,4 1-1-15,2 2 0 16,3-2 0-16,3 1 0 16,9-1-1-16,8-1 0 15,-2 2 1-15,2-2-1 16,-8 0 1-16,4 0 0 16,-9 0 0-16,3 0 1 15,0 0-1-15,2 0 0 16,1 0 2-16,-11 0-2 15,-1-2-1-15,-3 1 1 16,5-2-1-16,3 0 1 16,1 2 0-16,-1-1 1 0,-9 1-1 15,-4 1-1-15,-4 0 0 16,-12 0 1-16,-4 0 1 16,-1 0 0-16,1 0 0 15,9 0 0-15,9 1-1 16,7 1 0-16,-7 0-1 15,6 1 0-15,-4 2 0 16,-4 1 1-16,-6-1 0 16,-4 0 0-16,0-1 0 15,-1 2 0-15,3-4 0 16,6-2-2-16,-2 0 2 16,0 0 1-16,2 0-1 15,4 0 1-15,4 0 0 0,-12 0-1 16,0 0-1-16,-13 0 0 15,3 0 0-15,-5 0 1 16,-2 0-1-16,-10-4 0 16,-14 2-1-16,-21-1 1 15,-17 3 1-15,-25 0 0 16,-16 0 0-16,-12 0-2 16,-15 0 0-16,2 0 0 15,-4 0-2-15,0 0 4 16,0 0-2-16,0 0 0 15,0 0 2-15,0 0-1 16,0 1 0-16,0 8 1 0,0 3 0 16,0 4 0-16,0 4 1 15,0 5 0-15,0 3-1 16,0 4 2-16,0 4-2 16,0 2 0-16,0 4 0 15,0 2 1-15,0 3 0 16,6 3 3-16,9 3-1 15,-3 6-3-15,1 2 1 16,-3 3 0-16,0 3 1 16,3 2-2-16,-5 4 3 15,2 7-2-15,-1 1 0 16,1 4 1-16,-4-2-2 16,2-7 3-16,-8 4-3 0,0 0 0 15,0 1 4 1,0 1 0-16,0-1 0 0,0-3 0 15,0 0-3-15,0 2 2 16,0 0 0-16,0 1-3 16,0 3 0-16,0-2 0 15,0 3 2-15,0-2-1 16,0-4 0-16,11-3-1 16,-5 0 1-16,0 0-1 15,0 0 2-15,0-1-2 16,1-1 2-16,-3-4-1 15,2-2 1-15,-6-2 0 16,0-1 0-16,0-2 0 16,0 2-1-16,0 2 0 15,0 6 2-15,0 4 0 0,0 1-3 16,0-3 0-16,0-6 1 16,-6-1 1-16,0 0-2 15,1-4 0-15,-1-4 2 16,4-5-2-16,2-8 0 15,-4-5 0-15,4-7 0 16,0-4 0-16,0-4 0 16,0-7-1-16,0-4-1 15,0-5 2-15,0-5-4 16,0-4-6-16,0-2-7 16,0 0-13-16,6-18-38 15,5-12-118-15</inkml:trace>
  <inkml:trace contextRef="#ctx0" brushRef="#br0" timeOffset="27565.2188">2722 5597 186 0,'48'-14'41'0,"-3"-2"-14"0,19 4 22 15,15-1-14 1,37 1-4-16,-31 3-8 0,6 3-11 15,6-1 3-15,0 0 4 16,8 1-7-16,5-1 5 16,6 3-3-16,8 1-2 15,-7 3-3-15,3 0-3 16,0 0 0-16,2 0-2 16,8 1 2-16,21 1 0 15,11-2 2-15,7 0-4 16,5 0 3-16,8 0-1 15,20 0 6-15,1-3-2 16,1-2-2-16,-13 5-2 16,-5 0-5-16,-11 0 1 0,-5 0 1 15,-1 5-1-15,7 2 0 16,12 2-1-16,13-3 3 16,-1 1-3-16,7-2 1 15,-5 1-1-15,7 5 0 16,-12-2-1-16,-3 2 1 15,-8 0 0-15,-2-2 1 16,4 2-2-16,13-4 1 16,26 1 2-16,17-3 0 15,18-3-3-15,9-2-1 16,4 0 1-16,4 0-1 16,11 0 2-16,-9 0-1 15,8 0 0-15,7 0 1 0,-5-2 0 16,3 0-1-16,-3 2 0 15,-12-3-2-15,4 3 1 16,-2-1 1-16,-1-2 1 16,3 3 0-16,10 0 1 15,3 0 1-15,-1 0-3 16,-3 0-3-16,-13 0 2 16,-6 0 1-16,-11 4 0 15,-7 1 0-15,-5 1 0 16,10 0 0-16,1-5 4 15,9 3-4-15,3-2 0 16,-12 1-2-16,-9-1 1 0,-6 6 1 16,-15-2 0-16,-7 1 0 15,-9 2 1-15,2-2-1 16,8-1 0-16,-2 0 2 16,9-3-2-16,1-3 0 15,-1 2-2-15,-1-2 2 16,-1 0 0-16,-9 0 0 15,-4 0 2-15,2 0-2 16,11 0 0-16,1 0 2 16,5 0-2-16,2 0-2 15,-9 0 2-15,-4 0-2 16,-1 0 1-16,-11 0 2 16,-7 0-1-16,-5 0 2 0,-5 0-2 15,-6 0 0 1,11 0 0-16,-3 0 0 0,-3 0 0 15,-18 0 0-15,-13 0-2 16,-18 0 1-16,-13 0 1 16,-11 0-2-16,-7 0 1 15,-3 0 1-15,-2-3 1 16,-5-5-1-16,-4 2 0 16,-8 2 1-16,-8 0-1 15,-19-4-2-15,-16 7 2 16,-19-2 0-16,-4 1 0 15,-9 1 0-15,-3-2 1 16,8 2-1-16,1-2 0 16,5-1 0-16,2 1 0 0,0-2 0 15,-2 2 1-15,-2 0-1 16,2-2 0-16,0 3 0 16,-2-2 1-16,4 0-1 15,4 1 0-15,6-2 1 16,3-2-2-16,12-1 2 15,-3 1-3-15,1 0 2 16,-17 0 0-16,-12 7 1 16,-13-3-1-16,-12 3 1 15,5 0-1-15,-5 0 2 16,0 0 0-16,0 0-1 16,0-2 1-16,0 2 2 15,0-2-3-15,0 2 0 0,0-2 0 16,-5-1-1-16,-9 0-1 15,-9-2-5-15,-8 0 1 16,-10-1-1-16,-2 1 2 16,1 3 2-16,-3-2-1 15,5 2 2-15,3-1-1 16,0-3-1-16,6 0-4 16,0 2 5-16,6-2-1 15,2-6 3-15,-1 5-2 16,1-5-1-16,-2-2 2 15,0 1-4-15,3-2 1 16,3 1 2-16,4 4 2 0,-1 1 0 16,6 1 0-1,1 3 2-15,-1 2-1 0,8-3 2 16,-2 3-2-16,2 0 1 16,-2 0-2-16,4 1 0 15,0 1 2-15,0 0 0 16,0-1-2-16,0 1 1 15,0-3-1-15,0-1 1 16,-2-4-1-16,-3-2 0 16,-1 0 0-16,4 0 2 15,-2-1-2-15,2-2 0 16,2 0 0-16,0 1 0 16,0-3-3-16,0-3 0 15,0 0-6-15,0-3 1 16,0 0-9-16,0 0-20 0,8 1-35 15,-4-4-192-15</inkml:trace>
  <inkml:trace contextRef="#ctx0" brushRef="#br0" timeOffset="30896.6538">27288 1464 74 0,'-12'-12'51'0,"-1"0"-1"16,7 7 23-16,2 2-5 0,4 3-19 15,0 0-7-15,0 0-5 16,0 0-6-16,0 0-4 15,0 0-6-15,0 0-1 16,0 0-2-16,0 0-6 16,0 0 1-16,0 0-4 15,0 0-5-15,0 0 2 16,0 0-3-16,0 0-1 16,0 0-1-16,0 0-1 15,0 0 0-15,0 0 0 16,0 0-1-16,0 0 1 15,0 0 0-15,0 0 1 16,0 0 1-16,0 0 0 0,0 0-1 16,0 0 1-16,0 0-1 15,0 0 1-15,0 0-2 16,0 0 2-16,0 0 2 16,0 0-4-16,0 0 0 15,0 0 0-15,0 0 2 16,0 0-2-16,4 1-4 15,4 16 4-15,9 11 2 16,8 7 2-16,-1 8-4 16,12 3 3-16,1 7-3 15,6 11 2-15,5 4-2 16,1 4 1-16,3 2-1 0,0-2 0 16,6 1 1-16,-3-4-1 15,1-2 0-15,-6-5 1 16,-5-8-1-16,-12-11 0 15,-6-8 0-15,-12-10 0 16,-5-7-1-16,-4-8 0 16,-4-7-4-16,2-3 2 15,-1 0-3-15,-3 0 2 16,0-8-3-16,0-15-29 16,0-15-95-16,0-14-314 15</inkml:trace>
  <inkml:trace contextRef="#ctx0" brushRef="#br0" timeOffset="31194.8168">28109 1484 372 0,'0'0'76'16,"0"0"-75"-16,0 0 3 15,0 12 1-15,0 17 4 16,-25 18 10-16,-19 15-8 16,-11 15 1-16,-9 5-4 15,-3 6 3-15,3-3-5 16,0-3-3-16,4 0-2 16,9-6-1-16,5-7 0 0,15-7-1 15,6-9-6-15,17-10-5 16,8-10-14-16,0-10-47 15,13-9-181-15</inkml:trace>
  <inkml:trace contextRef="#ctx0" brushRef="#br0" timeOffset="31468.4953">28270 2290 372 0,'0'0'21'0,"0"0"-9"0,0 0 31 16,21 0-11-16,16 0-20 16,23 0-2-16,12-1-4 15,7-4-4-15,-3 0-1 16,-12 4-1-16,-16-1-2 15,-7 1-4-15,-16-1-6 16,-13 0-12-16,-12 2-47 16,0-3-198-16</inkml:trace>
  <inkml:trace contextRef="#ctx0" brushRef="#br0" timeOffset="31736.8763">28570 2076 75 0,'-2'-2'265'16,"2"2"-252"-16,0 0-2 16,-5 0 22-16,-1 9-11 15,-6 18-12-15,-9 12 13 16,-12 12-5-16,0 3-1 16,-2 3-7-16,10 0 3 15,6-2-6-15,15-3-4 16,4-2 0-16,0-6-2 15,38-6-1-15,9-10-2 16,17-7-4-16,0-13-1 16,15-8-2-16,12-3-4 0,0-21-29 15,0-8-88-15</inkml:trace>
  <inkml:trace contextRef="#ctx0" brushRef="#br0" timeOffset="32104.7767">29332 2289 212 0,'0'11'11'15,"-10"12"6"-15,-4 8 18 16,-5 8 8-16,0 4-12 16,-1 2-5-16,5 0 1 0,-1 1 0 15,7-5-10-15,-1-2-1 16,4-6-4-16,0-8-1 15,6-4-4-15,-2-10-1 16,2-6-4-16,0-5 1 16,0 0 1-16,0 0 5 15,0-18 13-15,0-11-5 16,18-13-14-16,13-9 0 16,6 2-3-16,1-3-2 15,3 10 0-15,-10 7 2 16,-2 4 0-16,-8 8 2 15,-5 4-2-15,-3 6-1 16,-1 5 1-16,5 4-12 0,3 1-19 16,19 3-15-16,1 0-114 15</inkml:trace>
  <inkml:trace contextRef="#ctx0" brushRef="#br0" timeOffset="32750.3572">29907 2524 249 0,'0'0'91'0,"0"-8"-24"16,0-11-38-16,0-4-18 0,0-4-2 16,0 2-7-1,0 3-2-15,0 6 4 0,-6 7 9 16,-11 5 3-16,7 4-5 15,-9 0-2-15,-14 10-5 16,-12 19-3-16,-11 8 3 16,2 5 0-16,15-1-4 15,6-2 2-15,14-7 0 16,11-6 1-16,4-6-1 16,4-6-1-16,0-7-1 15,0-6 0-15,16-1 0 16,38-10 1-16,21-17 1 15,18-7-2-15,2 2-4 16,-23 3-3-16,-16 7 3 16,-19 6 2-16,-14 6 0 0,-7 7 2 15,-9 3 0-15,-7 0-3 16,2 7 2-16,2 14 1 16,-2 3 3-16,2 4 1 15,-2-2-1-15,2-1-1 16,4-5-2-16,3-3 4 15,1-6-3-15,1-5 1 16,5-5-2-16,7-1-2 16,10 0 2-16,9-14 0 15,5-7-8-15,-3 2-10 16,-15 6-8-16,-13 6-5 16,-9 7 9-16,-3 0 5 0,-6 1 10 15,0 17 7-15,0 2 3 16,0 2 10-16,0 0-4 15,0-5-2-15,0-2-1 16,0-4-3-16,0-4-1 16,0-4-2-16,10-3-2 15,7 0-2-15,3-8-6 16,5-13-138-16</inkml:trace>
  <inkml:trace contextRef="#ctx0" brushRef="#br0" timeOffset="32952.1861">30511 2284 330 0,'0'0'102'16,"0"0"-102"-16,0 0 0 15,0 0 2-15,0 2-2 16,4 7-3-16,27 4-3 15,6-1-12-15,4 1-25 16,3 0-257-16</inkml:trace>
  <inkml:trace contextRef="#ctx0" brushRef="#br0" timeOffset="33312.1787">30875 2690 170 0,'4'36'77'0,"-2"1"-18"16,2-8-23-16,-2-4-2 16,2-9-5-16,-4-10-12 15,2-3-10-15,-2-3-1 16,10 0 2-16,13-24 14 16,10-9 0-16,19-14-22 15,12-3-10-15,0 7-4 16,-8 5 1-16,-15 12 11 15,-14 14 2-15,-14 8 2 16,-7 4 0-16,2 0 0 16,0 11-1-16,3 12 4 0,-5 5 4 15,-4 7 1-15,2-3-3 16,-2 1-1-16,4 3 0 16,5-6 0-16,3-1-1 15,5-3-3-15,3-4-2 16,-3-2-7-16,0 1-12 15,-19-3-70-15</inkml:trace>
  <inkml:trace contextRef="#ctx0" brushRef="#br0" timeOffset="33800.3921">27100 3477 223 0,'-23'-7'136'0,"11"3"-122"16,12 4 0-16,0 0 2 15,0 4-8-15,25 9 4 16,12 6 6-16,10 5 5 16,11-1 2-16,-2 4-7 15,6 1-8-15,-2 2-2 16,2-1-4-16,-2 0-3 0,-4-4-1 16,-2-1 0-16,-3-3-8 15,-7-7-10-15,-11-3-21 16,2-9-244-16</inkml:trace>
  <inkml:trace contextRef="#ctx0" brushRef="#br0" timeOffset="34233.8956">28322 3486 291 0,'0'0'120'0,"0"0"-111"15,0 6 0-15,-13 16 11 16,-30 9 5-16,-13 7-12 0,-16 5-2 16,-3-2-2-16,-1-2 2 15,3-2-5-15,11-8-2 16,13-6-3-16,16-5-1 16,18-7 0-16,9-6-6 15,6-1 0-15,0 2-2 16,0 3 6-16,0 0 0 15,0 5 2-15,12 3 0 16,1 7 0-16,-3 5 5 16,-8 7-2-16,-2 8 0 15,0 6-1-15,0 4 1 16,0 5 4-16,-12 6-2 16,-1-1-2-16,3 0 1 0,2-4 0 15,-3-8 2-15,5-8-2 16,4-11-3-16,2-7-1 15,0-11-2-15,0-8-1 16,0-3-8-16,0-4-2 16,0 0-4-16,0-17-70 15,13-7-279-15</inkml:trace>
  <inkml:trace contextRef="#ctx0" brushRef="#br0" timeOffset="34542.2583">28049 4275 233 0,'0'0'51'15,"16"-2"-38"-15,15 2 30 16,11 0 5-16,13 0-9 16,12 0-9-16,1 0-6 15,-2 0-7-15,-2-1-4 16,-14 0-12-16,-9-1-1 0,-14-2-4 16,-9-5-9-1,-7 2-8-15,-7-6-85 0,-4-4-245 16</inkml:trace>
  <inkml:trace contextRef="#ctx0" brushRef="#br0" timeOffset="34760.7987">28394 4029 330 0,'-2'0'64'0,"-4"0"-51"16,6 0 1-16,-4 12-5 15,-3 21-3-15,-1 12 15 16,-4 10-3-16,-5 11 0 15,5 0-2-15,1-1-3 0,9-5-5 16,2-9-2 0,0-12-6-16,0-8-1 0,13-13-10 15,9-10-2-15,16-8-13 16,18-12-43-16,10-21-170 16</inkml:trace>
  <inkml:trace contextRef="#ctx0" brushRef="#br0" timeOffset="34954.7348">28946 4245 298 0,'0'13'24'0,"0"16"2"15,0 8 13-15,-8 4-1 0,-11 2-15 16,7-5-8 0,5-9 2-16,7-5-8 0,0-6 0 15,0-9-9-15,9-7 0 16,26-2-3-16,14-16-4 15,20-14-8-15,3-6-53 16,0 5-203-16</inkml:trace>
  <inkml:trace contextRef="#ctx0" brushRef="#br0" timeOffset="35703.9116">29490 4435 100 0,'37'6'133'0,"10"-6"-95"15,19 0 4-15,9 0-16 16,5-4-11-16,-1-3-6 0,-7-2-9 16,-14 7-3-16,-25 2 3 15,-10 0-5-15,-11 0 4 16,-5 3 1-16,-5 8 6 16,6 2-2-16,-2 3 5 15,2-3-4-15,5 2 0 16,5-6-1-16,5-1 1 15,8-4-1-15,6-3-1 16,11-1 2-16,2 0 7 16,-5 0-7-16,-12 0-4 15,-4 0 0-15,-10 0-1 16,-7 0 0-16,0-1 2 0,-1-2-1 16,-5 2-1-1,0 0 3-15,2-2-2 0,3-3 4 16,1 1 1-16,7-5-1 15,-1 1-3-15,1-4-1 16,0-1 0-16,-7-2-1 16,-2-2 0-16,-3-1 0 15,-7 0 0-15,0 0 0 16,0 2 0-16,-5 2 2 16,-13 0-1-16,3 8 4 15,-1 3 1-15,3 2 3 16,1 2-5-16,-4 2-4 0,-3 17-1 15,0 10 1 1,-1 3 0-16,7 3 1 16,3 1-1-16,4 1 1 0,2-4 0 15,4-1-1-15,0-7 1 16,0-4 0-16,0-8 1 16,16-4-2-16,3-7 0 15,12-2 0-15,16 0 4 16,15-8-2-16,9-10-2 15,-9-1 0-15,-15 2 0 16,-16 2-2-16,-12 8 2 16,-13 2 0-16,-6 5 1 15,0 0 0-15,0 0-1 16,0 0 0-16,0 9-8 16,0 10 8-16,0 3 3 0,0-2-2 15,0-1 0-15,0-3-1 16,0-2-1-16,0-6-4 15,12 3-9-15,7-11-51 16,-3 0-319-16</inkml:trace>
  <inkml:trace contextRef="#ctx0" brushRef="#br0" timeOffset="52650.0045">2276 6889 44 0,'-6'11'58'16,"-1"-4"-33"-16,1-6 27 16,6-1 10-16,0 0-11 15,0 0-11-15,0 0-18 0,0 0-7 16,0 0 1-16,-2 0 0 16,2 0 4-16,-6 0 7 15,0 0-1-15,0 0-8 16,-1 0-7-16,1 0 3 15,6 0 0-15,0 0-4 16,0 0-1-16,0 0-1 16,0 0-1-16,0 0 1 15,0 0-3-15,0 0 2 16,0 0-3-16,0 0 1 16,0 0 0-16,0 0-3 15,0 0 3-15,0 0-2 0,0 0 2 16,0 0-2-16,0 0 0 15,0 0-1-15,0 0-2 16,0 0 0-16,0 0-2 16,0 19 0-16,0 5 2 15,19 8 1-15,-7 1 0 16,-6 3 0-16,3 2-1 16,3 2 0-16,5 5 0 15,-7-1 1-15,-4 0 0 16,0-1-1-16,-6-4 0 15,7-8 0-15,-7-5 0 16,6-6-1-16,-6-7 1 16,0-2-1-16,6-6 1 0,-6-5-4 15,0 0 0 1,0 0-4-16,0-3-9 0,0-15-47 16,-19-8-60-16,-7-11-168 15</inkml:trace>
  <inkml:trace contextRef="#ctx0" brushRef="#br0" timeOffset="53025.8938">2113 6705 256 0,'0'-3'84'0,"0"0"-64"15,0 2 23 1,0 1-10-16,20 0-14 0,17 0-4 15,23 0 6-15,19 7 0 16,-5 12-5-16,5 8-7 16,-7 5-3-16,1 9 3 15,-22-1-4-15,1 8-1 16,-13 1-1-16,-6-3 1 16,-14-2 1-16,-13-3-3 15,-6 6 1-15,0 1 5 16,-37 4-3-16,-17 1-1 15,-10 0 1-15,6-1-1 16,-6-3-1-16,4-5-2 16,9-6 0-16,-3-12 0 15,17-5-1-15,10-10-2 0,12-5-2 16,11-6-8-16,2 0-13 16,2-2-31-16,0-16-106 15</inkml:trace>
  <inkml:trace contextRef="#ctx0" brushRef="#br0" timeOffset="53768.3344">2873 7402 345 0,'-6'0'46'0,"6"0"-20"15,0 0-2-15,0 11-11 16,0 7 0-16,0 4-1 16,0-2-4-16,0-2-3 15,19-4-5-15,1-6 0 16,5-2-1-16,8-6-1 16,-8 0-2-16,-10-6 2 15,-3-10 2-15,-12 2-5 16,0 0 2-16,-15 7 3 15,-22 3 2-15,-10 4-1 16,3 0 2-16,-3 0 5 16,16 0-5-16,6 0 1 15,15 0-3-15,10 0-1 0,0 0-17 16,22 0-15-16,34-14-12 16,19-4-219-16</inkml:trace>
  <inkml:trace contextRef="#ctx0" brushRef="#br0" timeOffset="54172.2779">3698 6812 365 0,'0'0'42'0,"0"0"3"16,0 0-18-16,0 17-7 15,0 17-10-15,0 11 11 16,0 8-7-16,0 3-1 15,0 3-1-15,0-3-5 16,0 2-3-16,0 0 2 16,6-3-4-16,0-3 0 0,1-9-2 15,-7-6-1 1,0-7 1-16,6-7-3 0,-6-9-8 16,0-7 2-16,0-7-8 15,0 0-3-15,0-15-55 16,-19-18-159-16</inkml:trace>
  <inkml:trace contextRef="#ctx0" brushRef="#br0" timeOffset="54586.4951">3568 6668 372 0,'0'-3'31'0,"0"3"-30"16,12 0 5-16,40 0 3 0,20 11 10 15,13 11 0-15,12 4-3 16,7 8-1-16,-7 2-1 16,-19 4-6-16,-22 7-6 15,-21-1-2-15,-35 0-1 16,0 5 1-16,-58-5 0 16,-28 3 0-16,-18-5 0 15,1-3 1-15,6-6 0 16,18-11 0-16,27-7 2 15,21-8 0-15,23-5 3 16,8-1-6-16,0 4-3 16,21 2 3-16,30 3 0 15,20 0 5-15,18-1 1 0,12-2-4 16,2 1 0 0,-6 0 0-16,1 3-2 0,-20 0 1 15,-14-2 0-15,-10-2-1 16,-19-2 0-16,-12-3-1 15,-17-4-4-15,-6 0-8 16,0 0-15-16,0 0-136 16</inkml:trace>
  <inkml:trace contextRef="#ctx0" brushRef="#br0" timeOffset="56182.1819">6735 6577 261 0,'-33'-4'58'16,"10"-6"-27"-16,15 5 39 16,1 3-28-16,7 2-12 15,0 0-6-15,0 0-5 16,0 0-6-16,0 0-3 16,0 0-1-16,0 0-3 15,0 0-4-15,0 0-1 16,0 0 0-16,-6 0 0 15,6 0 0-15,0 0-1 16,0 0 4-16,0 0-3 16,0 0 0-16,0 0-1 15,0 0 2-15,0 0 2 16,0 0-1-16,0 0-1 0,0 0 1 16,0 0-1-16,0 0 1 15,0 0 0-15,0 0 0 16,0 0 2-16,0 0-3 15,0 0 1-15,0 0 2 16,0 0-3-16,0 0 3 16,0 0-3-16,0 0-2 15,0 0-2-15,0 17-3 16,6 6 3-16,3 15 2 16,7 6 4-16,-1 7-3 15,1 3 0-15,7 1-1 16,-4-3 1-16,1-3-1 0,3-8 0 15,6-7 0-15,-8-9 0 16,1-6-1-16,-3-7 0 16,-5-6-2-16,1-6-1 15,-9 0 1-15,13-22 2 16,12-20 1-16,4-19 0 16,4-5-2-16,-4-3 1 15,-6 11-2-15,-10 13 3 16,-5 15 0-16,-8 18 1 15,1 9 0-15,-7 3-1 16,4 0-2-16,-2 14-5 16,10 17 7-16,9 14 4 15,0 9-1-15,8 1-3 0,4 0 0 16,12-7 0-16,9-11 2 16,4-9-2-16,2-11 0 15,10-11 0-15,-6-6 1 16,2-11 0-16,4-22-1 15,-5-11 1-15,-8-15-2 16,-9-7 2-16,-21 4-1 16,-9 0 0-16,-11 12 0 15,-7 11 0-15,0 9 1 16,0 9-1-16,0 6 0 16,0 7-3-16,-2 5-2 15,2 3-11-15,0 0-27 0,0 0-46 16,41 12-22-16,9 4-237 15</inkml:trace>
  <inkml:trace contextRef="#ctx0" brushRef="#br0" timeOffset="56790.4883">9606 6731 222 0,'-29'0'66'0,"10"-2"-28"15,13-3 14-15,6 5-19 16,0 0-9-16,6 0-14 16,42 0-2-16,20-1 3 15,25 1 2-15,25 0 0 16,4 0-6-16,14 0 3 15,9 0-2-15,10 0-3 16,-6 0 0-16,6 0 0 16,-4 0-2-16,-21 0-1 15,-16 0 0-15,-27-2-1 0,-23-1-2 16,-27 2-2-16,-23-3-2 16,-14 1-9-16,0-2 0 15,0-1-61-15,-39-2-246 16</inkml:trace>
  <inkml:trace contextRef="#ctx0" brushRef="#br0" timeOffset="57098.2549">10821 6566 332 0,'-6'0'59'0,"6"0"-59"0,0 0 5 16,23 0 0-16,31 0 7 15,14 4 2-15,19 3-4 16,2 1 0-16,4 2-5 16,-5 0 0-16,-3 3 2 15,-10 5-3-15,-11-4 1 16,-31 7-1-16,-15-1-4 16,-18 2 4-16,0 7 1 15,-51 3 5-15,-28 3-5 16,-16 1-2-16,-4-2 0 15,2-5-3-15,6-4-2 16,0-7-3-16,12-7-12 16,21-1-22-16,19-10-108 15</inkml:trace>
  <inkml:trace contextRef="#ctx0" brushRef="#br0" timeOffset="57765.6939">13713 6580 315 0,'-12'-3'56'16,"6"0"-52"-16,6 3 13 15,0 0-5-15,0 0 2 0,8 0-12 16,44 0 5-16,16 3 10 15,25-2 1-15,25 1 3 16,0-2-9-16,3 0-3 16,-11 0-4-16,-15 0-5 15,-23-7-1-15,-18-7-6 16,-27 0-13-16,-17-1-18 16,-10-3-136-16</inkml:trace>
  <inkml:trace contextRef="#ctx0" brushRef="#br0" timeOffset="57982.8177">14253 6315 270 0,'-6'22'12'0,"1"12"-2"0,-1 7 14 16,6 11 0-16,0 5 9 15,0 0-4-15,0 4 3 16,0-7-13-16,17-1-10 15,3-5-4-15,3-1-5 16,0-13-2-16,-4-8-8 16,-5-10-9-16,-2-6-21 15,5-8-204-15</inkml:trace>
  <inkml:trace contextRef="#ctx0" brushRef="#br0" timeOffset="58380.25">16109 6147 264 0,'0'-3'112'0,"0"3"-96"0,0 6-1 16,-10 22 4-16,-21 11 9 16,-11 10-8-16,-1 9 2 15,-5 4-7-15,3 3 0 16,-1 3-4-16,3-4-2 15,6 2-1-15,2-5-6 16,4-3-2-16,6-4-2 16,8-9-3-16,5-7-6 15,12-13-6-15,0-6-9 16,0-12-58-16,12-7-202 16</inkml:trace>
  <inkml:trace contextRef="#ctx0" brushRef="#br0" timeOffset="58598.7463">16219 6644 318 0,'20'0'2'0,"15"0"19"15,15-1 16-15,10-3-3 16,6 4-10-16,11-3-3 15,-1-5-12-15,7 2-9 16,-9-1-3-16,-10-2-16 16,-8 3-32-16,-8-1-187 15</inkml:trace>
  <inkml:trace contextRef="#ctx0" brushRef="#br0" timeOffset="58793.7072">17312 6451 191 0,'6'0'101'0,"-2"0"-92"16,3 5 22-16,1 10 12 15,2 4-11-15,1 6-10 16,1 1 1-16,0 4-15 16,7-2-8-16,2-2-1 0,1-1-12 15,3-3-21 1,-6-1-169-16</inkml:trace>
  <inkml:trace contextRef="#ctx0" brushRef="#br0" timeOffset="60420.9801">7061 7435 191 0,'0'-4'81'0,"0"3"-48"16,0 1 12-16,0 0-10 16,0 0-2-16,0 0-12 15,0 0-3-15,0 0-2 16,0 0-5-16,0 0 0 16,0 6-5-16,6 15 6 15,1 5 3-15,3 7-6 16,-4 8-2-16,2 3 0 15,1 4-1-15,3 3-4 16,-6-3 3-16,3-4-3 16,1 0-1-16,-8-4 0 0,2-7 1 15,-4-6-2 1,0-10 1-16,0-2-1 0,0-9 0 16,0-5 1-16,0-1 1 15,0 0-1-15,0-1 3 16,0-21-4-16,0-10-4 15,0-8-2-15,0 3 2 16,15 0 0-16,24 4 0 16,0 7 2-16,13 5 2 15,4 9-1-15,4 5 0 16,-5 7-1-16,-1 0 1 16,-10 16 1-16,-7 8-1 0,-8-1 1 15,-17 9 2 1,-12-1 2-16,0 2-1 0,0-1 1 15,-31 1 5-15,-6-4-4 16,-17-3 2-16,-6-3-2 16,-2-4-1-16,-8-6 0 15,8-1-2-15,6-6-2 16,4-6 0-16,19 0-3 16,0 0-6-16,15-18-12 15,16-4-30-15,2-4-66 16,26-4-166-16</inkml:trace>
  <inkml:trace contextRef="#ctx0" brushRef="#br0" timeOffset="61546.8249">13513 6160 157 0,'-11'-4'41'0,"5"4"9"16,0 0-11-16,0 0-9 15,4 0-8-15,2 0-4 0,0 0-6 16,-6 0-6-16,-9 4-1 15,-4 12-1-15,-5 6 0 16,-1 4-1-16,-6 8-2 16,2 2 0-16,2 12-1 15,0 3 0-15,9 6 0 16,-1 3 0-16,13 0-4 16,6-2-5-16,0 5-6 15,18 2-12-15,28 1-7 16,3-2-43-16</inkml:trace>
  <inkml:trace contextRef="#ctx0" brushRef="#br0" timeOffset="62340.2676">17062 6111 146 0,'-4'0'65'0,"2"0"-38"16,2 0-10-16,0 0-5 16,0 7 2-16,0 0 3 15,0 6 4-15,12 1 0 0,7 4 4 16,4 3-7-16,3 6 0 15,3 2-7-15,7 5-3 16,-3 5 1-16,0 1-2 16,-2 8-2-16,-11-1 1 15,-7 2 3-15,-3-1-3 16,-10-4 2-16,0-1-3 16,0 0-2-16,0-1 0 15,-16-1 0-15,-11-1-2 16,-4-3-1-16,-4-6 0 15,-7 0-2-15,1-11-4 16,-3-4-9-16,1-1-8 0,6-8-45 16</inkml:trace>
  <inkml:trace contextRef="#ctx0" brushRef="#br0" timeOffset="119535.2203">8502 5209 94 0,'97'-179'0'0,"-6"6"-14"0</inkml:trace>
  <inkml:trace contextRef="#ctx0" brushRef="#br0" timeOffset="122054.9853">5742 11062 123 0,'-6'-14'139'0,"0"-1"-125"16,-10 4 8-16,5 11 24 16,9 0-3-16,-2 0-7 15,2 0-19-15,2 0-7 16,0 0-3-16,0 0-1 0,0 0-3 16,0 0-2-16,0 0-1 15,0 11 0-15,6 0 2 16,17 0-2-16,2-4 0 15,-1 3 0-15,7-5 0 16,-2-5 0-16,-8 0 0 16,-4 0-3-16,-11-4-3 15,-6-11 6-15,0-3 3 16,0-4-1-16,-4 2 6 16,-21 8-2-16,-8-1 0 15,-2 10-2-15,4 0-1 16,-11 3 3-16,11 0-2 0,7 6-3 15,5 9 0 1,4-3-1-16,15 2-2 0,0 2 2 16,0-4-1-16,27-3-4 15,0-2 0-15,4-7 3 16,8 0-2-16,-18 0-2 16,-4 0 4-16,-11 0-8 15,-6 0 0-15,0-3-4 16,0 1-60-16,0 0-91 15</inkml:trace>
  <inkml:trace contextRef="#ctx0" brushRef="#br0" timeOffset="122632.3244">5676 12042 1 0,'-24'-4'219'0,"5"1"-171"15,4 3-11-15,3 0 18 16,0 0-28-16,-1 7-13 15,1 11-11-15,10 4-2 16,2-4 1-16,0 1-2 16,0-1-2-16,8-3 2 15,15-8 0-15,2-3-4 16,4-4 3-16,-15 0-3 0,5-10 4 16,-7-13 0-1,-12-7 5-15,0 4-3 0,0 1 2 16,-19 3 0-16,-7 6 4 15,-14 5-2-15,9 2 1 16,4 5-3-16,5 1-1 16,9 3-3-16,3 0-1 15,10 0-8-15,0 0-27 16,0 7-41-16,16 15-159 16</inkml:trace>
  <inkml:trace contextRef="#ctx0" brushRef="#br0" timeOffset="123322.5466">5554 13366 170 0,'-12'13'14'0,"-9"0"1"15,13 5 17-15,2-3-8 16,6 0-10-16,0-1-3 16,0-2-3-16,0-1 2 15,14-3 0-15,7-2-5 16,-2-1 2-16,1-5-2 15,5 0 0-15,8-5 10 16,-8-13 5-16,-4-4-10 16,-5 0-7-16,-10 3 2 15,-6 5 5-15,0 6-1 16,0 5 0-16,0 3 14 0,-18 0-11 16,-1 0-9-16,-6 11 0 15,3 3-2-15,5-2-1 16,11-5-6-16,6 0-7 15,0-3-20-15,0-4-59 16</inkml:trace>
  <inkml:trace contextRef="#ctx0" brushRef="#br0" timeOffset="127212.3079">7005 10171 160 0,'-4'-8'55'15,"-2"0"-33"-15,0 1 10 16,0 7 7-16,6 0-5 0,0 0-6 15,0 0-5-15,0 0-4 16,0 0 5-16,-2 0-5 16,2 0 0-16,0 0-8 15,0 0 1-15,0 0-5 16,0 0 3-16,-4 0-1 16,4 0 1-16,0 0-4 15,0 0-4-15,0 0 2 16,-3 0-3-16,-1 0 2 15,4 0-1-15,-2 7-1 16,-4 5 0-16,0 9 0 16,-7 6-1-16,1 5 1 0,-2 12-1 15,1 5 1-15,5 4-2 16,-9 3 1-16,5 0 0 16,0 1 0-16,3-5 1 15,9-3-1-15,0-7 0 16,0-1-1-16,0-5 0 15,0-2 1-15,7-4 0 16,5-5-1-16,7-3 1 16,5-4-3-16,-1-5-2 15,-2-4 3-15,8-1 0 16,6-5-1-16,-8-2 2 16,10 2 1-16,8-3-2 15,-7 0 0-15,3 0 2 0,-2 0-3 16,5 0-2-16,-3-7-3 15,2 0-9-15,3 2-26 16,-13 3-37-16,6 2-134 16</inkml:trace>
  <inkml:trace contextRef="#ctx0" brushRef="#br0" timeOffset="127767.9596">8147 10823 290 0,'0'-18'48'16,"0"0"-44"-16,-15-8 2 16,-1-3 7-16,-1-4 2 15,-2 0-6-15,-1 0 2 16,1 6-6-16,-14 5 11 15,6 9 2-15,-4 4 3 16,-2 6-7-16,6 3-1 16,-4 0 0-16,-2 12-5 15,0 20-4-15,2 12-2 16,-8 8-1-16,8 3 0 16,16-8-1-16,3-2 2 0,12-8-2 15,0-8 0 1,12-4 0-16,15-6-1 0,10-8 0 15,3-5-2-15,3-6 1 16,5 0-2-16,7-22 3 16,12-11 0-16,1-5-2 15,-4 0-3-15,-19 8 3 16,-7 5-2-16,-12 10 4 16,-19 8-1-16,-5 7 4 15,-2 0-2-15,0 0 0 16,0 18 0-16,6 8 5 15,0 4-1-15,4 2-4 16,3-1 5-16,1-4-2 16,13 0-3-16,-6-5-2 0,4-5 0 15,-1-2 1-15,5-8-6 16,2-6-4-16,5-1-28 16,5 0-138-16</inkml:trace>
  <inkml:trace contextRef="#ctx0" brushRef="#br0" timeOffset="128391.0961">8814 10743 267 0,'0'0'70'0,"0"0"-63"0,0 11 9 16,0 17 11-16,0 10-1 16,0 6-10-16,0 7 1 15,4 7-7-15,5 5 7 16,1 0-10-16,4-1 3 16,1-6-4-16,-1-5-3 15,-1-3-2-15,3-10 1 16,-7-7-1-16,1-5-1 15,-8-8 0-15,2-6-2 16,-2-9 1-16,-2-3 1 0,0 0 0 16,0-8 2-16,0-21-2 15,0-15-17-15,-8-18 5 16,-5-15-4-16,-3-9-19 16,4-8-20-16,3 9 7 15,-3 11 33-15,4 15 15 16,1 15 2-16,7 8 0 15,0 14 6-15,0 8 1 16,0 1 3-16,15 8-10 16,12-2 3-16,8 5 0 15,6 2-1-15,-8 0-3 16,13 0 4-16,-13 13-1 0,4 1 4 16,-4 6-1-16,-8 0 3 15,-6 6 3-15,-11 2 2 16,-4-1-1-16,-4 2-3 15,0-4 1-15,-4 1-6 16,-17-3 0-16,-4-1-2 16,-4-5-4-16,5-1 0 15,-1-5-2-15,6-3-7 16,-1-6-10-16,7-1-28 16,5-1-81-16</inkml:trace>
  <inkml:trace contextRef="#ctx0" brushRef="#br0" timeOffset="129475.9656">10269 10266 183 0,'-20'-7'59'0,"5"-2"-46"15,3 6 31-15,6 3 10 16,4 0-10-16,-2 0-20 16,-3 0-14-16,-1 25-5 15,-8 12 6-15,1 8-2 0,-8 8 3 16,7 0-1 0,3 5-4-16,7 5-1 15,4 0-2-15,2-5 1 0,0-2-5 16,0-9 0-16,0-6 0 15,6-7-5-15,15-7-7 16,6-7-6-16,4-13-14 16,6-4-55-16,6-3-140 15</inkml:trace>
  <inkml:trace contextRef="#ctx0" brushRef="#br0" timeOffset="129927.4857">10815 10714 179 0,'0'-15'112'0,"0"-7"-111"16,0-1 18-16,0-9-11 15,-2-6-1-15,-4 6-5 16,-11-2 0-16,-1 16-2 16,1 4 1-16,3 11 20 15,-11 3 18-15,-8 3-21 16,-4 23-11-16,-11 14-1 15,5 8 4-15,10 7 1 16,0 4-5-16,20-12 0 16,13-3 3-16,0-7-7 15,11-9-1-15,24-9-1 16,10-6 0-16,13-10-1 0,4-3-1 16,12-3 0-1,3-17-4-15,-9-10-1 0,-12 5 1 16,-17 3 3-16,-18 12 2 15,-9 5 1-15,-12 5 1 16,6 0 2-16,1 5-2 16,3 9 5-16,2 11 3 15,5-3-4-15,-5 0-1 16,9-4-2-16,8-2-2 16,8-4 0-16,13-9-5 15,14-3-5-15,8-5-5 16,7-21-34-16,1-3-170 15</inkml:trace>
  <inkml:trace contextRef="#ctx0" brushRef="#br0" timeOffset="130400.9589">11923 10559 327 0,'-39'14'12'15,"0"13"3"-15,-7 6 12 16,3 0 8-16,10 3-11 15,4-2-7-15,16-2-7 16,13 1 0-16,0 1-2 16,13-5-4-16,28 0 0 15,11-4-1-15,8-6 1 16,4 0 0-16,4-8 2 16,4-5-3-16,7-6 0 15,1 0 2-15,5-22-3 0,0-5 0 16,-11-12-2-16,-3 0-1 15,-18-6-3-15,-15 2-1 16,-20 3 3-16,-7 2-2 16,-11 5 0-16,0 8 4 15,0 6 2-15,-27 9-1 16,8 5 1-16,0 5-1 16,1 0 0-16,1 7 4 15,-3 23-4-15,-5 11 6 16,6 3-2-16,13 0-1 15,6-3-2-15,0-5-2 16,33 0 0-16,19-7 0 0,6-3 1 16,12-7-1-16,2-9-1 15,9-2-5-15,8-8 1 16,2 0-4-16,0-11-15 16,-9-13-45-16,-5-7-136 15</inkml:trace>
  <inkml:trace contextRef="#ctx0" brushRef="#br0" timeOffset="130640.9221">13713 10147 337 0,'42'0'8'0,"7"0"10"16,17 1 21-16,7 14-6 15,-11 0-3-15,-6 3-8 16,-7 4-12-16,-14-1-3 16,-16 6 2-16,-9 7 0 15,-10 1-9-15,0 4-2 16,-29 3-10-16,-6 2-32 16,10 4-73-16</inkml:trace>
  <inkml:trace contextRef="#ctx0" brushRef="#br0" timeOffset="130766.339">14098 10978 196 0,'4'20'0'16,"-4"-4"-1"-16,0 1-8 16,0 0-32-16</inkml:trace>
  <inkml:trace contextRef="#ctx0" brushRef="#br0" timeOffset="131635.8057">6793 11882 256 0,'-17'-28'43'0,"-4"10"6"16,9 7 8-16,2 7-16 15,10 2-13-15,0 2-12 16,0 0-6-16,0 0-9 15,10 0-1-15,35-5 0 16,26 1 1-16,20 0-1 16,2 1 0-16,8 0-2 15,2 3-5-15,-12 0-7 16,-10 0-17-16,-23 3-62 16,-33 19-162-16</inkml:trace>
  <inkml:trace contextRef="#ctx0" brushRef="#br0" timeOffset="131840.9741">6950 12196 257 0,'0'0'0'0,"0"0"0"16,18 0 10-16,30 0 21 15,14-2-7-15,16-8-6 16,3-1-3-16,-2 1-10 15,-17 0-5-15,-15 1 0 16,-18 2-14-16,-21 1-27 0,-8-3-177 16</inkml:trace>
  <inkml:trace contextRef="#ctx0" brushRef="#br0" timeOffset="132086.5836">6840 11936 242 0,'-6'10'11'0,"6"13"-10"15,0 10 10-15,0 11 8 16,6 6 0-16,15 6-2 0,4-1 4 16,4 8-8-1,-1-2-2-15,-1-1-1 0,4-5-10 16,2-8 0-16,-2-10-4 15,11-3-10-15,3-16-12 16,7-4-15-16,4-14-111 16</inkml:trace>
  <inkml:trace contextRef="#ctx0" brushRef="#br0" timeOffset="132432.535">7836 12321 138 0,'0'10'138'16,"0"13"-134"0,-10 6 13-16,10 4 8 0,0-6 7 15,0 1-17-15,21-6-7 16,4-7-5-16,12-4 3 16,10-7-1-16,5-4-2 15,6-7 3-15,-6-16-2 16,-5-5-1-16,-12-10 0 15,-18 5-3-15,-11 0 2 16,-6 8-1-16,-14 7-1 16,-24 6 4-16,-1 7 2 15,-13 5 3-15,-1 0-3 16,3 0 0-16,2 8-2 16,5 6-2-16,22-2-2 0,3-2-9 15,18-2-3-15,0 0-17 16,18-5-33-16,38-3-152 15</inkml:trace>
  <inkml:trace contextRef="#ctx0" brushRef="#br0" timeOffset="132873.6798">8593 12270 182 0,'0'14'19'0,"-6"8"-6"15,-5 7 22-15,7 1 8 16,4 4-11-16,0 1-10 0,0-2-1 16,15-3-9-16,3-1-8 15,3-6 2-15,4-2-3 16,2-9 1-16,-9-5-4 16,3-3 0-16,2-4 0 15,12-7 7-15,-2-19 1 16,8-15-8-16,-3-4-4 15,-3-5-7-15,-11 1-8 16,-1 5-5-16,-10 12 12 16,-5 7 11-16,-4 10 1 15,-4 8 5-15,0 3 11 16,0 4 9-16,0 0-15 0,0 0-5 16,2 7-4-1,8 8-1-15,-1 11 2 0,7-1 4 16,1 1-4-16,1 4-1 15,-5-5-1-15,5 0 0 16,1-3 3-16,4-4-3 16,-5-3-5-16,1-1-2 15,0-10-4-15,-7-4-15 16,11 0-71-16</inkml:trace>
  <inkml:trace contextRef="#ctx0" brushRef="#br0" timeOffset="133310.8859">9552 12262 149 0,'0'0'30'15,"0"12"-8"-15,8 6 39 16,3 2-17-16,1 4-9 15,5 1-6-15,-5 1-10 16,7 3-5-16,-1-2 5 16,1 1-10-16,-5-2-1 15,7 0 1-15,-15-1-3 16,0-6-2-16,1-4 2 16,-7-4-4-16,0-5 1 0,0-3-3 15,0-3 1-15,0 0-1 16,0-3 6-16,0-16-6 15,0-12-2-15,-11-7 1 16,9-2-4-16,2-4-4 16,0 0 2-16,0 6 4 15,2 5 1-15,23 2-6 16,4 9 7-16,0 0 0 16,-2 6 0-16,-2 6 1 15,-3 2-2-15,3 4-2 16,0-1-14-16,4 5-17 15,6 0-78-15</inkml:trace>
  <inkml:trace contextRef="#ctx0" brushRef="#br0" timeOffset="133520.9022">10476 12354 120 0,'0'32'46'15,"0"-6"-2"-15,0 5 22 16,0-7-18-16,0 2-11 16,4-3-19-16,11-6-11 15,1-1-7-15,1-5 0 16,-5-4-7-16,-3-7-18 0,-3 0-21 16,-2-12-60-16</inkml:trace>
  <inkml:trace contextRef="#ctx0" brushRef="#br0" timeOffset="133676.0156">10437 12082 265 0,'0'0'0'0,"0"11"-7"15,8 0 5-15,29 4-13 16,21 6-28-16,4 1-116 15</inkml:trace>
  <inkml:trace contextRef="#ctx0" brushRef="#br0" timeOffset="134210.2203">10995 12383 123 0,'19'11'47'16,"-1"-3"1"-16,3-5 5 15,-3 0-8-15,5-3-1 16,2 0-11-16,6-17-7 15,2-9-13-15,-2-3-13 16,-12-4-2-16,-13 4-2 16,-6 7-6-16,0 3 10 15,-19 7 0-15,-10 9 2 16,-6 3 3-16,-2 0 1 16,-2 15-3-16,-3 11 4 0,1 5 0 15,10 4 0-15,8 1 3 16,15 2-5-16,8-6-4 15,0-3 0-15,21 0 3 16,18-7-3-16,6-6-1 16,13-5 0-16,6-11 1 15,9 0 0-15,3-8-1 16,3-18-1-16,-11-3-2 16,0-3-4-16,-10 1-1 15,-10 6 5-15,-15 10 3 16,-10 4-1-16,-15 8 1 15,-2 3 0-15,0 0 1 16,9 11-1-16,-3 14 4 0,-4 5 4 16,9 2-5-16,-5 5 3 15,1-3-3-15,1-6-3 16,1-1 1-16,-3-1 0 16,-4-8-1-16,-4-4 0 15,-2-7 0-15,-2-6-4 16,0-1 0-16,0-1 0 15,0-25-8-15,0-6-52 16,-2-9 2-16,-8-10-66 16</inkml:trace>
  <inkml:trace contextRef="#ctx0" brushRef="#br0" timeOffset="134523.7816">11826 12152 139 0,'14'-11'64'0,"5"3"-51"0,4 8 28 16,6 0-4-16,2 0-4 15,12 0 1-15,1 15-16 16,-7-1-4-16,-4 6-7 16,-15 1 2-16,-9 2 5 15,-9 9-5-15,0-3-2 16,-33 5-2-16,-9-2 0 16,5-5 0-16,4-5-2 15,8 0-3-15,13-8 1 16,6-3-1-16,6 0 0 15,0 0 0-15,0 0 0 16,16-4 0-16,17 4 0 16,13-4 2-16,5 1 1 0,13-4 1 15,5 0-2-15,3 0-2 16,0-1 0-16,-3-3-3 16,-9 3-18-16,-7-3-83 15</inkml:trace>
  <inkml:trace contextRef="#ctx0" brushRef="#br0" timeOffset="135230.8027">7187 13223 173 0,'0'-22'56'0,"0"12"-18"15,0 6 20-15,0 4 11 16,0 0-10-16,-6 0-17 15,-17 0-12-15,-10 4-15 16,-20 21-13-16,-11 9 2 16,-1 19-1-16,-7 7-1 15,8 10 2-15,6 7-3 16,13 1-1-16,14-2 3 16,22-5-3-16,9-13 0 15,0-7 0-15,44-10-1 16,12-8 0-16,14-8-2 15,0-6 3-15,9-13-1 16,-1-6-7-16,-5 0-4 16,-3-28-19-16,-14-5-26 0,-9-11-108 15</inkml:trace>
  <inkml:trace contextRef="#ctx0" brushRef="#br0" timeOffset="135514.3535">7171 13628 315 0,'0'0'25'0,"0"0"-25"16,6 0-1-16,46 0 1 15,14 0 16-15,17 0-3 16,-1 0-8-16,-7 0-3 16,-17 0-1-16,-25 6-1 0,-11 13 0 15,-13 6 3-15,-9 10 4 16,0 4 4-16,-13 2 4 15,-7 3 2-15,-3-3-9 16,8-1-5-16,3-4-2 16,2-6 2-16,5-5-3 15,5-7-5-15,0-7-5 16,15-3-10-16,6-8-8 16,10 0-98-16</inkml:trace>
  <inkml:trace contextRef="#ctx0" brushRef="#br0" timeOffset="135942.0542">7915 13650 253 0,'0'11'37'16,"0"10"-29"-16,6 12 16 15,2 4 9-15,13 4-4 16,0 0-6-16,4-3-7 15,-3 0-1-15,7-8-4 16,-8-5-2-16,2-6 0 16,2-5-3-16,-3-6-5 15,-1-8 0-15,8 0-1 16,12-15 0-16,-2-19-5 0,7-10 1 16,-7-6-12-1,-4 5 1-15,-12 5-11 0,-8 14 6 16,-9 8 17-16,0 7 3 15,-6 10 3-15,0 1 5 16,0 0 3-16,4 8-3 16,-2 14 3-16,2 4 9 15,5 4-11-15,3 2-1 16,5-3-4-16,5 2-3 16,3-10 0-16,6 1-1 15,4-4 0-15,4-10-6 16,13-1-5-16,4-7-13 15,6 0-36-15,8 0-267 0</inkml:trace>
  <inkml:trace contextRef="#ctx0" brushRef="#br0" timeOffset="136362.8469">9319 13844 281 0,'0'-25'9'0,"-13"-1"-8"15,-5-4 12-15,-9 2 0 16,2 5-3-16,-14 5-5 16,8 14 9-16,4 4 16 15,-6 4-7-15,0 17-15 0,-7 12 5 16,7 7 2 0,4-3-5-16,15-1 1 0,-3-1-4 15,17-7-3-15,0-6-4 16,6-6 0-16,30-5 0 15,1-11 0-15,10 0-3 16,5-11 2-16,6-16-13 16,-4-3 5-16,-15 3-9 15,-8 8-4-15,-12 10 18 16,-11 6 2-16,4 3 2 16,-12 3 2-16,2 16 10 15,5 6 5-15,-3 5-2 16,4-3-6-16,4-2 0 15,5-3-4-15,4-8-5 16,7-6 0-16,10-4-4 0,15-4-5 16,9-18-11-16,15-15-45 15,1-5-175-15</inkml:trace>
  <inkml:trace contextRef="#ctx0" brushRef="#br0" timeOffset="136683.998">10135 13713 241 0,'-23'0'139'16,"-10"10"-134"-16,-18 8 14 16,5 4 12-16,-8 0-9 15,17-7-5-15,4 0-8 16,19-5-6-16,14 2-3 0,0-2-2 16,8-1-7-16,31 1 1 15,11-7-1-15,-1 0 4 16,1 3 4-16,-5-6 1 15,-11 3 2-15,-6 1 0 16,-11 2-2-16,-11-1 3 16,-6 6 4-16,0 3 7 15,-12 8-3-15,-36 0 2 16,-1 3-3-16,-5-3-6 16,8-7-4-16,20-7 0 15,9-1-3-15,15-7-5 16,2 0-4-16,0 0-15 15,12-8-132-15</inkml:trace>
  <inkml:trace contextRef="#ctx0" brushRef="#br0" timeOffset="137022.3101">10780 13748 310 0,'0'0'31'15,"0"0"-7"-15,-19 0 5 16,-12 9-7-16,-6 8-3 16,0 5-6-16,6 4-1 15,-8 2-6-15,12-4 1 0,8-2-4 16,13-5-3 0,6-1 0-16,0-2-3 0,2-3-3 15,29 0 5-15,6-7 1 16,3 3-2-16,-3-3 2 15,-8 3 0-15,-9-3 0 16,-7 7 1-16,-13-4-1 16,0 8 3-16,0-1 3 15,-33 4-2-15,-13 4-4 16,-10-3-3-16,1 3-17 16,-3-4-47-16,-6 1-280 15</inkml:trace>
  <inkml:trace contextRef="#ctx0" brushRef="#br0" timeOffset="137803.2017">5891 15334 105 0,'11'0'16'15,"-1"0"8"-15,2 0 13 16,-5 0 6-16,-7 0-1 15,6 0-8-15,-6 0-9 0,0 0-3 16,0 0 1 0,6 0-9-16,0-4-6 0,-4 0-5 15,-2 1 3-15,0 3 11 16,0-4 1-16,0 4-9 16,-2 0 3-16,-10 0 5 15,-1 0-9-15,-9 0-6 16,3 11 0-16,7-2-2 15,1 0 1-15,5-4 0 16,6-5-1-16,0 3 0 16,0-3-2-16,0 0 1 15,10 0 0-15,21 0 1 16,11-15 1-16,-5-3-1 16,-2 3-2-16,-16 2 1 0,-11 8 1 15,-8 1 0-15,0 4 1 16,0 0 5-16,0 0 1 15,0 0-1-15,0 0 2 16,0 0-4-16,0 0 1 16,0 0-4-16,0 0-1 15,0 0 0-15,0 0-3 16,0 0 0-16,0 0-2 16,0 0-3-16,0 0-5 15,0 0-7-15,0 0-37 16,0 0-88-16,6 0-96 15</inkml:trace>
  <inkml:trace contextRef="#ctx0" brushRef="#br0" timeOffset="139430.2374">7278 15047 241 0,'-6'0'27'0,"6"0"-15"16,0 0 7-16,0 0 4 0,0 0-11 15,0 0-6-15,0 0-2 16,0 0-1-16,0 0 3 15,0 0 0-15,0 0-2 16,0 0 0-16,0 0-1 16,0 0 0-16,-4 0 2 15,4 0-2-15,0 0-3 16,0 0 3-16,0 19-3 16,0 6 8-16,0 4-1 15,0 4-1-15,0 5 6 16,0-2-3-16,6 1-5 15,15 3 3-15,-9 1-1 16,7-1-5-16,2-2 0 16,-3 4 2-16,3-4-3 0,-15-8 1 15,6 3-1-15,-12-8 3 16,0-3-3-16,0-6-2 16,0-6 1-16,0-3-4 15,0-4-10-15,0-3-12 16,9 0-50-16,7-3-219 15</inkml:trace>
  <inkml:trace contextRef="#ctx0" brushRef="#br0" timeOffset="140044.5529">8175 15392 68 0,'0'-11'236'0,"-4"-7"-236"15,-8 0-3-15,4-4 3 16,-5 0 1-16,-14 0 0 16,9 4-1-16,-3 7 8 15,-4-1 7-15,-4 6 5 16,0 1 5-16,3 5-8 15,-10 0-2-15,5 0 0 0,2 0 4 16,9 14-8 0,-7 6-2-16,6 9-3 0,3 7-5 15,5-2 2-15,7 6 3 16,6-6-4-16,0 2 1 16,0-3 0-16,12-5-1 15,9-6 0-15,8-3 1 16,6-6-3-16,-2-4 0 15,13-8-2-15,-7-1 0 16,11-4 2-16,-3-22-5 16,5-6 0-16,-7-2-9 15,-7 0 0-15,-10 3-3 16,-5 7-7-16,-8 7 8 16,-3 6 14-16,-6 7 1 0,-2 1 1 15,-2 3 0-15,7 0 0 16,-3 3 5-16,6 12 6 15,-3 8-2-15,3-1 2 16,0 0 1-16,7 3-3 16,2-7-6-16,-3 0 1 15,-3-3-2-15,1-4-2 16,-1-5 0-16,1-4 0 16,7-2-9-16,2 0 1 15,6-19-10-15,10-8-53 16,-4-4-106-16</inkml:trace>
  <inkml:trace contextRef="#ctx0" brushRef="#br0">8880 15370 128 0,'13'5'37'16,"3"5"-14"-16,-1 5 7 16,1-5 8-16,1-1-14 15,8 1-10-15,2-7-7 16,18-3 2-16,-2 0-4 15,17 0-5-15,-4-10-6 16,6-5-14-16,-4 0-22 16,-8 4-4-16,-3 8-4 15,-1 0 49-15,7 3 1 16,7 0 81-16,0-4-81 0,6 3 12 16,13-6-12-16,-5 0 27 15,13-1-23-15,2 5-4 16,-8-1 3-16,-3 4 5 15,-5 0-4-15,-9-2-1 16,0-3 8-16,0-6-9 16,4-4-2-16,0 1-6 15,3-8-9-15,-5-4-12 16,0 4-14-16,-14-3-9 16,-5 6 3-16,-6 0 2 15,-5 6 27-15,-18 1 18 16,1 5 12-16,-13 4 14 15,0 3 3-15,-6 0-1 16,0 0 7-16,0 0 7 0,0 0-16 16,0 13-2-16,0 6-5 15,2 3-13-15,11 7-6 16,9 0 0-16,9 6-1 16,13 4-2-16,10 5 3 15,1 3-1-15,5 1-2 16,0 0-7-16,-6-3 3 15,-11 2-1-15,-5 4 8 16,-14 0 2-16,-7 0-2 16,-11-7 3-16,-6-6 12 15,0-2-6-15,0-2 1 16,0-9-1-16,-14 1 7 16,-19 0 3-16,-5 0-5 0,-3-8-11 15,-2 3-1-15,-5-10-2 16,-1-7-1-16,-1-4-10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30T09:40:03.2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2989 784 159 0,'2'-13'65'16,"-2"0"-13"-16,0 3-10 15,-8 1 18-15,-25 5-28 16,14-1-2-16,17 5-3 15,2 0-5-15,0 0-1 16,0 0-2-16,0 0 1 16,0 0-2-16,0 0-6 15,0 0-2-15,-10 0-2 16,2 0 1-16,3 0-5 0,5 0-2 16,0 0-2-16,0 0 0 15,-2 0 0-15,2 0-1 16,-4 0-2-16,2 6 3 15,2 11 1-15,-6 8-1 16,-7 6 0-16,7 1 1 16,0 4-1-16,-10 8 1 15,-1 9-1-15,3 4 1 16,-5 6 0-16,7 2-1 16,-1-2 1-16,-1-1-1 15,5 1 1-15,3 1-1 16,0-1 0-16,2-1 0 0,4 0 2 15,0-5-2-15,-2-2 0 16,2-5 0-16,-6-8 1 16,1-5-1-16,-1-8 0 15,4-11 0-15,-4-6 0 16,0-6 0-16,6-2 2 16,-6-4-1-16,6 0 0 15,-7 0 4-15,-13-2-5 16,-5-16 0-16,-2-8-9 15,2-2 1-15,-2-1 3 16,21-2 1-16,6 1 1 16,0-1 2-16,4 7-1 15,25 8 1-15,-4 8-1 0,0 3 2 16,-4 4-1-16,5 1-1 16,5 0 2-16,9 0-1 15,13 3 1-15,11 14 0 16,5 8 1-16,5 6 0 15,-2 3 3-15,-1 2-4 16,-13-4 0-16,0-1 0 16,-5-8 1-16,-13-1-1 15,5-5 0-15,-14-5 1 16,-4-2-1-16,-8-6 0 16,-5-4-1-16,-2 0 0 15,1 0-4-15,1-2-11 0,17-17-23 16,9-1-30-16,-14 0-69 15</inkml:trace>
  <inkml:trace contextRef="#ctx0" brushRef="#br0" timeOffset="959.9665">4262 1172 172 0,'0'0'85'0,"0"0"-30"15,0-1 12-15,0 1-19 16,0 0-15-16,0 0-10 16,0 0-8-16,0 0-2 15,0 0-3-15,7 0-7 16,7 0 1-16,17 0 2 16,15 0-3-16,9 1 2 15,18 2-3-15,5-1 0 16,7-2 1-16,6 1-3 15,0-1 4-15,-13 0-3 16,-13 0 0-16,-24 0 0 16,-25 3-1-16,-13-2-1 0,-3 1-3 15,0-2-10-15,0 0-16 16,0 0-12-16,0 0-34 16,-9 0-123-16</inkml:trace>
  <inkml:trace contextRef="#ctx0" brushRef="#br0" timeOffset="1260.4915">4196 1475 320 0,'0'0'29'0,"0"0"-19"15,0 0-4-15,2 0 5 16,33 0 14-16,15 0 3 16,14 0-5-16,11 0-8 15,11 0 2-15,16 0-2 16,5 0-7-16,-10 0 0 16,-6-1-5-16,-23-2-1 15,-18 3-2-15,-15 0-3 16,-6 0-4-16,-2 0-20 15,-8 8-27-15,-7 2-63 16</inkml:trace>
  <inkml:trace contextRef="#ctx0" brushRef="#br0" timeOffset="2191.4492">6970 333 262 0,'4'-13'105'0,"3"6"-88"16,-7 3 18-16,0 4-2 15,-13 1-17-15,9 5-14 0,2 2 3 16,-2 10-5-16,-2 15 5 16,-3 16 6-16,3 11-1 15,6 3-3-15,-6-4 0 16,6-3-5-16,0-5-2 15,0-6 4-15,0-4-4 16,6-3 0-16,7-10 0 16,-5-3-1-16,4-5-8 15,-5-7-17-15,-7-2-30 16,0-2-88-16</inkml:trace>
  <inkml:trace contextRef="#ctx0" brushRef="#br0" timeOffset="2541.744">6003 1191 270 0,'0'0'67'0,"0"-2"-64"15,0 2-2-15,6 0 4 16,44 0 25-16,24 0 7 16,21 0-12-16,17-4-5 0,18 0-3 15,11 0-1-15,10 1-2 16,-3 1 1-16,20 1-6 16,-3-1-4-16,-4 2-1 15,-20 0-4-15,-38 0 0 16,-34 0 0-16,-30 0 0 15,-33 6-4-15,0-3-8 16,-6 0-12-16,0-3-12 16,0 0-25-16,-12 5-72 15</inkml:trace>
  <inkml:trace contextRef="#ctx0" brushRef="#br0" timeOffset="2995.4945">6638 1517 325 0,'0'0'24'0,"0"0"-23"16,0 0-1-16,8 2 0 15,25 2 14-15,21 3 10 16,14 2-5-16,10 4-1 15,1-1-8-15,4 3-4 16,-17 2-2-16,-27 5 0 16,-20 7-1-16,-19 9-1 15,-13 4 3-15,-32 2-1 0,-9-3-3 16,0-2 0 0,5-2 0-16,-5-6-1 0,13-6 0 15,5-10 1-15,16-3 1 16,3-9 3-16,11-3 2 15,6 0-1-15,0 0-5 16,0 0-1-16,0 0-9 16,12 0 0-16,19 0 9 15,21 0 4-15,14 0-2 16,13 0 3-16,-3 0-5 16,9 0 3-16,4-7-3 15,-8 3-5-15,1-3-22 0,-9 1-28 16,-1-3-120-16</inkml:trace>
  <inkml:trace contextRef="#ctx0" brushRef="#br0" timeOffset="3398.4161">8078 915 290 0,'0'2'43'16,"-4"11"-38"-16,4 7 3 15,0 11 14-15,0 5-1 16,0 4-5-16,4 1-3 16,5 1-4-16,3 4 3 15,0 4-3-15,9 2 6 16,-9-3-11-16,-3-4-2 16,7-4-2-16,-3-2 4 15,-5-5-4-15,4-5-4 16,3-4 3-16,-3-8-9 0,-6-6-26 15,-4-11-34-15,3 0-80 16,-3-14-52-16</inkml:trace>
  <inkml:trace contextRef="#ctx0" brushRef="#br0" timeOffset="3697.3197">8508 920 225 0,'0'-6'25'16,"0"6"38"-16,0 0-19 0,0 9-20 15,0 4-20-15,0 1 0 16,0 10 12-16,6 11 6 16,-3 14-12-16,3 5 0 15,-2 3 0-15,2 0-1 16,2-3 4-16,5-1-8 15,3-1-2-15,1-2-2 16,-5-7-1-16,3-5 0 16,1-6-7-16,-3-4-18 15,-1-8-15-15,0-8-28 16,-1-8-57-16,-5-4-86 16</inkml:trace>
  <inkml:trace contextRef="#ctx0" brushRef="#br0" timeOffset="4358.369">8957 1064 234 0,'0'-2'82'15,"0"2"-81"-15,0 2 0 16,12 16 22-16,-3 6 9 15,7 4-2-15,-1 7-10 16,1 4 1-16,-4 7-8 0,5 4-5 16,-5 5 2-16,-3 0-5 15,1-4-1-15,2-5-1 16,-5-12-2-16,-5-7 0 16,2-11 0-16,-2-8-1 15,2-8 0-15,2 0-4 16,11-16-8-16,8-22 8 15,8-17 3-15,12-14-6 16,-6-6-6-16,7 0-9 16,-7 4 3-16,5 14 16 15,-11 11 3-15,-13 17 4 16,-16 14 13-16,-4 12 4 16,0 3 8-16,0 0-8 15,0 4-16-15,0 12 5 16,0 9-8-16,0 16-1 0,0 12 5 15,0 7-5-15,7-4 0 16,11-4 0-16,11-5 1 16,-4-5 0-16,6-8-2 15,10-8 0-15,-10-7-3 16,11-10 2-16,-11-5-1 16,2-4 0-16,12-7 2 15,-6-21 0-15,7-11 9 16,-1-8-9-16,-5-3 5 15,-13 3-4-15,-5 1 2 0,-9 7-3 16,-7 3 1 0,0 2 1-16,-4-1-2 0,-2 6 0 15,0 3 0-15,0 11-1 16,0 3-2-16,0 3-9 16,0-2-5-16,0 0-23 15,0 3-44-15,0 7-183 16</inkml:trace>
  <inkml:trace contextRef="#ctx0" brushRef="#br0" timeOffset="4755.4329">10449 1064 302 0,'0'5'20'0,"0"5"-9"15,0 3 25-15,0 9 8 16,0 4-14-16,0 6-14 15,0 6 8-15,9 6-8 16,3 4-1-16,5 4-6 0,1-2 2 16,-1 1-5-16,-3-1-3 15,5-5-1-15,-3-3-1 16,-3-4 2-16,-1-6-1 16,-6-7-2-16,3-6 0 15,-1-7-5-15,-8-7-12 16,0-5-22-16,0 0-26 15,6-20-155-15</inkml:trace>
  <inkml:trace contextRef="#ctx0" brushRef="#br0" timeOffset="5069.8619">10766 1083 184 0,'0'0'205'0,"0"0"-202"16,0 4 1-16,6 20 16 15,6 7 8-15,5 4-4 16,-5 11-6-16,1 7 4 16,-5 6-6-16,2 4-4 15,-2-2-8-15,5-3-1 16,-1-6 0-16,3-5-1 15,-3-8-1-15,-6-6 0 16,7-5 0-16,-5-8-1 16,2-7-1-16,-1-7-5 0,1-6-22 15,4 0-33-15,7-7-45 16,4-16-117-16</inkml:trace>
  <inkml:trace contextRef="#ctx0" brushRef="#br0" timeOffset="5528.8737">10828 494 264 0,'0'-2'75'16,"4"2"-72"-16,10 0 2 16,23 12 7-16,11 4 13 15,10 5-10-15,-2 0-4 16,-7 0-5-16,-7 1-1 16,-22-2 0-16,-5 0-5 15,-15 6-6-15,-9 0-6 16,-24 3 6-16,-4-5 1 15,2-4 5-15,10-6 2 16,9-5 0-16,7-3 0 0,5-5-2 16,4 1 4-16,0-2 1 15,0 0 0-15,0 0-5 16,4 0-13-16,17 0 13 16,14 0 7-16,2 0 4 15,7 0-4-15,1 0 1 16,-5 0-7-16,5 0 1 15,-18-5-2-15,2 1-4 16,-6 2-56-16,-11 1-167 16</inkml:trace>
  <inkml:trace contextRef="#ctx0" brushRef="#br0" timeOffset="7230.2158">11925 1257 284 0,'0'1'55'0,"-2"1"-31"15,2-2 31-15,0 0-19 16,0 0-17-16,0 0-11 16,0 0-1-16,0 0-5 15,0 0 0-15,31 0-1 16,23 0 7-16,14 0 6 16,11 0-3-16,7 0-4 15,3 0-2-15,2 0-4 16,0 0 1-16,-6 0 1 0,-6-6-1 15,-13-2-2-15,-27 4 0 16,-16 2 2-16,-23 2-2 16,0 0 1-16,0 0 1 15,-11 2 0-15,11-2-1 16,-2 0-1-16,-2 0-5 16,4 0-14-16,-2 0-11 15,2 0-21-15,0 0-88 16</inkml:trace>
  <inkml:trace contextRef="#ctx0" brushRef="#br0" timeOffset="8768.9813">13860 628 150 0,'0'8'92'0,"0"-2"-83"15,10-5 15-15,-10-1 23 16,0 0-12-16,2 0-11 15,5 0-5-15,3 0-2 16,9 0 6-16,16 0-5 16,8 0 3-16,7 0-7 15,10 0 0-15,0 1-4 16,2 2-4-16,4-1 1 16,0-1-2-16,8 1-2 0,-1-2 2 15,1 0-5 1,-2 0 3-16,-7 0 0 0,-5 1 0 15,-17 0-2-15,-16 1 0 16,-7 2-1-16,-11-2 1 16,-3 0 0-16,4-1-1 15,-1 0 0-15,1-1 0 16,-4 1 0-16,-4 1-1 16,4-2 1-16,-2 0-5 15,3 0-2-15,-7 0-3 16,0 0-7-16,2 0-4 15,-2 0-11-15,0 0-28 0,0 2-96 16</inkml:trace>
  <inkml:trace contextRef="#ctx0" brushRef="#br0" timeOffset="9862.7921">13957 1013 113 0,'0'-3'88'16,"0"2"-36"-16,0 0 17 0,0 1-13 15,0-3-17 1,0 3-16-16,0 0-5 0,0-2-3 15,0 2-4-15,0-2-7 16,0 2-4-16,4 0 0 16,34 0 0-16,11 0 2 15,17 4 3-15,9 5-1 16,7 0 0-16,3 0 2 16,2 2-5-16,-2-1 2 15,-1-1-1-15,-7 1 1 16,-25 0-3-16,-17 0 2 15,-19 4 0-15,-16 1-2 0,0 0 1 16,0 2 0-16,0 2-1 16,0 5 1-16,-12 4 0 15,-27 6-1-15,-19 3 2 16,-13 1-1-16,-9 3 0 16,-9-2-1-16,2 0 0 15,-8-1 1-15,4 0-1 16,0 0 0-16,6-3 0 15,13-6 0-15,14-5 0 16,17-4 0-16,12-7 0 16,16-6 0-16,11-5-1 15,2-2 0-15,0 1-6 16,21 2-5-16,33 3 3 16,20-2 9-16,15-4 2 15,4 0-1-15,4 0 0 0,3-6 1 16,-3 2 0-16,-4 1 0 15,2 3 3-15,-4 0 2 16,-6 0 1-16,-9 6-1 16,-16-2-1-16,-17-1-5 15,-16-2 0-15,-19 3-1 16,-1-1 2-16,-1 1-2 16,-2-3-5-16,4-1-9 15,9 0-19-15,6 0-55 16,3-8-170-16</inkml:trace>
  <inkml:trace contextRef="#ctx0" brushRef="#br0" timeOffset="10560.0147">16219 833 39 0,'0'-3'324'16,"0"3"-308"-16,0 0-7 15,0 0 11-15,0 1 4 16,0 11-15-16,0 8 8 0,0 16 8 15,-11 17-12-15,-3 5 2 16,-5 4-10-16,1-1 4 16,-3-1-3-16,0-2-3 15,-4-1 2-15,-6-6-1 16,-8-4 2-16,0-1-3 16,-13-2-2-16,-8-4 2 15,-4-4-3-15,-12-6 1 16,1-9-1-16,-3-6 0 15,10-8-1-15,8-7 1 0,6 0-6 16,4-13 2 0,3-23-13-16,3-13-9 0,9-15 13 15,17-2-7-15,18 3-5 16,0 11 24-16,12 16-2 16,17 6 3-16,4 9 0 15,4 0 2-15,5 1 1 16,5 1-2-16,1 7-1 15,-3 7 0-15,9 5 3 16,6 0 4-16,8 11 5 16,11 7 2-16,-3 11 2 15,-14 5-6-15,-14 9 2 16,-7 4-3-16,-10 3-1 16,0-2-1-16,0-5-3 15,0-4-3-15,0-4 2 0,2-1-1 16,-6-2-1-16,4-4 0 15,-4-6-1-15,-2-6 0 16,-7-2 0-16,-3-7-4 16,-3-4-8-16,-2 0-22 15,1-3-19-15,1 0-116 16</inkml:trace>
  <inkml:trace contextRef="#ctx0" brushRef="#br0" timeOffset="10792.6597">16820 1201 330 0,'4'-5'87'15,"-4"5"-86"-15,0 0 10 16,0 8 7-16,0 6-2 15,2-5-9-15,5-1-4 16,3 2-3-16,-8 5-18 16,4 5-60-16,-6 2-200 15</inkml:trace>
  <inkml:trace contextRef="#ctx0" brushRef="#br0" timeOffset="10980.215">16814 1530 338 0,'0'6'6'16,"0"0"14"-16,0 5 20 15,0 0 2-15,0 1-14 16,0-3-23-16,0 2-4 16,4-4-1-16,-2 1-13 15,4-1-63-15,5-2-159 16</inkml:trace>
  <inkml:trace contextRef="#ctx0" brushRef="#br0" timeOffset="13636.05">17831 678 201 0,'-6'-7'41'0,"-7"1"11"16,3 3 8-16,6 3-13 16,4 0-21-16,0 0-7 15,0 0-2-15,-2 0-7 16,2 0 2-16,0 0-4 16,-4 0-1-16,-2 2-5 15,-1 5 3-15,-7 7-1 16,-9 5 5-16,-2 4-5 15,-6 2 2-15,9 1 0 16,-3 5-2-16,2 3 0 16,4 0 0-16,-1 1 1 0,7-1-2 15,1 3 0-15,6 3 2 16,6 6-4-16,0-1 2 16,0-3 0-16,0-2-2 15,8-4 1-15,9-2 1 16,1-5-1-16,-3-3 2 15,3-5-1-15,-7-8 0 16,1 1 0-16,-2-6-3 16,-8 3 2-16,9-4-1 15,1 4 0-15,-6 0-1 16,3-4 1-16,-3 2-1 16,-2-5 0-16,-2-1 0 0,2-3 0 15,-2 0 1 1,2 0-1-16,-4 0 1 0,0 0 0 15,0 0-1-15,0 2 0 16,0-2 1-16,0 0-2 16,0 0 2-16,0 0 0 15,0 0-1-15,0 0 0 16,0 0 0-16,4 0 0 16,-4 0 0-16,0 0 0 15,0 0 2-15,0 0-1 16,0 0-1-16,0 0 0 15,0 0 0-15,0 0 0 0,0 0-1 16,2 0 1 0,-2 0 1-16,0 0-1 0,0 0-1 15,0 0 1-15,0 0-2 16,0 0 2-16,0 0-1 16,0 0 1-16,0 0-1 15,0 0 0-15,0 0 1 16,0 0 0-16,0 0-1 15,0 0 0-15,0 0 1 16,0 0 0-16,0 0 0 16,0 0 1-16,0 0-1 15,0 0 0-15,0 0 0 16,0 0 0-16,0 0 0 16,0 0 0-16,0 0 0 15,0 0 2-15,0 0-2 0,0 0 1 16,0 0 0-16,0 0 1 15,0 0 0-15,0 0-1 16,0 0 1-16,0 0-1 16,0 0 1-16,0 0 0 15,0 0 0-15,0 0-2 16,0 0 0-16,0 0 2 16,0 0-2-16,0 0 1 15,0 0-1-15,0 0-1 16,0 0-7-16,0 0-18 15,0-2-30-15,-2-6-87 16</inkml:trace>
  <inkml:trace contextRef="#ctx0" brushRef="#br0" timeOffset="16020.0983">18143 627 175 0,'0'1'39'0,"0"-1"7"15,0 2 12-15,0-2-9 16,0 0-13-16,-2 0-5 16,2 0-6-16,0 0 5 15,0 1-5-15,-4 0-1 16,4-1-4-16,0 2-4 16,-6-2 1-16,-9 0-7 15,-20 0-7-15,-15 4-3 16,-7 3 3-16,1 2-1 15,2 2 1-15,9-4-1 16,-3-1 2-16,0 1-1 0,5-3 1 16,6 0-2-1,4-3 0-15,2-1 1 0,16 0-2 16,3 0 0-16,8 0-1 16,4 0 0-16,-2 0 0 15,2 0-2-15,0 0 0 16,0 0 2-16,0 0-3 15,0 0 3-15,0 0 0 16,0 0 0-16,0 0 0 16,0 0-2-16,0 0-1 15,0 0-1-15,0 0 4 16,0 0-2-16,0 0 2 0,0 0-1 16,0 0 1-16,0 3 0 15,0 5 0 1,0 3 2-16,0 3 0 0,0 5 0 15,0 3 1-15,0 3 0 16,0 1 2-16,0 2-1 16,0-4-1-16,-4 1-1 15,4 6 0-15,-2 1 1 16,-7 5 0-16,7 2-1 16,-4-4 1-16,-6 0 0 15,5 0-2-15,-3-4 3 16,2 0-4-16,4 0 2 15,-3 0-1-15,1-2 2 16,6 0-3-16,-2-3 2 0,2-3-1 16,0 1 0-16,-4-1 0 15,4 4 0-15,0 0-1 16,0-2 0-16,0-3 2 16,0-3-1-16,0-2-1 15,0-3 2-15,0 0-2 16,0 0 1-16,0-6-1 15,0 0 1-15,0-1-1 16,0-3 1-16,0-2-1 16,0-2 1-16,0 0-1 15,0 0 0-15,0 0 0 16,4 0 0-16,-4 0 0 16,2 0 0-16,2 0 0 15,-4 0 0-15,0 0 1 0,0 0-1 16,0 0 1-16,2 0-2 15,-2 0 1-15,5 0 0 16,-3 0-2-16,2 0-3 16,10 0-2-16,9 0 4 15,14-2 3-15,7 0 2 16,3 2 1-16,-6 0-3 16,1 0 0-16,-9 0 1 15,8 4-1-15,1 1 1 16,1 1-1-16,-2-3 0 15,3-1 0-15,-9 4 1 16,-4-3-1-16,-13-2 0 0,-5-1 0 16,-11 1 1-16,2-1-1 15,-2 0 0-15,-2 0 0 16,0 0 0-16,0 0 1 16,0 0 0-16,0 0-1 15,0 0 0-15,0 3-1 16,0-3-11-16,0 0-20 15,0 0-29-15,0 0-31 16,0-3-198-16</inkml:trace>
  <inkml:trace contextRef="#ctx0" brushRef="#br0" timeOffset="16500.1647">18681 885 237 0,'0'-4'51'15,"0"0"28"-15,-7 4-9 16,7 0-23-16,0 0-21 16,0 0-7-16,0 0-9 15,0 0-10-15,0 0-2 16,2 15 2-16,17 10 4 15,10 12 1-15,-4 3-3 16,4-2 1-16,-2-1-2 16,2-1 2-16,2-3-2 15,0 0 0-15,-3-7 1 16,-5-4-2-16,-4-6 0 16,-5-3-1-16,-3-6 0 15,-9-2-6-15,-2-3-21 0,0-2-10 16,4 0-14-1,-2-8-78-15</inkml:trace>
  <inkml:trace contextRef="#ctx0" brushRef="#br0" timeOffset="16950.4424">19131 743 130 0,'0'0'172'0,"0"0"-156"16,0 0 12-1,0 9 6-15,0 9-10 0,0 6 6 16,0 10-9-16,0 3-6 16,0 4-5-16,0 1-3 15,-2 0-1-15,-2 4 1 16,-4 0-2-16,2-1 2 15,-9-1 3-15,1-2 3 16,-5-1-5-16,0 1-1 16,1 4 0-16,-5-3-3 15,0 2 2-15,5-4-1 16,3-7-3-16,-1 0 2 0,-1-1-3 16,3-2 5-16,1-2-3 15,1-6-1-15,2-5-2 16,1-6 0-16,3-4 0 15,0 0 0-15,2-5 0 16,2-1-2-16,2-2-6 16,-4 0 0-16,4 0-9 15,-7 0-12-15,-3-3-24 16,2-16-83-16,4-3-132 16</inkml:trace>
  <inkml:trace contextRef="#ctx0" brushRef="#br0" timeOffset="17234.3121">19481 1223 258 0,'0'1'106'0,"0"-1"-102"16,0 2 3-16,2 1 14 15,4 3 1-15,4 1-6 0,-2 2-5 16,-1 0-6 0,3-1-5-16,-2 0 0 0,5 0-1 15,-1 1-27-15,-2 2-106 16</inkml:trace>
  <inkml:trace contextRef="#ctx0" brushRef="#br0" timeOffset="17528.0845">19557 1468 85 0,'0'7'149'0,"0"1"-119"16,0 3 36-16,0 0-7 15,0-1-11-15,0 5-22 16,0 0-12-16,0 7-5 0,-6 3 5 16,4-1-1-16,-4 0-4 15,-1-5-2-15,7-2-1 16,-4-4-2-16,2-1 0 16,2-6-2-16,0-2 2 15,0-4-4-15,0 0 1 16,0 0-1-16,0 0-5 15,0 0-18-15,0-1-15 16,0-15-26-16,2-4-101 16</inkml:trace>
  <inkml:trace contextRef="#ctx0" brushRef="#br0" timeOffset="18068.4128">20421 730 188 0,'0'-2'161'0,"0"2"-141"15,0 0 18-15,0 0 4 16,0 0-13-16,0 0-17 16,-4 0-7-16,-4 8 1 15,-9 11 3-15,1 6 3 16,-3 6-5-16,0 2-1 15,5 2-1-15,-3 3-2 16,5 2 0-16,2 2 3 16,1 2-3-16,5 0-3 15,4 0 1-15,0 0 1 16,0-3-1-16,0-3 1 16,17-2-2-16,-1 0 1 0,3-1 1 15,0-4 0-15,-5-2-2 16,5-5 1-16,-7-4-1 15,5-6 0-15,-7-6-2 16,-4-1 1-16,-4-5-4 16,-2-1-9-16,4-1-32 15,-2 0-16-15,21 0-53 16,-2 0-74-16</inkml:trace>
  <inkml:trace contextRef="#ctx0" brushRef="#br0" timeOffset="18788.66">20835 966 163 0,'0'-11'183'15,"0"6"-169"-15,-5 5 23 16,-1 0 3-16,6 11-15 15,0-4-18-15,0 2-7 16,0 1 12-16,6 11 4 16,7 12-10-16,-7 9 2 15,2 3-2-15,5 2-2 16,1-3 3-16,3-3-2 0,1-6-1 16,3-5-2-16,2-5-2 15,-1-5 1-15,-3-6-1 16,-5-6 0-16,-3-6 0 15,-5-2-6-15,4 0-5 16,5-12 6-16,14-11 4 16,4-10 1-16,2-15-4 15,0-12-8-15,2-2 4 16,-6 8 8-16,-2 12 2 16,-14 14 0-16,-11 15-2 15,-4 3 2-15,0 9 3 16,0 1 11-16,0 0-3 15,0 0-5-15,0 1-8 0,0 7-4 16,0 5-2 0,10 10 6-16,-2 8 5 0,-1 10-4 15,-3 3 4-15,2 2-2 16,6-3 0-16,7-5-2 16,6-6 0-16,4-7 0 15,-4-6 0-15,-1-6-1 16,-3-3 2-16,-4-7-2 15,-1-3-3-15,-8 0 0 16,5 0 3-16,10-6 0 16,8-14 7-16,10-10 3 15,0-13-8-15,-4-8 0 16,-6-3 1-16,0 5 0 16,-2 10-1-16,-14 9 1 0,-5 4-3 15,-10 6-2-15,0-1 2 16,0-1-2-16,0 3-1 15,-4-1-17-15,-23 2-20 16,-14 3-8-16,-7 4-54 16,-5 6-174-16</inkml:trace>
  <inkml:trace contextRef="#ctx0" brushRef="#br0" timeOffset="19110.5889">20756 757 278 0,'0'-5'63'0,"0"5"-52"15,10-2 14-15,30 1-1 16,24-5 0-16,16-1 5 15,7 1-15-15,12 2-1 16,5 2 4-16,-1-2 2 16,9 0 0-16,-3-4-11 15,-14-2-8-15,-26 3 4 16,-26 3-4-16,-27 4-6 0,-16 0-16 16,0 0-20-16,0 0-17 15,-16 0-34-15,-9 0-139 16</inkml:trace>
  <inkml:trace contextRef="#ctx0" brushRef="#br0" timeOffset="19350.6478">21521 404 324 0,'0'-3'37'16,"-2"3"18"-16,-2 0-13 15,4 2-17-15,0 2-15 16,0 4-7-16,0 4-3 16,4 7 5-16,14 7 3 0,7 1-4 15,0 0-3-15,6 2-1 16,4 0 0-16,-4 1-9 16,4 5-28-16,-4 1-38 15,0-1-106-15</inkml:trace>
  <inkml:trace contextRef="#ctx0" brushRef="#br0" timeOffset="19650.8348">22168 1156 221 0,'0'0'78'0,"0"0"-68"16,0 0 8-16,0 0 19 16,0 0-13-16,0 0-12 15,0 0-8-15,0 0 1 16,0-1-1-16,0-1 0 15,0 1-4-15,0-4-4 16,0 1-28-16,0-3-88 0</inkml:trace>
  <inkml:trace contextRef="#ctx0" brushRef="#br0" timeOffset="20348.4859">22889 832 145 0,'-14'-8'138'0,"5"0"-111"16,5 8 34-16,4 0-3 16,0 0-25-16,0 0-16 15,0 0-9-15,0 5-4 16,0 11 10-16,13 4 4 16,9 11-3-16,10 2-3 0,11 7-3 15,9 2 6-15,8 4-4 16,4-1-1-16,2-3 2 15,4 0-6-15,-8-2 0 16,-8-6-3-16,-5-2-2 16,-11-5-1-16,-9-7 0 15,-7-4-2-15,-7-8-2 16,-11-4-8-16,-4-4-21 16,0 0-27-16,0 0-9 15,-19-2-189-15</inkml:trace>
  <inkml:trace contextRef="#ctx0" brushRef="#br0" timeOffset="20648.0835">23480 863 400 0,'0'-3'38'16,"0"3"-19"-16,-6 0 11 15,-2 9-3-15,-9 7-16 16,-7 13 5-16,-20 11-1 16,-10 11 0-16,-5 4-8 15,3 1 3-15,2 2-6 16,11-2 0-16,1-4-2 0,11-6-1 16,13-10 0-16,5-6-1 15,3-6-2-15,4-3 0 16,4-6-15-16,2-7-19 15,0-2-24-15,0-3-37 16,12-3-140-16</inkml:trace>
  <inkml:trace contextRef="#ctx0" brushRef="#br0" timeOffset="20902.8464">23908 1145 344 0,'0'-7'19'16,"0"5"5"-16,0 2 11 15,0 0-16-15,0 0-13 16,0 0-6-16,0 2 3 15,0 5-1-15,9 3-2 16,3 6-29-16,0 4-83 16</inkml:trace>
  <inkml:trace contextRef="#ctx0" brushRef="#br0" timeOffset="21129.0346">23921 1443 71 0,'0'9'235'0,"0"-2"-216"16,0 5 48-16,0 3-16 15,0 4-13-15,-6-1-18 16,-1 6-5-16,1-2-11 16,-4-3 0-16,4-4-4 15,1-2 0-15,3-6-8 16,2-1-31-16,0-3-57 15,-4-3-120-15</inkml:trace>
  <inkml:trace contextRef="#ctx0" brushRef="#br0" timeOffset="21733.9944">22641 576 201 0,'0'0'49'0,"0"0"-21"0,0 0 2 16,0 0-14 0,0 0-12-16,15 0 7 0,16 1 11 15,14 3-4-15,11-2-3 16,12-2 3-16,15 0 1 16,4 0-4-16,10-3-3 15,4-1 3-15,2 0-3 16,-10-4 3-16,-10 4-8 15,-21 1-4-15,-12 1-1 16,-9 2 0-16,0 0-1 16,7 0-1-16,-9 0 1 15,-4 0-1-15,-12 0-2 0,-17 0-1 16,-6 0-6 0,0 0-1-16,0 0-6 0,-10 0-23 15,-4 0-52-15,-13 0-197 16</inkml:trace>
  <inkml:trace contextRef="#ctx0" brushRef="#br0" timeOffset="22072.786">23485 359 224 0,'0'0'44'0,"2"-2"-35"15,2 2 26-15,-2 0 0 16,4 0-7-16,4 0-10 16,3 0-6-16,-1 5 3 15,7 5-4-15,-1 2-2 16,5 3 1-16,-2 0-2 15,6 2-1-15,-3-2-3 16,3-1 1-16,0 1-3 16,-2-2-1-16,-4 0-1 15,1-4 0-15,1 1-8 16,-2 1-34-16,2 5-93 0</inkml:trace>
  <inkml:trace contextRef="#ctx0" brushRef="#br0" timeOffset="22484.2631">24537 1060 320 0,'10'0'7'0,"-4"0"3"16,11-2 40-16,10 2-12 15,8 0-4-15,8 0-10 16,15 0-9-16,4 0-5 16,13 0-3-16,-3 0 2 15,6 0-2-15,-5 0-5 16,-7 0 0-16,-6 0-2 16,-11 0-1-16,-20 0-12 0,-20-1-27 15,-9 1-30-15,-42 0-157 16</inkml:trace>
  <inkml:trace contextRef="#ctx0" brushRef="#br0" timeOffset="22754.2314">24876 843 367 0,'0'-5'35'0,"0"5"-34"16,0 0 12-16,0 12 14 0,12 10 13 16,13 5 0-16,-2 10-13 15,-5 4-10-15,-5 2-7 16,3-1 1-16,-3 1-7 16,5-5-2-16,1-6-2 15,-7-3 0-15,1-7-6 16,-7-3-18-16,-6-4-44 15,0-6-98-15</inkml:trace>
  <inkml:trace contextRef="#ctx0" brushRef="#br0" timeOffset="23648.0229">26002 609 30 0,'19'-7'294'0,"-9"5"-280"0,-10 2 8 15,0 2 20-15,2 18-10 16,9 8-7-16,1 9-7 15,0 4-4-15,-3 8 5 16,1 2-3-16,2 5-1 16,-3 3-5-16,-3 6 3 15,-2 3-4-15,-4-10-3 16,4-6-1-16,-2-11-4 16,2-8 2-16,-4-11-3 15,0-9 0-15,0-8 1 16,0-5-1-16,0 0 0 15,0 0 6-15,0-14-6 16,0-15-10-16,0-12 10 0,7-3-6 16,7 2-5-16,9 11 10 15,4 11-2-15,6 6 0 16,-2 6 1-16,6-4 1 16,4 3 1-16,-8 3-2 15,0 4 0-15,-12 2 2 16,2 0 0-16,-5 10 0 15,-1 5-2-15,-5 2 1 16,-5 3 1-16,-7 4 0 16,0 2 2-16,0 1 1 15,0 2-2-15,-27 1 1 16,0-2 1-16,-4 0 1 0,-8-4-2 16,6-4-1-16,-3-6 0 15,7-6 0-15,9-3-1 16,-3-5-6-16,4 0-13 15,-3 0-20-15,3-5-31 16,7-10-134-16</inkml:trace>
  <inkml:trace contextRef="#ctx0" brushRef="#br0" timeOffset="24060.8122">26889 630 217 0,'25'0'61'15,"-6"2"-26"-15,-3 15 30 16,19 6-25-16,-4 6-10 15,4 5-9-15,3 5 3 16,-5 2-1-16,0 1-4 16,-8 5-9-16,-7 5 1 15,-3 1-2-15,-5 2-1 16,-6-1-3-16,-4-1 4 16,0-1 0-16,-14-4 1 0,-11-2-6 15,-2-8-1-15,-6-1-3 16,0-8 1-16,-4 0-1 15,-5-5 0-15,5-8-1 16,2-3-7-16,6-7-13 16,4-6-17-16,4 0-9 15,1-3-43-15,11-14-111 16</inkml:trace>
  <inkml:trace contextRef="#ctx0" brushRef="#br0" timeOffset="25057.4114">27981 1031 14 0,'0'0'198'16,"0"0"-148"-16,0 0 6 15,0 0 6-15,4 0-12 16,-2 0-18-16,-2 0-13 15,4 0-3-15,-4 0-6 16,6 0-6-16,2 0-2 0,5 0-1 16,9 0 1-16,14 1 2 15,7 2 4-15,7-2 1 16,10-1 0-16,0 2-4 16,-1-2-1-16,-1 0-2 15,0 0-2-15,-2 0 4 16,-6 0-3-16,-3 0-1 15,-5 0 0-15,-11 3-1 16,-9-1-6-16,-7 2-3 16,-5-2-17-16,-8-2-10 15,-2 2-14-15,0-2-84 16</inkml:trace>
  <inkml:trace contextRef="#ctx0" brushRef="#br0" timeOffset="25393.6668">29066 760 294 0,'4'0'7'0,"-4"0"27"16,2 14 8-16,4 5 4 15,5 4-11-15,-5 5-18 0,-6 4 3 16,0 9-3 0,0 1-9-16,0 2 6 0,0-2-10 15,-4-3-1-15,2-2 1 16,2-3 3-16,0-1-2 16,0-2-1-16,0-2-1 15,0-4-2-15,0-5-1 16,6-4 0-16,-6-5-10 15,0-5-23-15,0-2-32 16,0-3-125-16</inkml:trace>
  <inkml:trace contextRef="#ctx0" brushRef="#br0" timeOffset="26324.3897">29587 525 166 0,'0'-2'172'0,"0"0"-155"16,2 1 20-16,-2 1-4 16,4 0-12-16,2 0-12 15,2 0-2-15,9 1 5 16,6 7-2-16,1 4 2 15,20 2 0-15,3 0-7 16,9-2 4-16,10-1-5 16,1-3 3-16,-8-2-1 15,-1 0 3-15,-6 3-6 16,-9-3 0-16,1-1-3 0,-15 1 1 16,-15-4-1-16,-10 0-1 15,-4-1 1-15,0 1 1 16,0 0-1-16,0 1 0 15,0-3 0-15,0 4 1 16,0 2 0-16,0-1 1 16,0 2 0-16,7 3-2 15,-5-1 3-15,2 7-1 16,-4 1 0-16,4 2 0 16,-4 5 2-16,0 0-1 15,0 6-2-15,0 2 6 16,0 3-4-16,0 0 0 15,0 1 0-15,0 2-1 16,0-3 0-16,2 0 1 0,4 1 1 16,-2 1-1-16,3-2 1 15,-1 0 0-15,0-5 0 16,-4-1 0-16,-2-2-1 16,0-2-1-16,0-2-2 15,0-2 1-15,0-5 0 16,0-2 1-16,0-3-1 15,0-3-1-15,0-1 2 16,0-2-2-16,0-1 0 16,0-1 0-16,0-1 0 15,0-1 0-15,0-1 0 0,0 0 1 16,0 0 0 0,0 0-1-16,-2 0 2 0,-2 0 0 15,-4 0 2-15,-9 0 0 16,-14 0 2-16,-12 6-6 15,-9 0 1-15,0 3 0 16,-6-4-1-16,-4 4 0 16,-6-3-4-16,-17 3-3 15,-10 2-24-15,-4 0-12 16,-2 4-23-16,14 1-53 16</inkml:trace>
  <inkml:trace contextRef="#ctx0" brushRef="#br0" timeOffset="32581.4829">9401 780 29 0,'17'-2'263'0,"-11"-1"-232"15,0 0 7-15,-6 1 5 16,0 2-13-16,0-2-12 16,0 1-6-16,0-2-9 0,0-1 0 15,0 2 0-15,0 1-1 16,0 1-2-16,0-2-1 15,0 2-4-15,-20 0-7 16,1 0 5-16,-2 0 0 16,3 0-1-16,5 0 5 15,1 0 1-15,2 0 2 16,3 0-1-16,3 0 1 16,4 0 0-16,0 0 0 15,0 0 1-15,0 0 1 0,0 0 2 16,0 0 0-1,0 0-1-15,0 0 4 0,0 0-3 16,0 0-4-16,0 0 0 16,6 0 0-16,21 0 2 15,10 0 9-15,11 0-2 16,4 0 1-16,1 3-4 16,18 0 2-16,-13 0-4 15,6 0 1-15,2-2-4 16,-21 2-1-16,7 0 2 15,-15-2 0-15,-6 2-2 16,0-3 0-16,-6 0-1 16,-8 0 0-16,-5 0-8 15,-10 0-5-15,-2-1-17 16,0-4-28-16,0 0-76 0,0-2-85 16</inkml:trace>
  <inkml:trace contextRef="#ctx0" brushRef="#br0" timeOffset="32826.6584">9837 622 208 0,'0'0'107'15,"-4"0"-100"-15,4 0 4 16,0 0 4-16,0 0-2 0,29 8 18 15,6 9-4-15,11 1-5 16,1 1-7-16,1-2-5 16,-13-3-9-16,-10-1-1 15,-11 0 0-15,-3-1-12 16,-3 5-38-16,-8-5-105 16</inkml:trace>
  <inkml:trace contextRef="#ctx0" brushRef="#br1" timeOffset="55790.0747">2158 4835 216 0,'0'3'38'0,"0"-3"-9"16,0 0 19-16,0 0-16 15,0 0-9-15,0 0-4 16,0 0-3-16,0 0-1 16,0 0-2-16,0 0 3 15,0 0 3-15,0 0-4 16,0 0 2-16,0 0 4 15,0 0 0-15,0 0-2 16,0 0-2-16,0 0-7 16,0 0-2-16,0 0-4 15,0 0-1-15,0 0-2 16,0 0-1-16,0 0 0 16,0 0 0-16,6 0-1 0,15 0-3 15,24 0 4-15,17-3 1 16,5-3-1-16,5 4-1 15,-6 2-1-15,-14 0 0 16,12 4 1-16,-6 10-1 16,8-1 2-16,4 4 0 15,-4 3 0-15,3 3-1 16,-7 3 0-16,-5 4 1 16,-5 2 0-16,-6 2 0 15,-7 2 0-15,0-3-1 16,-8 5 1-16,-10 1 0 15,-5 2 1-15,-7-1-1 16,-5 4 1-16,-4 0-1 0,0-3 0 16,-4 2 1-16,-17-6-1 15,-10 1 1-15,0 0-1 16,-10-4 0-16,-3 0 0 16,-10-6 0-16,1 2 1 15,-3-8-1-15,-14-8 2 16,3-3-2-16,3-7-1 15,-14-4 1-15,5 0-1 16,-5-18 1-16,8-7-1 16,12-2-1-16,4-5 1 15,17-1 0-15,2 3 0 16,16 2 1-16,9 2-3 0,10 7 3 16,0 0-1-1,6 1-3-15,27 3 0 0,4 1 2 16,0 2-1-16,11 0 1 15,-3 1 2-15,9 0-2 16,10 1-1-16,-8-1 3 16,4 4-2-16,0 5 1 15,-4 2 0-15,-3 0 1 16,-7 0 0-16,-1 6 0 16,-14 5 0-16,0-4 0 15,-2 0 0-15,-8-1 0 16,-2-2 0-16,-7-1 0 15,-6-1 0-15,-2-2-3 0,-4 0-5 16,0 0-13 0,2 0-56-16,-2 0-233 0</inkml:trace>
  <inkml:trace contextRef="#ctx0" brushRef="#br1" timeOffset="56450.3176">3754 4787 233 0,'0'0'27'0,"0"0"10"16,0 0 0-16,0 0 2 15,0 0-12-15,0 0-11 16,0 0-3-16,0 10-3 16,0 16 5-16,0 3 4 15,0 6-7-15,0 2 0 16,0 2-6-16,0 4 3 15,0 5-1-15,0-1-2 16,-6 4 5-16,2 0-6 0,1-1 1 16,3 0-2-16,0-6-1 15,0-3-3-15,0-4 4 16,0-3-2-16,3-2 2 16,7-4-3-16,-2-6 1 15,2-6 0-15,-1-1-2 16,-1-6 0-16,-2-4 0 15,7-2 1-15,-1-2 0 16,9 2 0-16,8-3 0 16,6 0-1-16,8 0 2 15,5 0 0-15,1-3-1 16,-1 0-1-16,-9-1 1 16,0 4-1-16,-8 0 0 0,-4 0-1 15,0 0 1 1,0 0 0-16,-2 0 1 0,0 0-1 15,2 0-2-15,-15 0 1 16,0 0 0-16,-5 0-1 16,-5 0-4-16,-2 0 0 15,0 0-3-15,-2-8-14 16,-29 1-78-16,-21-2-258 16</inkml:trace>
  <inkml:trace contextRef="#ctx0" brushRef="#br1" timeOffset="57178.6186">1831 5939 88 0,'-10'0'133'0,"4"-2"-125"15,0-1 31-15,4 1 5 16,2 2-7-16,0 0-14 16,0 0-10-16,0 0-10 15,0 0 1-15,0 0 0 16,8 0-3-16,25 0 10 16,4 0 0-16,17 0-3 15,14 0 3-15,11 0 0 16,14 0-4-16,4 0 1 15,0 0 1-15,-2 0-2 16,-4 0-1-16,-4 0 1 0,2 0-5 16,8 0 2-16,2 0 0 15,5-1 0-15,1-3-4 16,-2 0 4-16,-12 2-3 16,-6 1 3-16,6 1 0 15,6-3 0-15,0 3 3 16,7-2-3-16,-7-1-2 15,0 0 1-15,-12 0-3 16,-7 3 1-16,-14-1 0 16,0 1 0-16,-4 0 0 15,-8 0 0-15,0 0 0 16,-19 0-1-16,0 0 3 0,-8 0-3 16,-11 0 1-16,3 0 1 15,-9 0-2-15,-2 0 0 16,-2 0 0-16,-4 0-1 15,0 0 2-15,0 0-2 16,0 0-2-16,0 0-5 16,0 0-9-16,-10 0-15 15,-23 0-128-15</inkml:trace>
  <inkml:trace contextRef="#ctx0" brushRef="#br1" timeOffset="58144.3016">2158 6331 265 0,'-6'0'33'0,"6"0"6"15,0 0-3-15,0 0-8 16,0 0-12-16,0 0-14 16,6-4-1-16,13 4 2 15,22 0 4-15,2 0-1 16,11 0 3-16,-2 0-8 16,6 0 2-16,-7 11 3 15,3 0-1-15,-4 0-2 16,-3 7 0-16,-3-1 1 15,1 0 0-15,-18 5 1 16,12 0 2-16,-14 4-2 0,-4 4 2 16,-3-3-3-16,3 1 2 15,-9 4-2-15,-5-3-2 16,-1 4 4-16,-6-1-3 16,0-2 0-16,0-1 1 15,0 2 1-15,-13-2-3 16,-13 1 0-16,1-2 1 15,-2-1 0-15,-14-2-2 16,-3-1 3-16,-7-2-4 16,-1-7 0-16,-8-3 3 15,-6-2-3-15,-2-5-1 16,-5-5 1-16,-5 0-2 0,5-7 1 16,11-12-3-1,2-3 2-15,23 0-4 0,2-3 3 16,16 2 0-16,7 1 3 15,0 3-2-15,12 1 2 16,0 0-1-16,0-3-1 16,26 3 2-16,16 0-2 15,5 3 1-15,13 1 0 16,4-2 1-16,9 4 1 16,-3-1-1-16,-12 6-1 15,2-2 1-15,-9 6 0 16,-5-1 1-16,6 0-1 15,-13 3 0-15,6 1 0 16,-7 0 0-16,3 0 0 16,-4 0 0-16,-6 0 1 0,4 0-1 15,-10 1-1-15,-4 3 1 16,-5-1 1-16,-1 0-1 16,-1-2 0-16,-8-1 0 15,1 0-2-15,-1 0 1 16,-6 0-5-16,6 0-9 15,0 0-22-15,3-1-74 16,1-9-168-16</inkml:trace>
  <inkml:trace contextRef="#ctx0" brushRef="#br1" timeOffset="59044.1753">3353 6449 159 0,'-6'0'95'15,"6"-3"-36"-15,0 3-2 16,0 0-14-16,0 0-13 0,0 0-10 16,0 0-9-16,0 0-2 15,0 13-3-15,0 9 3 16,-7 7-3-16,7 2 0 16,0 2-2-16,0-1-1 15,0 8 1-15,0 2-1 16,13 1 1-16,8-2-3 15,3-1 0-15,9-1 0 16,-8-5 1-16,0-8-2 16,-4-8 0-16,-1-7 0 15,-7-5 0-15,1-6-2 16,9-2 2-16,6-28 2 0,10-13-2 16,5-8-3-1,1-2 2-15,-8 3-3 0,5 5 2 16,-15 9 0-16,1 2 1 15,-5 9-1-15,-4 6 2 16,-13 8 0-16,-4 5 3 16,2 4 0-16,-4 2 4 15,0 0 0-15,0 0-3 16,2 0-4-16,2 2-2 16,3 20 2-16,5 10 2 15,0 1 2-15,5 5-1 16,-5-2 0-16,1 4-2 15,5-4 2-15,3-2 2 0,12-4-4 16,-6-5-1 0,4-2 2-16,8-2 0 0,-6-6-2 15,2-4-1-15,1-2 1 16,-10-4 1-16,5-5 1 16,-4 0-1-16,-6 0 0 15,8 0 0-15,0-21 3 16,2-5 0-16,6-11 3 15,-2-3-6-15,-2 2 1 16,-4-5-2-16,0 2 0 16,-8-3 0-16,-5 4-1 15,-9 0 1-15,-5 10 1 16,-2 4 0-16,0 5 0 16,0 7 3-16,-15 2-2 0,-3 5 3 15,-1-2-3-15,-4 3-1 16,7 3-1-16,-3 1-3 15,11 1-4-15,-5 0-4 16,1 1-11-16,6 0-20 16,-15 0-62-16,1 0-312 15</inkml:trace>
  <inkml:trace contextRef="#ctx0" brushRef="#br1" timeOffset="59720.1372">3374 6243 6 0,'12'0'62'0,"4"0"-4"16,1 0 0-16,-5 0-19 15,7 0-12-15,-11 0 3 16,11 0 7-16,0 0-19 16,1 0 6-16,5 0 0 15,0 0-4-15,2 0-2 16,12 1-5-16,0 1 0 16,13-2 0-16,4 0 0 15,4 0-6-15,0 0 0 16,-5 0-4-16,-1 0-1 15,-8 0 1-15,-1-2-1 0,-12 1 0 16,6 1 1-16,-14-3-1 16,0 3 1-16,-6 0-2 15,-3 0-1 1,-3 0 0-16,-7 0 1 0,2 0 1 16,2 0-2-16,-1 0 0 15,3 0 1-15,7 0-1 16,1 0 0-16,-1 3-1 15,0-3 1-15,-7 0 1 16,2 0-1-16,1 0-3 16,-3 0 2-16,1 0-2 15,-13 0 2-15,0 0-4 16,0 0-3-16,0 0-3 16,0 0-9-16,0 0-71 0,-19 0-243 15</inkml:trace>
  <inkml:trace contextRef="#ctx0" brushRef="#br1" timeOffset="60154.5209">4118 6085 99 0,'0'0'108'0,"0"0"-105"16,0 0 27-16,0 0 2 0,12 0 4 16,7 0-20-16,10 0-2 15,-9 0-3-15,5 1 5 16,2 2-2-16,-2 4 3 16,0 0-2-16,-1 0 0 15,5 2-2-15,-8-1-2 16,4-1-3-16,-2 2-3 15,6-2-1-15,-11 3-1 16,1-4 0-16,-7 2 0 16,3-4-3-16,-1-1 2 15,-8 1 3-15,7-1-3 16,-13-3-1-16,6 0-1 0,-6 0 0 16,0 0 1-16,0 0-1 15,0 0 0-15,0 0 0 16,0 0-1-16,0 0-4 15,0 0-7-15,0 0-14 16,0 0-52-16,0 0-287 16</inkml:trace>
  <inkml:trace contextRef="#ctx0" brushRef="#br1" timeOffset="70008.0898">5736 5472 107 0,'-20'0'43'0,"5"0"-16"16,-1 0 18-1,7 0 1-15,5 0 4 0,4 0-16 16,0 0-5-16,0 0 0 16,0 0-2-16,0 0-8 15,0 0-6-15,0 0-2 16,0 1-5-16,0-1 1 16,0 2 1-16,0-2-1 15,0 0-3-15,0 0 2 16,0 0 0-16,0 0-2 15,0 0 1-15,0 0-4 16,13 0 0-16,18 1 2 16,10 4 0-16,6-2 1 15,7 1-4-15,6 0 4 0,-4 2-1 16,6 4-1-16,8-1-1 16,-6-2-1-16,3 2 1 15,-1-3-1-15,-11 0 1 16,-3-1-1-16,-13 2 1 15,1-3-1-15,-13-1 0 16,2 0 1-16,-7-2 1 16,-3 3-2-16,-7-4 0 15,-3 0 0-15,-3 0 0 16,-6 0 0-16,0 0-2 16,0 0 2-16,0 0 0 15,0 0-2-15,0 0-4 16,0 0 0-16,0 0-6 15,0 0-32-15,0-1-85 0</inkml:trace>
  <inkml:trace contextRef="#ctx0" brushRef="#br1" timeOffset="70466.5774">5769 6015 73 0,'0'0'60'0,"0"4"-22"0,0-3 22 16,0 1-13-16,4-1-14 15,-1 1-16-15,3 1-5 16,6 2 0-16,15-2 6 15,4 2-2-15,6-2 2 16,5 1-3-16,3 3-5 16,7-1-1-16,4 0 1 15,3 4-2-15,8-2-1 16,5-4 4-16,2 3-4 16,1-3 0-16,-3-1-3 0,-8 0 1 15,-14-1-1 1,-15 0-1-16,-16-1 1 0,-7-1-3 15,-4 4 0-15,-8-3 0 16,4-1-1-16,-4 0 2 16,0 2-2-16,0-2 0 15,0 0-2-15,0 3-4 16,0 4-9-16,-6 6-10 16,-25 2-8-16,-20-1-282 15</inkml:trace>
  <inkml:trace contextRef="#ctx0" brushRef="#br1" timeOffset="83982.4975">8814 5326 153 0,'17'-3'39'16,"-5"-5"11"-16,-6 4 16 15,-6 3-17-15,0-1-4 16,0 2-7-16,0 0-5 0,0-1-7 16,0-2-2-16,0 3-1 15,0 0-3-15,0 0-6 16,0 0 0-16,0 0-4 15,0 0-1-15,0 0-2 16,0 0-3-16,0 0 3 16,0 0-5-16,0 0-2 15,0 0 0-15,0 7-6 16,0 14 6-16,0 11 0 16,0 10 2-16,-6 5-2 15,0 4-2-15,6 4 2 16,0 1 0-16,0-2 0 15,0-2 0-15,0-2 0 16,12-3 0-16,11 1 0 0,-8-3 0 16,3-6-2-16,-1-1 2 15,-3-11 0-15,7-6-1 16,-15-7-1-16,0-5 1 16,-4-5 0-16,11-4 1 15,16-19 2-15,12-25-1 16,-2-17 0-16,7-7-1 15,-7-5-1-15,-2-4 1 16,-2 0-1-16,-10 8-1 16,-2 11 1-16,-11 16 2 0,-5 15 0 15,-7 11 1 1,0 9 2-16,0 3-1 0,0 4 4 16,0 0-7-16,0 0 0 15,0 0-5-15,0 22-5 16,0 23 7-16,10 12 3 15,2 14 0-15,-3-2 0 16,9-5 1-16,7-7-1 16,8-9 0-16,4-7 0 15,11-5 0-15,-5-8 0 16,11-8 0-16,-4-5 2 16,9-11-2-16,-7-4 1 15,2 0-1-15,4-20 2 16,-15-9 2-16,5-11-3 15,-5-7-1-15,-6-5 0 0,-8 4 0 16,-10-4 2-16,-13 2-3 16,-6 5 1-16,0 1 0 15,-6 5-1-15,-19 2 0 16,-10 3-1-16,-6-1-7 16,-9 0-15-16,-4 2-35 15,0 4-19-15,-14 3-142 16</inkml:trace>
  <inkml:trace contextRef="#ctx0" brushRef="#br1" timeOffset="84333.9657">8545 4963 172 0,'0'0'53'15,"0"0"-38"-15,21 0 0 16,25 0 14-16,20 0 4 16,8 0-8-16,11 0 3 15,12 0 1-15,2 0-10 16,7 0-3-16,-3 6-6 0,-4-5-2 15,3 5-2-15,-5-5-2 16,0-1-3-16,-12 0 1 16,-13 0-1-16,-20 0-1 15,-19 0-2-15,-19 0-4 16,-10 0-11-16,-4-7-5 16,0-4-112-16</inkml:trace>
  <inkml:trace contextRef="#ctx0" brushRef="#br1" timeOffset="84552.5218">9461 4658 221 0,'0'0'24'0,"0"0"-14"15,0 18 10-15,13 8 15 16,22 6 3-16,4 3-1 15,13 0-12-15,-1-1-14 16,9-1-6-16,9 2-5 16,1-4-4-16,-4 2-18 15,-12-4-37-15</inkml:trace>
  <inkml:trace contextRef="#ctx0" brushRef="#br1" timeOffset="88829.9365">11301 5384 18 0,'-39'6'89'0,"12"-3"-44"16,12-3 18-16,5 0-1 16,4 0-4-16,6 0-7 15,0 0-11-15,0 0-12 16,0 0-2-16,0 0-6 16,0 0-6-16,0 0-7 15,0 0-2-15,0 0-5 16,0 0 2-16,23 2-2 0,24 1 2 15,15 0 5-15,10 0-2 16,9-1-1-16,2 1 0 16,-5-1-2-16,1 0 0 15,-17 3 3-15,0-2-5 16,-4 6 2-16,-15-4-2 16,-10 0 1-16,0 2 1 15,-18-4-2-15,1 0 0 16,-9-2-2-16,-5 2 2 15,-2-3-1-15,0 0 1 16,0 2 0-16,0-2-5 16,-50 3 5-16,-29 0-1 15,-24 7-4-15,-17-1-2 0,4-5 5 16,13 0 0 0,16-4-1-16,15 0 2 0,18 0 1 15,13 0 1-15,16 0 0 16,13 0 0-16,10 0-1 15,2 0 0-15,0 0-2 16,0 0-1-16,0 0-5 16,18 0 3-16,21 0 5 15,15-1 3-15,12 1 4 16,17 0-2-16,2 0-2 16,12 0 3-16,6 0-2 15,9 0 0-15,-3 3 2 0,-7-2-3 16,-15 2 0-1,-17 3-3-15,-10 0 1 0,-21-2 0 16,-8 1 0-16,-10-5-1 16,-21 0 0-16,0 0 2 15,0 0 3-15,0 0 6 16,-29 0-2-16,-33 0-7 16,-29-6-2-16,-21-3-4 15,1 3 1-15,-3 0 0 16,8 0-4-16,3 2 4 15,6 1 3-15,18 3-1 16,15 0 1-16,25 0 1 16,18 0-1-16,15 0 1 15,6-3-1-15,0 3-6 16,4 0 0-16,25 0 6 0,11 0 1 16,11 3 3-16,7 2-1 15,12-3 1-15,11 0-2 16,8-2 4-16,10 0 3 15,-2 3-2-15,-2-2-2 16,-20 2 0-16,-17 0-3 16,-15 5 0-16,-16-4 0 15,-6-1-1-15,-9-1 0 16,-10 0-1-16,-2-2 0 16,0 0 1-16,0 0 2 15,0 0-2-15,-37 0 2 16,-25 0-3-16,-35 0-11 0,-17-2 4 15,-6-3-2 1,8-1 3-16,9-1-2 0,6 1 1 16,8 1 3-16,23 0 4 15,18 3 1-15,24-1 0 16,15 3 2-16,9 0 1 16,0 0-4-16,6 0-8 15,36 0 8-15,14 0 2 16,18 0 3-16,9 0 0 15,8 3-3-15,6 0 4 16,6-3 3-16,1 0 2 16,-13 0 0-16,-19 0-1 15,-18 0-6-15,-30 0 0 0,-15 0-1 16,-5 0-3 0,-4 0 0-16,0 0-1 0,0 0-6 15,0-6-12-15,0-1-30 16,0-3-60-16,-31 5-158 15</inkml:trace>
  <inkml:trace contextRef="#ctx0" brushRef="#br1" timeOffset="88837.9328">11568 5488 262 0,'0'0'102'0,"0"0"-96"15,4 0 28-15,-2 0 11 16,-2 0-8-16,4 0-9 0,-4 0-3 16,6 0 1-16,7 0-4 15,11 0-8-15,14 0 5 16,9 0-7-16,7-4-6 15,6-1 0-15,8-1 0 16,6 2 0-16,5-1-1 16,0 2-3-16,-9 1 3 15,-14 2-5-15,-9-2 0 16,-20 2 0-16,-8 0 2 16,-13-3-2-16,-6 3 0 15,0 0 3-15,0 0 0 16,0 0-2-16,0 0 3 0,0-1 1 15,0 1 0-15,0 0-3 16,0 0-1-16,0 0-2 16,0-2-1-16,0 2-3 15,0 0 1-15,0 0-3 16,0 0 0-16,0-1-4 16,-2-1-5-16,-23 1-5 15,-6 1 8-15,-21 0 0 16,1 0-4-16,-20 0-5 15,-1 0-3-15,-2-5-3 16,1-2-6-16,7 2 9 16,6-4 16-16,4 5 9 15,0-2 3-15,3 1-2 16,-1 1 8-16,11 0 4 16,1 2 2-16,11-1-1 0,13 3 2 15,5 0 3-15,7 0 2 16,2 0-2-16,2 0-7 15,2 0 0-15,0 0-5 16,0 0 2-16,0 0-3 16,0 0-5-16,0 0-1 15,12 0 2-15,21 3 2 16,15 3 2-16,10 0 1 16,0-1 0-16,6 0-4 15,-4-2-1-15,-2 2-2 0,-1-1 0 16,-11-2-1-1,-11-2 1-15,-12 5-1 0,-15-5 1 16,-8 0-2-16,0 0-3 16,4 0 2-16,-4 0-6 15,0 0-4-15,-16 0-36 16,-28 0-64-16,-10 0-329 16</inkml:trace>
  <inkml:trace contextRef="#ctx0" brushRef="#br1" timeOffset="89649.6782">10840 5563 99 0,'-14'12'57'16,"1"-4"-21"-16,7-5 28 16,6-2-10-16,0 1-1 15,0-2-8-15,0 0-1 16,0 0-4-16,0 0 2 0,0 0-4 16,0 0-6-1,0 0-6-15,0 0-9 0,0 0-4 16,0 0-4-16,0 0 0 15,0 0-3-15,6 0 1 16,31-6-5-16,17-6 4 16,14-2-3-16,11 2 2 15,-5 2-5-15,9-1 1 16,10 2-1-16,4-2 3 16,4 1-3-16,-10 2 2 15,-12 3-2-15,-19 0 1 16,-15 5-1-16,-14 0 0 0,-10-1 0 15,-9 1 0-15,-10 0 0 16,-2-2 0-16,0 2 0 16,0 0 2-16,0 0-2 15,0 0 2-15,0 0-2 16,0-1 0-16,0 1-1 16,0-2-1-16,0 2-4 15,0 0-1-15,0 0 1 16,0 0 0-16,5 0-3 15,-5 0 6-15,0 0 2 16,0 0 1-16,0 0 1 16,0 0 0-16,0 0-1 15,0 0 2-15,0 0-1 16,0 0 1-16,0 0-2 16,0 0 0-16,0 0-1 0,0-1 1 15,0 1 0-15,0 0-1 16,0 0-1-16,0 0 0 15,0 0-3-15,0 0 4 16,0 0-2-16,2 0-3 16,4 0 0-16,10 0 3 15,5 4 3-15,8-1 1 16,-4 3-1-16,0 0 0 16,-7 0 0-16,3-3 0 15,-7-2-3-15,-3-1-1 16,-9 0-4-16,-2 0-5 15,0 0-2-15,0 0-14 0,-2 0-38 16,-29 0-69-16</inkml:trace>
  <inkml:trace contextRef="#ctx0" brushRef="#br1" timeOffset="97892.0479">13581 4733 165 0,'-8'0'72'0,"-13"0"-27"0,19 0 18 15,2 0-4-15,0 0-10 16,0 0-12-16,0 0-13 15,0 0 2-15,0 0-11 16,0 0-2-16,0 0-7 16,0 0-1-16,0 0-1 0,0 3-4 15,23 3 1 1,16 1 1-16,21 2 3 0,12 5 2 16,13-1 0-16,6-1-2 15,6-1-1-15,11 0-1 16,-5 0 3-16,7-1-2 15,1-2 0-15,-1-1 2 16,8 0-3-16,-7-2-1 16,-10-1 0-16,-14-2-1 15,-16-1-1-15,-26-1-1 16,-10 0 1-16,-12 0 0 16,-15 0-2-16,-2 0-1 15,-6 0 0-15,0 0-2 16,0 0-5-16,-6 0-14 15,-35 0-44-15,-21 4-65 0,-29 9-244 16</inkml:trace>
  <inkml:trace contextRef="#ctx0" brushRef="#br1" timeOffset="98551.7627">13459 5224 248 0,'0'0'75'15,"0"1"-72"-15,0 1 1 0,8 2 7 16,27 3 20-16,19 0 8 16,19 0-4-16,17 1-11 15,10 3-2-15,18 0-6 16,-7 0-8-16,-7 6-3 15,-14-1-1-15,-13 0-4 16,-21-1 1-16,-13 1-1 16,-8 2 0-16,-14 4 2 15,-9 5-2-15,-3 2 5 16,-9 0-1-16,0 9-4 16,-40 1 3-16,-11 8 0 15,-26 5 0-15,-10-1 0 16,-8 0-3-16,-10-5 0 0,2 3-1 15,-3-3 1 1,7 2 0-16,10-3 0 0,19-8 1 16,12-7-1-16,19-7 0 15,16-1 0-15,12-5-1 16,11-4-2-16,0 0-3 16,23-4 3-16,25-2 1 15,18-7 2-15,19 0 0 16,14 0 5-16,17 0 0 15,6-3 1-15,2-3-3 16,-9 0 1-16,-5 3-2 16,-11 1 3-16,-4 2-4 0,-16 0 0 15,-13 0 2 1,-16 0-1-16,-19 0-1 0,-9 2 0 16,-9 0 0-16,-5-1-1 15,-8-1 0-15,0 0 3 16,0 0-1-16,0 0-1 15,0 0 3-15,0 0-4 16,0 0-5-16,0 0-10 16,0 0-10-16,17-10-62 15,1-7-340-15</inkml:trace>
  <inkml:trace contextRef="#ctx0" brushRef="#br1" timeOffset="99427.7717">16159 4984 257 0,'-7'-3'61'16,"5"3"-35"-16,-6 0 15 16,8 0 0-16,0 0-10 15,0 0-19-15,-2 4-6 16,-10 14-4-16,-7 12 7 15,-4 5-2-15,3 6-2 16,-3 3 1-16,0 5-2 16,3 1-1-16,1 5 0 15,-2 4-1-15,3 0 2 16,-1 8-1-16,-6 2-2 16,-4-3 3-16,-4 1-2 15,-8-12 1-15,-3-8 0 16,-3-7 1-16,-3-3 0 0,-3-9 0 15,-1-4-1-15,4-6 1 16,1-5-2-16,1-9 2 16,7-4-3-16,-1 0 2 15,3-4-3-15,-4-24-1 16,1-10-6-16,5-12 0 16,4-2-2-16,14-4 3 15,7 3 1-15,12 1 0 16,0 8 3-16,0 4 2 15,0 10-1-15,19 3-1 16,8 5 4-16,-3 1-4 16,1 8 3-16,2 1-1 15,0 5 0-15,-6 5 0 0,3 2 0 16,1 0 1-16,8 0 0 16,0 9 0-16,9 10 1 15,5 8-2-15,3 6 2 16,6 7 1-16,-3 6-1 15,1 1 0-15,-4 2 1 16,-3-3-2-16,1-2 3 16,-9-3 1-16,2-3-2 15,-3-6-2-15,-3 1 3 16,-4 1-1-16,-6-6 0 16,1-2 0-16,-11-4-2 15,1-6-1-15,-1-3 0 16,-5-9-1-16,-1 3 1 15,-3-6-1-15,-2-1-2 0,-2 0-3 16,12 0-1-16,1-5-8 16,10-13-7-16,4-8-68 15,-9 4-173-15</inkml:trace>
  <inkml:trace contextRef="#ctx0" brushRef="#br1" timeOffset="99698.5297">16597 5543 298 0,'4'0'1'0,"2"0"1"16,0 7 17-16,5 4 9 15,1 0-6-15,3 4-6 16,1-1-6-16,-3 1-1 16,5-1-4-16,1 0-4 15,-3-1-2-15,3-3-13 16,-11 1-14-16,3-1-46 16</inkml:trace>
  <inkml:trace contextRef="#ctx0" brushRef="#br1" timeOffset="100103.8202">16688 5911 125 0,'-6'20'25'15,"-7"5"16"-15,5-2 13 16,-2 2 2-16,1-1-10 16,-1 2-13-16,2-2-4 15,2 3-7-15,-5-2-1 16,1-3-6-16,4-2-2 15,0-4-2-15,3-1-1 16,-1-4 0-16,4-4-5 16,0-3-4-16,0 0 3 0,0-4-3 15,0 0 0-15,0 0 0 16,0 0 3-16,0 0 2 16,0 0-1-16,0 0 0 15,0 0 5-15,0 0-6 16,0 0 0-16,0 0-1 15,0 0-3-15,0 0-1 16,0 0-2-16,0 0-1 16,0 0 1-16,0 0-1 15,0 0-3-15,0 0-1 16,0 0-4-16,0 0-7 16,0 0-18-16,0-4-44 15,13-3-20-15,9-2-137 16</inkml:trace>
  <inkml:trace contextRef="#ctx0" brushRef="#br1" timeOffset="100982.9658">18031 5415 113 0,'-6'-2'33'16,"-4"0"17"-16,4 2 18 0,4-2-10 16,-2 2-17-16,1-1 1 15,-1 1-7-15,0 0-9 16,2 0-6-16,2 0-6 15,0 0-9-15,0 0-1 16,-4 0-4-16,-2 1-1 16,6 5 1-16,0 4-1 15,0-5-6-15,0-3 5 16,10 5-4-16,7-6 4 16,-3-1 1-16,3 0-3 15,-5 0-3-15,0-5 7 16,-9-2 3-16,-3-1 0 15,0 3 0-15,0 1 3 0,-9 4 0 16,-9 0-3-16,-7 0-2 16,-2 0 0-16,6 0-1 15,5 0-1-15,10 0 1 16,6 0-4-16,0 0-9 16,0 0 2-16,0 2-4 15,18 0-59-15,7-2-167 16</inkml:trace>
  <inkml:trace contextRef="#ctx0" brushRef="#br1" timeOffset="101467.9821">18370 4965 171 0,'0'0'94'0,"0"0"-81"16,0 0 14-16,0 0 6 16,7 0-12-16,5 12-8 15,3 6 11-15,7 4 1 16,3 4-8-16,10 3-3 16,5 2-4-16,5 4-5 15,0 1 6-15,3 1-4 16,-5 1-1-16,-1-5 2 15,-1 0-4-15,-8-3-2 16,2-6 2-16,-4-4-4 16,-6-5 0-16,-4-2-1 0,-7-5 1 15,-1-3-5 1,-3-4-5-16,-2-1-6 0,5 0-17 16,3-13-59-16,-3-12-217 15</inkml:trace>
  <inkml:trace contextRef="#ctx0" brushRef="#br1" timeOffset="101895.4553">19168 4947 254 0,'0'-4'24'15,"0"4"28"-15,0 0 3 0,0 0-3 16,0 0-29-1,0 16-17-15,0 6 8 0,0 12 4 16,-2 5-11-16,-10 3 0 16,-7 3-3-16,-3 4 2 15,-3 4-3-15,-4-3 5 16,4 1-7-16,0-2 3 16,-4 5-1-16,2 0 2 15,-2 4-2-15,1-1-2 16,-3-3 2-16,0 0-1 15,-5-4-1-15,3-2 2 16,2-3-1-16,2-1-2 16,0 1 0-16,3-1 0 15,-3-5 0-15,4-4 0 0,2-3 0 16,2-1 0-16,1-7 0 16,1-4 0-16,7-3-3 15,3-8 0-15,3-5-3 16,6-2-6-16,-4-2-3 15,4 0-11-15,0-2-39 16,0-14-217-16</inkml:trace>
  <inkml:trace contextRef="#ctx0" brushRef="#br1" timeOffset="102182.6063">19367 5497 278 0,'0'0'49'0,"0"0"-46"15,6 0 7-15,-4 6 17 16,8 5-5-16,3 1-2 15,3 1-7-15,-1 3-9 16,8-3-1-16,-5 2-3 16,1 3-10-16,-7 0-20 0,-1 0-25 15,-11 2-186-15</inkml:trace>
  <inkml:trace contextRef="#ctx0" brushRef="#br1" timeOffset="102422.3944">19361 5827 96 0,'-7'17'98'16,"3"-3"-88"-16,2 4 17 16,2 1 7-16,-4 3-1 15,4 3-3-15,0 4 3 16,0-2-6-16,0 1-4 16,0 1-5-16,0-6-6 15,0 2-5-15,0-6-5 16,0 0 1-16,0-4-2 15,0-5-1-15,0-2 0 0,0-1-1 16,0-5-8-16,0-2-8 16,0 0-13-16,0-2-72 15</inkml:trace>
  <inkml:trace contextRef="#ctx0" brushRef="#br1" timeOffset="103083.3888">20460 5355 111 0,'-2'-1'49'16,"2"1"-41"-16,0 0 14 0,0 0 19 16,0 0 0-16,0 0-18 15,0 0 0-15,0 0-7 16,-4 0-8-16,4 0-2 15,0 0 0-15,0 1-3 16,0 2 0-16,0 1-2 16,0 0-1-16,6-1 0 15,1-3-1-15,3 2-7 16,0 0-12-16,5-1-13 16,3-1-41-16</inkml:trace>
  <inkml:trace contextRef="#ctx0" brushRef="#br1" timeOffset="103591.9174">21273 4999 242 0,'0'0'29'16,"0"0"-18"-16,0 0 16 15,4 0 2-15,-2 0-10 16,8 7-3-16,3 7 4 15,3 3 0-15,9 5 1 16,6 3-8-16,10 5 2 16,3 5-2-16,10 2-3 15,1 4 3-15,5-1-2 16,2 1-2-16,0 2-3 16,4-1-5-16,1 4 3 15,-5-1 0-15,4-1-2 16,-6-1 1-16,0-5-3 15,-7-2 1-15,-1-3 0 16,-6-8-1-16,-7-1 0 0,-6-7-1 16,-12-6 0-16,-5-3-1 15,-8-5-6-15,-1 0-4 16,-3-3-3-16,-2 0-10 16,8-14-66-16,0-9-272 15</inkml:trace>
  <inkml:trace contextRef="#ctx0" brushRef="#br1" timeOffset="103974.0061">22315 5011 234 0,'-13'-1'120'0,"7"1"-110"16,6 0 11-16,-6 0 11 16,-5 4-4-16,-13 18-24 15,-12 9 5-15,-9 11 1 16,-9 9 0-16,1 1-4 16,-3 5 3-16,2 0-3 15,4-4-1-15,-3 0 0 16,3 6-1-16,2 4-1 15,-5-1 3-15,-1 3-3 0,4-3 1 16,9-12 1-16,8-11-5 16,16-4 0-16,5-11 0 15,8-4-6-15,4-6-2 16,0-7-5-16,0-4-7 16,0-3-19-16,14-1-65 15,19-18-191-15</inkml:trace>
  <inkml:trace contextRef="#ctx0" brushRef="#br1" timeOffset="104283.0256">22879 5351 258 0,'0'0'52'16,"0"0"-52"-16,6 0 9 16,4 1 7-16,3 9 9 15,1-3-12-15,5 4-1 16,6 0-5-16,8 0-2 0,4 2-2 15,4-2-3 1,-3-2-16-16,-7 3-27 0,-9 2-106 16</inkml:trace>
  <inkml:trace contextRef="#ctx0" brushRef="#br1" timeOffset="104655.9408">22976 5676 124 0,'0'12'21'16,"0"3"25"-16,0 2 8 0,0-1-4 15,0 3-8 1,0 3-7-16,0 5-3 0,0-4-4 16,0 3-2-16,0 1-5 15,0 2-8-15,6 1-3 16,0 2-4-16,1-5 2 15,-1-2-2-15,0-1-2 16,0-4 3-16,5 1-5 16,-3-3 1-16,-2-2 0 15,4-1-1-15,-8-4-1 16,9 0-1-16,-5-5 1 16,-2-2 0-16,2-3-1 15,-4-1 0-15,5 0 0 16,-3 0-3-16,-2 0 0 15,2 0-2-15,-4 0-4 0,0-4-9 16,0-6-86-16,0-9-284 16</inkml:trace>
  <inkml:trace contextRef="#ctx0" brushRef="#br1" timeOffset="112266.625">24268 5274 68 0,'0'-11'208'0,"0"1"-186"16,0 0 21-16,0 5 17 15,0 1-11-15,0 4-12 16,0 0-12-16,0 0-3 16,0 0-7-16,0 0-6 15,0 0 1-15,0 0-6 0,0 0-4 16,0 0-1-16,12 0-1 16,30 0 2-16,20 0 5 15,16 2 0-15,24 2 2 16,9-2-4-16,17 1-1 15,9-3 1-15,3 4-2 16,-7 0 0-16,-11 2-2 16,-17 1 1-16,-10-2 0 15,-8 2-1-15,-15 0 1 16,-12-1 0-16,-16-4-3 16,-13 2 2-16,-11-4-1 15,-11 2-3-15,-3-2-4 0,-2 0-4 16,-4 0-10-16,0 0-20 15,0 4-42-15,-33 3-141 16</inkml:trace>
  <inkml:trace contextRef="#ctx0" brushRef="#br1" timeOffset="112693.9925">24694 5561 160 0,'0'0'10'16,"0"0"5"-16,0 0 17 0,0 0 8 16,0 0-7-16,0 2-10 15,4-1 6-15,23 2 9 16,12 1-9-16,7 0-4 15,11 0-11-15,16 0 0 16,12 0-2-16,6 2-2 16,6-5-4-16,-4 5-1 15,-2-1-4-15,0-2 1 16,-7 0 0-16,1-1 0 16,-10 0-1-16,-3-2-1 15,-12 1 4-15,-6-1-2 16,-13 0 0-16,-10 0-1 0,-6 3-1 15,-9-3 0-15,-10 1 0 16,-3-1 0-16,-3 0 0 16,0 0-2-16,0 0-5 15,0 0-6-15,0 0-22 16,-23-9-205-16</inkml:trace>
  <inkml:trace contextRef="#ctx0" brushRef="#br1" timeOffset="114118.1511">24870 3785 155 0,'0'-1'63'0,"0"1"-17"16,0 0 9-16,0 0-14 0,0 0-15 15,0 0-12 1,0 0-3-16,0 0-2 0,0 0-7 16,0 5-1-16,-7 19 1 15,-11 5 3-15,-5 9 4 16,-2 6-5-16,5-2 1 15,-9 6 0-15,4-2-3 16,2 1-1-16,4 4-1 16,-1 0 0-16,7 0-2 15,-1-3 1-15,1-7-6 16,5-4 4-16,-4-8 0 16,-5-7-2-16,5-6-3 15,4-6-2-15,-5-7-6 16,5-3-15-16,0 0-82 0</inkml:trace>
  <inkml:trace contextRef="#ctx0" brushRef="#br1" timeOffset="114380.1836">24843 4007 207 0,'2'0'106'15,"-2"0"-101"-15,6 0 4 16,0 0 11-16,13 0 6 16,3 7 0-16,9 3-5 15,5 4-3-15,3 3-3 0,2-1-5 16,-4 1-5-16,3 1-4 16,-13-3 0-16,-3 0-2 15,-1-1 0-15,-13-3-9 16,-10 1-7-16,0 0-20 15,0-2-86-15</inkml:trace>
  <inkml:trace contextRef="#ctx0" brushRef="#br1" timeOffset="114554.4714">24816 4316 231 0,'0'0'0'0,"0"1"3"16,0 1 1-16,0 2 15 15,6-1 9-15,21 1-1 16,4-3-13-16,2 4-10 16,6-2-4-16,-12 3-17 15,-4 1-41-15</inkml:trace>
  <inkml:trace contextRef="#ctx0" brushRef="#br1" timeOffset="114996.531">24808 4517 186 0,'0'0'43'16,"0"0"-35"-16,0 0-8 0,0 0 27 15,12 1 11 1,23 0-3-16,11 4-11 0,11 0-10 16,-1 5-8-16,-2 1-3 15,-13 1-3-15,-10 4-3 16,-12 3 0-16,-13 2 1 15,-6 3 2-15,0 3 2 16,-4-2 0-16,-21-1 1 16,-2-6-2-16,-8-4 0 15,-8 1 2-15,-9-6-2 16,0-1 1-16,1-3-2 16,14-1 1-16,8-2-1 0,10-1 1 15,7-1-1 1,5 2 1-16,7-2 1 0,0 1 1 15,0-1-3-15,0 4-5 16,7-1 5-16,28 1 2 16,12 1 2-16,13 1-1 15,2 1 5-15,11-2-2 16,-1 2-3-16,-6 0-2 16,-4-3-1-16,-12 0 0 15,-7-2-1-15,-2 0-9 16,-5-2-19-16,-12 0-195 15</inkml:trace>
  <inkml:trace contextRef="#ctx0" brushRef="#br1" timeOffset="115986.9622">27435 4959 14 0,'-8'0'180'0,"1"0"-157"16,1 0-2-16,-4 3 2 0,-1 5 0 15,-9 3-4-15,-3 4 0 16,2 3-2-16,-1 1 3 16,-3 3-7-16,2 2 8 15,-2 0-9-15,3 3 0 16,3 0-7-16,5 1 0 15,1 3 2-15,1 2-4 16,1 0 3-16,5 4-3 16,0-2-1-16,6 4 3 15,0 0 0-15,0-1 1 16,0 2-2-16,10-4-2 16,17 1 2-16,4-1-2 0,4-7 1 15,0 4-2 1,3-7-1-16,-1-3 3 0,0-2-1 15,-2-6-1-15,0 0 0 16,3-5-1-16,-3-1 0 16,-2-3 2-16,-2-3 2 15,4-2 1-15,6-1 1 16,3 0 1-16,5-6 0 16,-1-11 1-16,-1-7-1 15,1-1-2-15,-3-10 1 16,3-2-5-16,-5-4 0 15,-1-6-1-15,-7-1 0 16,-8-1 2-16,0 0-2 16,-9 3-3-16,-3 2 3 15,-5-2 0-15,-4-1 0 0,-6 3-2 16,0-1 2-16,0 5 0 16,-10 7 0-16,-11 5 2 15,-4 4 4-15,-1 3-3 16,-5 2-2-16,4 3 0 15,-6 4 1-15,2 0-1 16,0 4-1-16,0 1 0 16,-7 0 0-16,-3 4-1 15,-2-1 0-15,1 0-1 16,-1 4-3-16,-1-3 0 16,3 2-1-16,4-2-8 15,-4 1-6-15,12 2-22 0,-4 0-79 16</inkml:trace>
  <inkml:trace contextRef="#ctx0" brushRef="#br1" timeOffset="123498.4499">9864 8254 316 0,'7'-7'30'15,"-7"-1"3"-15,0 5 10 0,0-1-9 16,0 4-9-16,0 0-7 16,0 0-6-16,0 0 0 15,0 0-5-15,0 0-2 16,0 0-4-16,0 9 1 16,0 8 0-16,-3 9 3 15,-7 7 0-15,2 8 2 16,2 3-6-16,6 6 2 15,0 2-3-15,0 9 1 16,0-2-1-16,14-2 3 16,13-7-2-16,0-2-1 15,4-11 0-15,8-4 0 16,-6-11 0-16,-2-4-2 0,2-8 0 16,-6-5 2-16,-2-5-1 15,8-3 1-15,-2-24 4 16,12-16 1-16,7-16-5 15,2-10 0-15,-7-2-3 16,1-2 1-16,-13 11 2 16,2 10-1-16,-6 11-1 15,-17 12 4-15,-6 12 0 16,-3 9 0-16,-3 7 4 16,0 1-3-16,0 0-3 15,0 1-4-15,0 24-2 16,0 19 6-16,0 16 7 0,0 5-7 15,0 6 2-15,0-3-1 16,0-9 0-16,18-3-1 16,17-9 0-16,13-10 0 15,1-4 0-15,7-8 0 16,4-10 0-16,-4-6-1 16,8-9 1-16,-4 0 0 15,-2-19 0-15,0-15 6 16,-9-3-5-16,-1-10 2 15,-9-1-2-15,-10-4-1 16,-12 2 2-16,-11 1-1 16,-6 6-1-16,0 1 0 15,0 3 3-15,-10 6-3 16,-11 0 0-16,-2 3-3 16,-2 4 1-16,1-3-8 0,-1 4 0 15,-2 2-13-15,-4 4-16 16,6 3-45-16,-10-1-157 15</inkml:trace>
  <inkml:trace contextRef="#ctx0" brushRef="#br1" timeOffset="123934.0042">9552 7895 262 0,'0'0'13'15,"0"0"-4"-15,0 0 13 16,0 0 3-16,0 0-11 15,33 0 8-15,25 0 13 16,21 0-3-16,18 0-8 16,19 0-5-16,16 0-4 15,-8 0-4-15,10 0-2 0,3 0-7 16,-13 0 0-16,0 0-1 16,-21 0-1-1,-12 0 0-15,-23 0 0 0,-18 0 0 16,-9 0-2-16,-16 0 1 15,-6 0-1-15,-7 0-2 16,-8 0-3-16,-2 0-2 16,-2 0-6-16,0 0-12 15,0 0-35-15,-6-4-163 16</inkml:trace>
  <inkml:trace contextRef="#ctx0" brushRef="#br1" timeOffset="124182.3676">10741 7640 260 0,'-4'-2'93'16,"4"1"-83"-16,0 1 6 16,0 0-1-16,0 0-1 15,0 3-6-15,18 13 6 16,17 3 0-16,7 3-8 15,9 2-1-15,9 3-4 16,11 2-1-16,3-3-4 16,9 4-3-16,-3 2-15 15,-1-6-16-15,-1 9-162 0</inkml:trace>
  <inkml:trace contextRef="#ctx0" brushRef="#br1" timeOffset="124548.5326">12260 8239 376 0,'0'0'10'0,"0"0"-3"15,0 0 1-15,4 0 7 16,31 0-6-16,17 4 9 16,12 6-8-16,4-2 0 15,9 0 0-15,-13 0-5 16,6-1-3-16,-2-4 3 15,3 4-5-15,-20-3-1 16,-3-3-2-16,-11 5-8 16,-12-3-4-16,-13 1-21 15,-12 5-88-15</inkml:trace>
  <inkml:trace contextRef="#ctx0" brushRef="#br1" timeOffset="124842.3507">12101 8611 153 0,'0'0'42'16,"0"3"-35"-16,6 0 41 15,29-2 5-15,13 1-8 16,10-1-2-16,18 2-9 0,3-1-14 15,1 1-1 1,-1 0-4-16,-11-2-9 0,-2 2-1 16,-12-2-4-16,-11 1-1 15,-3-2-1-15,-7 0 0 16,-4 0-7-16,0 0-9 16,-9 0-16-16,-1 0-80 15</inkml:trace>
  <inkml:trace contextRef="#ctx0" brushRef="#br1" timeOffset="125785.9483">14387 7597 158 0,'-29'0'62'0,"11"0"-37"16,3 7 12-16,5-3 6 15,8-4-9-15,2 4-2 16,0-4-12-16,0 3-2 15,0 1-11-15,14 6 4 16,28 1 6-16,18 2-2 16,20-4 1-16,21-1 1 0,17-3-1 15,12-1-4 1,-8-1-3-16,-12 0-5 0,-13 0-2 16,-10 3-1-16,-4-3-2 15,-5 4 1-15,-5-4-3 16,-11 2-3-16,-9-1-2 15,-7-1-5-15,-7 4-12 16,-14-1-18-16,-13 4-67 16,-12 4-231-16</inkml:trace>
  <inkml:trace contextRef="#ctx0" brushRef="#br1" timeOffset="126318.9105">14453 8104 156 0,'2'0'22'16,"46"7"-14"-16,18-3 26 16,21 6 13-16,31-2-3 15,6 2-8-15,8 3-11 16,-12 5-13-16,-21 4 3 15,-16 1-3-15,-21 1-7 16,-15 2-2-16,-20-3-1 0,-16 2 2 16,-11 1-2-1,0 3 2-15,-48 7 3 0,-18 5-5 16,-15 0-1 0,-14 2 1-16,-8-1-4 0,-1-6 2 15,1-4-1-15,10-3 1 16,8-9 0-16,21-3 0 15,19-6 3-15,16-3 1 16,16-5-1-16,9 2 0 16,4-2-3-16,0 5 0 15,31-2 0-15,29 2 2 16,23-2 2-16,16-4 3 16,15-2 3-16,0 0 0 15,-3 1-5-15,-10 1 1 16,-7 5-2-16,-10-3 2 0,-11-1-4 15,-11 0-2 1,-11 0 0-16,-13-3-1 0,-10 0-2 16,-7 0-1-16,4 0-6 15,0 0-2-15,4 0-23 16,0 0-92-16</inkml:trace>
  <inkml:trace contextRef="#ctx0" brushRef="#br1" timeOffset="127354.3772">17680 7782 222 0,'-4'-2'55'15,"2"2"-23"-15,-2 0 4 16,2 0 3-16,2 0-5 16,-4 0-15-16,-3 2-10 15,-5 16-5-15,-7 10 2 0,-5 10 2 16,-1 5-3-16,-4 1-1 16,4 12-1-16,-6 3-1 15,-4 7 1-15,0-1 0 16,-5-6 2-16,-1-5-1 15,-6-4 0-15,-1-4-2 16,-4-5-1-16,-8 3 2 16,-10-4 1-16,0-3-3 15,-9-8 1-15,-3-2-1 16,3-5 0-16,0-8 0 16,1 1-1-16,3-9 0 15,3-6 1-15,6 0-1 16,10-6 0-16,7-13 0 0,7-3-2 15,13-3-2-15,15-5 1 16,10-3 1-16,4 0-3 16,0-3 0-16,12 5 1 15,11-1 3-15,6 0 1 16,2-2-2-16,2 5 1 16,6 0 0-16,-2 6 1 15,1 2 0-15,-1 9 0 16,-6 5 0-16,2 6 0 15,-6 1 0-15,2 0 1 16,2 13 2-16,4 10 0 16,2 5-1-16,-2 4 1 0,2-3 2 15,5 7-2 1,-5 2 0-16,6 0 0 0,1 1 1 16,7 0-2-16,-7-5 3 15,5 0-3-15,5-2 3 16,-4-5-3-16,4-3-1 15,-7-4-1-15,-1-3 2 16,-5-6-1-16,-10-3-1 16,-13-1 0-16,-1-3-1 15,-7-4-2-15,-3 3-2 16,1-2 0-16,-2 1-2 16,6-2-4-16,5 0-3 15,4 0-44-15,1 0-135 16</inkml:trace>
  <inkml:trace contextRef="#ctx0" brushRef="#br1" timeOffset="127616.3738">18125 8316 360 0,'4'0'10'0,"4"0"-10"0,4 0 1 16,7 5 1-16,10 5 3 16,0 2-5-16,2-2 0 15,-2 4-7-15,-4-3-20 16,-7 4-64-16</inkml:trace>
  <inkml:trace contextRef="#ctx0" brushRef="#br1" timeOffset="127847.9564">18184 8640 160 0,'0'10'13'0,"0"1"12"15,0 2 11-15,0-3 6 16,0 5-10-16,0-5-13 16,7 1-4-16,3 0-7 15,-8 0-4-15,2-3-4 16,-2 3-1-16,-2-2-6 16,0 1-12-16,4-3-23 15,3-2-99-15</inkml:trace>
  <inkml:trace contextRef="#ctx0" brushRef="#br1" timeOffset="128357.2893">19241 7887 264 0,'-2'0'64'15,"-2"0"-31"-15,4 0-14 16,0 0 1-16,0 0-7 16,0 10-13-16,6 10 12 15,16 5 3-15,3 7-1 16,6 0-3-16,4 6 0 15,3 0-2-15,5 3 2 16,5-5-3-16,-5-3-3 16,5-4 0-16,-11-3-5 15,-2-8 0-15,-6 1 0 0,-11-5-3 16,-5-7-1-16,-5-4-6 16,-2-2-3-16,1-1-17 15,5 0-55-15,2-18-220 16</inkml:trace>
  <inkml:trace contextRef="#ctx0" brushRef="#br1" timeOffset="128808.0302">19979 7833 342 0,'0'0'13'0,"0"0"-7"16,0 0 1-16,0 7 4 0,-4 11 2 16,-5 9 13-16,-3 2-10 15,0 5 4-15,-11 4-5 16,0 4-3-16,-4 2-1 16,2-1-6-16,-2 4 1 15,1-2-1-15,1 1 2 16,-4 0 0-16,-2 2-1 15,-4 5-1-15,-7 4-2 16,-1 1 2-16,0 2 2 16,-1-2-4-16,3-4 0 0,4-2 4 15,6 0-7 1,-2-9 1-16,6 1 1 0,2-7 0 16,2-1-3-16,4-5 1 15,-3-5 0-15,7-1 0 16,-1-4 0-16,3-5-1 15,7-5 1-15,0-8-3 16,2 0-5-16,4-3-1 16,0 0-4-16,0-3-9 15,0-16-94-15,0-7-235 16</inkml:trace>
  <inkml:trace contextRef="#ctx0" brushRef="#br1" timeOffset="129056.1005">20119 8467 216 0,'19'0'7'0,"6"10"42"15,0 3-15-15,3-3-9 16,3 2-8-16,0-3-4 0,3 0-13 16,-8-2-8-1,-3-1-20-15,-8 3-47 0</inkml:trace>
  <inkml:trace contextRef="#ctx0" brushRef="#br1" timeOffset="129266.2336">20185 8747 74 0,'-12'14'169'15,"6"0"-159"-15,0 0 25 16,1-1 3-16,5 1 3 16,0-3-20-16,0-4-2 15,0 4-8-15,0-7-8 16,0 0-3-16,0-1-8 0,5 1-5 15,3 2-30-15,2-5-119 16</inkml:trace>
  <inkml:trace contextRef="#ctx0" brushRef="#br1" timeOffset="129888.4087">21465 8077 192 0,'-23'-14'32'16,"5"1"-1"-16,11 9 36 16,5 4-8-16,2 0-20 15,0 0-25-15,0 0-10 16,0 7-4-16,2 15 0 16,23 7 14-16,6 3-4 15,9 2-3-15,3 3 2 16,11-1-3-16,8 8 3 15,10-3 1-15,0 3 0 16,3 4 5-16,-7 0-4 16,-4-1-4-16,-2 1-2 15,-2-4-1-15,-10-1 0 0,1-6-1 16,-11-6 0-16,-5-4-3 16,-4-8 0-16,-13-4-4 15,-7-11-2-15,-9 0-5 16,-2-4-3-16,0 0-2 15,0-8-29-15,-25-14-217 16</inkml:trace>
  <inkml:trace contextRef="#ctx0" brushRef="#br1" timeOffset="130211.9024">22329 8028 215 0,'-12'0'103'15,"-1"0"-98"-15,-7 10-1 16,-9 15 16-16,-7 9 4 16,3 6-10-16,-4 10 5 15,-4 2-2-15,-9 3-2 16,-4 4-1-16,-5 4 3 15,-10 8-3-15,-1-4-3 16,2-4-5-16,8-10 0 16,10-5-5-16,15-9-1 0,12-9-1 15,15-5-4-15,8-7-6 16,0-6-7-16,0-9-15 16,15-3-59-16</inkml:trace>
  <inkml:trace contextRef="#ctx0" brushRef="#br1" timeOffset="130782.3369">22879 8365 248 0,'0'-3'83'16,"0"3"-74"-16,2 0 10 15,-2 0 5-15,4 0-6 16,-4 0-15-16,6 0-2 15,0 0 3-15,5 0 6 16,3 0 0-16,-1 0 1 0,-1 0-2 16,-2 0 0-1,3 0-1-15,-3 3 0 0,5-3-3 16,1 6 1-16,3-5-2 16,-1 2-1-16,-3 4 2 15,8-5-2-15,-5 1-2 16,5 1 2-16,-2-2-2 15,-5-1 2-15,3 2-3 16,-3 0 0-16,-7-1 0 16,1 0 0-16,-4-2 0 15,0 0 2-15,-4 0-2 16,3 0 0-16,-3 0 0 16,2 0 1-16,-4 0 1 15,0 0-1-15,0 0-1 16,0 0 0-16,2 0 0 0,-2 0-6 15,0 0-9-15,4 0-16 16,-2 2-78-16,-2 3-220 16</inkml:trace>
  <inkml:trace contextRef="#ctx0" brushRef="#br1" timeOffset="131262.0875">23071 8687 56 0,'-4'0'97'15,"4"3"-77"-15,0 1 2 16,-4 1 6-16,4 2 13 16,-2 3-11-16,2 2-2 15,0 2-4-15,-4 2-3 16,4 1-4-16,-2 0-1 16,-3 3 1-16,5 2-5 15,-2 0-3-15,-2 0 0 16,2 4-2-16,2-4-2 15,-4 3 0-15,4-2-1 0,0-2-2 16,0 1-2-16,-2-6 0 16,2 1 3-16,0-6-3 15,0-2 0-15,0-6 1 16,0 0-2-16,0-3-4 16,0 0 3-16,0 0-1 15,0 0 3-15,0 0-7 16,0 0 0-16,-4-3-22 15,2-1-76-15,-2-3-91 16</inkml:trace>
  <inkml:trace contextRef="#ctx0" brushRef="#br1" timeOffset="132866.1439">8508 7003 56 0,'0'2'64'0,"0"-2"-39"16,0 2-8-16,6 3-4 15,-6 5 8-15,3 3 4 16,1 4 8-16,2 4-11 15,0 3 5-15,0 9-6 16,-4 5 2-16,2 10-3 16,-4-1-4-16,3 9-6 15,3-2 4-15,4 8-8 16,-2 0 4-16,7 5 2 16,-3 6-6-16,-6 2 2 15,3 2-2-15,3 3-1 16,-8 8 2-16,-2 5 0 15,-2 0 2-15,0 3 4 0,0-7-10 16,6 2 3-16,1 2 3 16,-3 1-5-16,-4 3 0 15,0-1 3-15,2-2-2 16,4-3-1-16,0-10-2 16,9-1-2-16,3-9 3 15,-3-2-3-15,8-5 2 16,-5-3-2-16,5-4 0 15,-4-7 0-15,-5-10 0 16,3-3 0-16,-3-8 0 16,-2-4-1-16,3-6 1 15,-9-8-1-15,0-3 0 0,-4-5-2 16,-2-3-1-16,0 0-1 16,0-3-3-16,0-16-7 15,0-13-38-15,0-12-33 16,0-12-94-16</inkml:trace>
  <inkml:trace contextRef="#ctx0" brushRef="#br1" timeOffset="134876.7357">8839 7145 155 0,'0'0'92'15,"0"0"-82"-15,0 0 0 16,0 0 0-16,0 0 10 16,0-2-2-16,0 2 1 15,0 0 15-15,27 0-5 16,-2 0 1-16,18-4-4 16,11 4-5-16,12-3-11 15,8 1-3-15,7-2 2 16,8 1-4-16,2 3 5 0,2-3-3 15,4 3-1-15,15 0 1 16,-9 0-4-16,7 0 0 16,5 0 1-16,-3 0-1 15,12 0-1-15,6 0-2 16,13 0 4-16,10 0-4 16,4-1 1-16,0-1 1 15,-10 0-1-15,-3 2 0 16,-3-1 1-16,-2 1-1 15,-11 0 2-15,4 0-3 16,-14-1 3-16,8-2-3 0,6-3 3 16,-2 0-2-1,1 1 0-15,-14 0 1 0,-9 1-2 16,-17 2 1-16,-13 2-2 16,1 0 0-16,0 0 1 15,12 0 1-15,-5 0 0 16,7 0-2-16,7 0-1 15,-24 0 2-15,1 2 1 16,-5 2-1-16,2 1 0 16,11 0 3-16,10 3-3 15,9-4 0-15,1 3 1 16,5-4-2-16,-1-3 2 16,9 3-1-16,0-2 1 15,4 1 0-15,-4 0 2 16,-7 2-3-16,-3-1 1 0,-9-1 0 15,2 2-1-15,-8-3-1 16,2 2-3-16,-4 2 4 16,0-2 4-16,6 1-4 15,7 2 0-15,1-2 1 16,7 0-1-16,-3-1-2 16,1-2-1-16,1-1 3 15,13 0 5-15,1 0-5 16,1 0 0-16,-11 0 0 15,-5 0 0-15,-3 0 1 16,9 3-1-16,12-3 2 16,5 1-2-16,-3 1 2 0,-4 0-2 15,-12 6-1-15,-5-2 1 16,7 2 0-16,6 2-1 16,4-5 1-16,4 1 0 15,3 0 0-15,1-3 0 16,4-1 0-16,7-1 2 15,0 2-1-15,-1 0 0 16,-3 0 1-16,0 2-2 16,3 0 3-16,13 1-3 15,7 0 1-15,3 1 1 16,7-3-2-16,4-3-1 16,8 3 1-16,4-3-1 0,-4-1-1 15,-8 0 2 1,-9 2 0-16,-6-1 2 15,-6 2-2-15,1-3 0 0,5 4 1 16,13-2 0-16,12-2 0 16,2 0 0-16,-4 0-1 15,-14 0-2-15,-22 0-1 16,-9 0 3-16,-11 0 0 16,-12 0 0-16,-10 1 0 15,-9 2 0-15,-8-2 1 16,-9 4-1-16,-9-2-1 15,-15 1 1-15,-11-1 0 16,-12 0 0-16,-10 0 0 16,-8-2 0-16,-9-1-2 15,4 4 1-15,5-3 1 0,-3 1 0 16,-1-1 0-16,-3-1 0 16,-4 0 0-16,-2 3 0 15,-2-3 0-15,-2 1 0 16,0-1 0-16,0 0 0 15,0 0-2-15,0 0 1 16,0 3-1-16,0-3 1 16,0 0 0-16,0 0 1 15,0 1-1-15,0-1 0 16,0 2 0-16,0 6 0 16,0 4 1-16,0 6 4 15,0 6-3-15,0 3-1 0,0 6 1 16,0 0-1-16,-2 7 1 15,-4 4 3-15,-4 4-4 16,0 0 2-16,1 2 0 16,-3 2-1-16,6-3-1 15,-5 5 3-15,3 0-3 16,-2 5-1-16,1 7 1 16,3 5 1-16,2 1 2 15,4-4-3-15,0-2 2 16,0-3-2-16,0 1 0 15,0-1 1-15,0 3-1 16,0 0 0-16,-6 0 0 16,-7-5 0-16,-3-1 3 0,1-2-3 15,-1-1 0 1,4 2 1-16,-1-1 0 0,3-3-1 16,4 3 0-16,-1-3 0 15,1 4 0-15,0-1 2 16,4-1-2-16,-2-3 1 15,4-6-1-15,-2-4 1 16,2-3-1-16,0-4 0 16,0-2 0-16,0-1 1 15,0-3-1-15,0-3-2 16,0-3 2-16,0-4 0 16,0-5-1-16,0-5 1 15,0-3-4-15,2-5-3 16,-2-3-7-16,0-3-11 0,-2-21-63 15</inkml:trace>
  <inkml:trace contextRef="#ctx0" brushRef="#br1" timeOffset="136727.3987">8818 9672 269 0,'15'0'30'0,"-9"0"-20"0,-6 0 3 16,0 0 3-16,4 0 0 16,2 0-9-16,1 0 1 15,9 0 4-15,11 0 8 16,10 0 1-16,17 0 1 16,16 0-4-16,0 0-6 15,9 0-2-15,10-1-3 16,2-3 4-16,12 4 1 15,11 0-3-15,-2 0 5 16,9 0-8-16,-5 0 1 16,2 0-3-16,-2 0-1 15,2 0 1-15,18 0 1 0,5-3-2 16,16 2 1-16,6-3-2 16,-2 2-1-16,3 2 1 15,3-3 0-15,-2 3 1 16,-3 0-2-16,-3 0 0 15,-2 0 2-15,0 0-2 16,-8 0 1-16,6 0-1 16,-4 0 1-16,-11 0-2 15,5 0 0-15,-4 0 0 16,-1 3-2-16,-1-1 1 16,-11 3 1-16,-6-2 0 15,0 2 1-15,4 1-1 16,2-1 2-16,15 1-1 0,-9 2 1 15,4 2-2-15,3 1 1 16,12-1 0-16,21 3 0 16,8-2-1-16,-1 0-1 15,-3 0 0-15,-6-3 1 16,-3 2-1-16,-5 1 1 16,-7 4-1-16,-4-1 1 15,-2 0 1-15,6-1 0 16,-4 1-1-16,4 1 0 15,6-1 2-15,13-6-2 16,16-2 0-16,4-2 0 16,9-2-1-16,-9-2 1 15,3 0 0-15,-11 0 0 0,-6 0-1 16,-6 3 1-16,-5-1 0 16,9 2 1-16,-2-3 0 15,8 2 0-15,8-3-1 16,7 0-1-16,-5 0 1 15,-4 0 0-15,-14 0 0 16,-4 0-4-16,-11-4 4 16,-4 0 0-16,-12 2 0 15,-9 2 1-15,-3 0-1 16,-9 0 0-16,2 0 0 16,-8 0 0-16,0 0 0 15,-9 0 0-15,-1 0 1 16,-7 0-1-16,-8 0 0 0,-4 0 1 15,-10 2-1-15,-11 2 0 16,-8-3 0-16,0 2 1 16,4-3-2-16,7 3 1 15,12 1-1-15,5-4 1 16,8 0-1-16,-1 0-2 16,0 0 3-16,-6 0-4 15,-8 0 3-15,-13 0 1 16,0 2 0-16,-8 1 0 15,-2 3 1-15,-6-5 0 16,-5 5-1-16,-1-2 1 0,-5 1-1 16,-1-5 0-1,-5 2 0-15,-2 0 2 0,-4-2-2 16,0 0 0-16,-2 0 0 16,2 0 1-16,4 0-1 15,-2 0 0-15,2 0 0 16,1 0 0-16,-12 0 0 15,-5-2 0-15,-5 0 0 16,-3 2 0-16,-5 0 0 16,0 0 0-16,0 0-1 15,-1-3 1-15,1 3-3 16,0 0-3-16,-4-6-4 16,-2-5-6-16,0 0-21 15,0-3-42-15,0-7-227 16</inkml:trace>
  <inkml:trace contextRef="#ctx0" brushRef="#br1" timeOffset="144850.3419">22195 9294 4 0,'0'-5'47'0,"0"2"-41"0,0 0 0 16,0 2-3-16,0-2-3 16,0 3-6-16,-2 0-13 15,-3 0-22-15</inkml:trace>
  <inkml:trace contextRef="#ctx0" brushRef="#br1" timeOffset="147506.4714">22095 9318 133 0,'-6'-7'74'0,"0"7"-36"15,0 0 11-15,2-3 3 16,4 3-13-16,0-1-7 15,0-1-10-15,0 0-8 16,0 2-7-16,0 0-2 16,0 0-3-16,0 0-2 0,0 0-4 15,0 0-4 1,0 0-6-16,0 0 3 0,0 0 2 16,6 2 4-16,10 4-7 15,3-1-6-15,0-1-11 16,-3-1-30-16,3-3-57 15,-5 0-66-15</inkml:trace>
  <inkml:trace contextRef="#ctx0" brushRef="#br1" timeOffset="171054.7778">25525 7102 5 0,'0'0'12'16,"0"0"-4"-16,0 0 2 16,0 0 2-16,0-1-3 15,0 1-4-15,0 0-3 16,0 0-2-16,0 0 1 16,0 0-1-16,0 0 0 15,0 0 0-15,0 0-1 0,0 0 2 16,-2 0-1-16,2 0 0 15,0 0 4-15,0 0-1 16,0 0 1-16,0 0-4 16,0 0-1-16,0 0-11 15,0 0-17-15</inkml:trace>
  <inkml:trace contextRef="#ctx0" brushRef="#br1" timeOffset="171534.4084">25481 7123 7 0,'0'0'43'0,"0"0"-16"16,0-2-5-16,0 2-7 16,0 0 1-16,0 0-3 15,0 0-3-15,0 0-1 16,0 0-6-16,0 0-3 15,0 0-3-15,0 0-7 16,0 0-15-16,0 0 3 16,5 0-59-16</inkml:trace>
  <inkml:trace contextRef="#ctx0" brushRef="#br1" timeOffset="180842.0927">25688 6793 150 0,'-21'-19'36'16,"-5"3"13"-16,13 9 18 15,1 2-23-15,6 2-3 16,3 3-2-16,-1-1-8 15,4 1 0-15,0 0-9 16,0-2-2-16,0 2-9 0,0 0-2 16,0 0-5-16,0 0 0 15,0 0-1-15,0 0-3 16,4 0 0-16,30 0-2 16,19 2 2-16,18 5 7 15,-1 2-7-15,-6 1 0 16,-14 2-2-16,-9 2 2 15,-10 3-2-15,-2 1 2 16,-8 2-1-16,-9-2-2 16,-6 4 2-16,-6-3 0 15,0 0 1-15,-18 2 0 16,-28-1 2-16,-20 0-1 16,-11-1 4-16,-1-2-5 0,10-5 0 15,18-4 1 1,21-5-1-16,17 1-1 0,12-4-2 15,0 1-8-15,2 4-8 16,37 1 2-16,13 4 17 16,12-3 1-16,-8 3-1 15,-7-3 0-15,-10 2 2 16,-14 3-2-16,-6 0 3 16,-7 3-1-16,-5 0 0 15,-7 3 0-15,0-1 2 16,0 0 1-16,0 5-1 15,-19-4-3-15,-12 3 1 16,-4-4 2-16,-2 0-2 16,-1-2-1-16,3-8-1 0,6 1 0 15,2-5 0-15,1-3-3 16,1 0-1-16,-6 0-12 16,2-7-25-16,8-9-98 15</inkml:trace>
  <inkml:trace contextRef="#ctx0" brushRef="#br1" timeOffset="182118.9824">26296 6529 123 0,'-15'-8'33'16,"-3"-1"-23"-16,-5 0 20 15,-4 1 5-15,-2 1-6 16,-2 0-7-16,-4 3-2 0,0-1 1 16,2 1-5-16,0 2-3 15,2 2-2-15,0 0-3 16,-4 0 4-16,2 0-3 16,-5 5-2-16,-1 10-4 15,2 3 2-15,-7 4-4 16,1 4 2-16,2-4 3 15,3 3-4-15,7 0 0 16,-2 1 2-16,9 3-4 16,3 1 4-16,2 0-4 15,3-1 2-15,5 3-1 16,5-1-1-16,-2 1 2 16,4-3-1-16,-2 1-1 0,-1-1 2 15,5-2 0 1,2 0-2-16,0-3 2 0,0-1 1 15,0-1-3-15,0 1 0 16,13 3 0-16,5-3 1 16,5 2-1-16,-2-1 0 15,4 0 2-15,-1-1-1 16,3-2-1-16,0 0 4 16,-2-2-3-16,0-5 1 15,-2-2-1-15,5 0 1 16,3-5-2-16,7 1 1 15,9-5 5-15,3 1 4 16,-1 0-4-16,3-1 0 0,-6-3-3 16,-1 3 4-16,-8 0-2 15,-6-3 0-15,-2 0-2 16,-4 0 0-16,2 0 2 16,6 0 2-16,4-6-1 15,0-5 0-15,1 0-3 16,3-1 0-16,-4-5 0 15,-2 1-1-15,-4-3 1 16,-2-2-3-16,-2 3 2 16,-4-4 1-16,-5-3 0 15,1 3-1-15,-9-1 2 16,3-3-4-16,-1 1 5 16,-6-3-5-16,3 1 0 15,-3 1 0-15,-2-4 1 0,-4 1-1 16,0 3 0-16,0-2 2 15,0-1 1-15,0-1-2 16,0 1 0-16,-4-2-1 16,-2 0 0-16,-3 5 2 15,-1 3-2-15,4 4 3 16,-2 1-1-16,-5 7-1 16,1-1 2-16,-5 0-1 15,1-1 2-15,1-1-3 16,3 3 2-16,-1 1-3 15,-3-1 2-15,3 4-1 16,1-3 1-16,0 1-1 0,-1-2 1 16,1 3-1-16,-1-3-1 15,1 3 0-15,0 0 0 16,1 2 0-16,5-1 1 16,-4 2-1-16,2-2 0 15,-3 1-1-15,-1 2 0 16,4-1 0-16,-3-1-1 15,3 2-2-15,-2-1 3 16,3 3-1-16,1-1-1 16,0-1 0-16,0 2 0 15,-5 1-1-15,5-1-6 16,-2-1 4-16,2 3-5 16,-5 0 2-16,3 0-3 15,-4 0-9-15,-5 5-9 0,5 5-32 16,1-3-118-16</inkml:trace>
  <inkml:trace contextRef="#ctx0" brushRef="#br1" timeOffset="185020.2626">22575 7885 56 0,'0'-9'33'0,"-4"5"-20"16,-4-2 2-16,1 5 6 0,7 1-2 16,-4-2-1-1,2 1 6-15,2 1-5 0,0-4 8 16,0 4 2-16,0 0-5 15,0 0-4-15,0 0 1 16,-4 0-5-16,4 0 0 16,0 0-7-16,0 0-2 15,0 0-1-15,0 0-3 16,0 0-3-16,-2 0 0 16,2 0 3-16,0 0-3 15,0 0 1-15,-4 0-1 16,2 0 0-16,2 0-1 15,-11 0 1-15,-1 7 0 16,-11 3 0-16,-1 3 0 0,-1 5-2 16,0-4 1-16,6 5-1 15,1 0-1-15,-1-2 1 16,1 5 1-16,-5 3 0 16,-2-6 0-16,2 3-4 15,3-3-1-15,-7 0-1 16,6-1-8-16,-4 0-13 15,2 1-9-15,1 2-46 16,1-1-86-16</inkml:trace>
  <inkml:trace contextRef="#ctx0" brushRef="#br1" timeOffset="190695.1098">1978 12452 295 0,'-8'0'42'0,"-4"0"-16"0,5 0 11 16,7 0-1-16,0 0-10 16,0 0-5-16,0 0-7 15,0 0-1-15,0 0-3 16,0 0-5-16,0 1 4 16,0-1-7-16,0 0-1 15,0 0 0-15,27 0-1 16,17 0 5-16,16 3 1 15,4 1-4-15,0 3-1 16,8 4 0-16,0 0-1 16,5 8 0-16,-5 3 1 15,-10 3-1-15,-2 9-1 16,-14 3 0-16,-1 2 1 0,-18 2-1 16,0 3 0-16,-21 5 0 15,-6-6 1-15,0 4 0 16,0-3 0-16,-35-6 0 15,-2 1 0-15,-15-9 2 16,0 0-2-16,-18-9 0 16,-4-1 0-16,-11-7 0 15,0-6 0-15,9-7 0 16,12 0 0-16,6-14 0 16,19-8 0-16,-1-3-1 15,15-1 0-15,11-3-2 16,8 2 1-16,6-1 2 0,0 1-1 15,0 2 0-15,18 3 1 16,9 0-1-16,13 3 1 16,-3 4 0-16,10 1 0 15,5 3 0-15,12 5 0 16,-4 6 0-16,-8 0 0 16,-1 0 0-16,-7 0-1 15,-3 2 1-15,-10 6 0 16,-4-1-2-16,6 0 1 15,-14 0 1-15,-5-2-2 16,-1-5 1-16,-9 3-3 16,-2-3-1-16,-2 0 2 15,0 0-4-15,0 0-16 16,0 0-52-16,0-8-173 16</inkml:trace>
  <inkml:trace contextRef="#ctx0" brushRef="#br1" timeOffset="191476.4525">3268 12229 128 0,'-6'-3'87'0,"6"3"-54"0,0 0-1 16,0 0-3-1,0 0-11-15,0 3-8 0,0 20-5 16,0 6 6-16,0 15 8 15,-6 6 1-15,0 6-4 16,-7 6-4-16,7 9 3 16,-9 2-3-16,7 1 0 15,-2 1-4-15,4-4-1 16,6-5 0-16,0-1-2 16,0-2-5-16,0-8 3 15,0-4-2-15,0-7 1 16,0-8-1-16,0-9 1 0,0-10-1 15,0-9-2-15,0-4 2 16,0-4-1-16,0 0 4 16,0 0 0-16,0 0 1 15,0 0-3-15,0 0-1 16,0 0-1-16,4 0 0 16,14 0-3-16,18 0 3 15,7 0 0-15,11 0 0 16,-5 0 0-16,-1 0-1 15,-3 0 1-15,1 0 1 16,-19 0-1-16,-3 0 0 16,-3 0 0-16,-15 1-2 15,7-1 2-15,-13 3-3 0,0-3 3 16,0 0-3 0,0 0-6-16,0 0 1 0,0 0-18 15,-6 0-161-15</inkml:trace>
  <inkml:trace contextRef="#ctx0" brushRef="#br1" timeOffset="191844.2613">1315 13609 52 0,'0'-4'0'0</inkml:trace>
  <inkml:trace contextRef="#ctx0" brushRef="#br1" timeOffset="194894.6434">1809 13668 169 0,'-15'0'22'0,"-10"0"-11"15,-8 0 10-15,2 0 16 16,11 0 2-16,1 0 6 0,5 0-4 16,5 0-15-16,5 0-2 15,2 0-9-15,2 0-1 16,0 0-5-16,0 0-7 15,0 0 0-15,0 0-1 16,0 0-1-16,15 0 0 16,24 7 3-16,17 4 4 15,12 3 0-15,17-1 0 16,18 0-2-16,27 2 0 16,25-4 1-16,19 0 0 15,14 0-2-15,-4-7-2 16,-4 3 2-16,-4-3-3 15,-13 3 0-15,-6-3 0 0,-23-1-1 16,-12-3 0 0,-18 4 1-16,-18-4-1 0,-15 0 1 15,-18 4-1-15,-15-4 1 16,-13 4-1-16,-3-1 0 16,-9-3 0-16,-7 0-1 15,0 0-1-15,-4 0 1 16,-2 0-7-16,0 0-3 15,0 0-4-15,-8 0-30 16,-40 1-216-16</inkml:trace>
  <inkml:trace contextRef="#ctx0" brushRef="#br1" timeOffset="195480.3983">1958 14229 248 0,'-13'-4'64'16,"13"4"-28"-16,0 0-14 15,0 0-5-15,0 0-7 16,13 0-5-16,38 0 3 0,32 11 4 16,16 5-2-16,19 1 3 15,-2 7-10-15,-11 7-2 16,-8 6 2-16,-14 11-1 16,-23 1 0-16,-17 5-1 15,-18 1 2-15,-17 4 4 16,-8-1-4-16,-18 1 2 15,-34 0-2-15,-26-1-3 16,-7-9 1-16,-6-6 1 16,-6-6 1-16,-7-12-2 15,13-6 2-15,0-8-3 16,7-11 0-16,18 0 0 0,8-19 0 16,14-10-4-16,11 0-1 15,13-4-1-15,20 0 6 16,0 3-5-16,20 0 5 15,26 3 0-15,18-1 0 16,8 3 1-16,5 7-1 16,7 4 0-16,-1 6 4 15,2 2-4-15,-13 4 0 16,0 2-3-16,-20 0 2 16,6 0-6-16,-8 0 1 15,-3 4-16-15,-1-4-70 16</inkml:trace>
  <inkml:trace contextRef="#ctx0" brushRef="#br1" timeOffset="196081.0122">3386 14234 170 0,'10'0'107'16,"-1"2"-103"-16,5 20-4 15,5 16 22-15,-7 13-2 0,-6 11 3 16,2 12-6-16,-3 2-4 16,-3 1 2-16,-2 4 1 15,0-1-3-15,0-6-6 16,0-6-5-16,0-7 1 15,0-10 0-15,0-14 3 16,0-8-4-16,0-13-1 16,0-7 1-16,0-9 0 15,0 0 0-15,0-9 3 16,0-20-5-16,0-17 0 16,0-1-3-16,10 0 3 15,19 6 0-15,2 5 0 16,0 9 0-16,10 6 0 15,-8 3 0-15,9 11 0 16,1 3 1-16,1 4-2 0,3 4-1 16,-6 18 2-16,7 7 2 15,-15 10-1-15,0 5 1 16,-8 1-1-16,-23 3 0 16,-2 2 2-16,0-5 2 15,-21-1-2-15,-18-5 3 16,0-8-1-16,-9-5 0 15,5-8 4-15,-9-4-1 16,7-6-5-16,-9-8 1 16,4 0-4-16,3-4-1 15,10-11-5-15,-5-6-3 16,11-1-13-16,13-5-35 0,11-3-134 16</inkml:trace>
  <inkml:trace contextRef="#ctx0" brushRef="#br1" timeOffset="196778.9369">5172 13615 298 0,'0'-3'0'0,"0"3"0"16,25 0 5-1,26 8 9-15,26 0 2 0,16-2-3 16,16-1 6-16,9 1-5 16,-6-4 4-16,-3 1 2 15,-11-3-7-15,-20 0-7 16,-20 0-4-16,-25 0-2 15,-14 3-7-15,-15 0-7 16,-4 5-28-16,-31 6-69 16</inkml:trace>
  <inkml:trace contextRef="#ctx0" brushRef="#br1" timeOffset="196989.0301">5120 14078 253 0,'0'0'11'0,"0"0"-6"16,42 0 23-16,20 0 14 15,22 0-10-15,26 0-19 16,20 0-3-16,-2 0-2 16,3 0-7-16,-7 0-1 15,-21 0-10-15,-12 11-16 16,-19-3-101-16</inkml:trace>
  <inkml:trace contextRef="#ctx0" brushRef="#br1" timeOffset="208461.5425">9128 12911 57 0,'0'-6'109'15,"0"-1"-87"-15,-10-2-3 16,-2 6 18-16,10 0-1 15,-3 3-8-15,5 0-13 16,0-1-5-16,0 1-1 16,0 0 1-16,0 0 1 15,0 0 3-15,0 0 1 16,0 0 1-16,0 0-1 16,0 0 1-16,0 0-3 15,0 0-2-15,0 0 0 16,0 0-5-16,0 0 4 15,0 0-5-15,0 0 1 16,0 0 2-16,0 0-5 0,0 0 0 16,0 0-1-16,0 0 1 15,0 0-1-15,0 0 0 16,0 0 0-16,0 0 3 16,0 0-5-16,0 0 4 15,0 0-3-15,0 0-1 16,0 0 0-16,0 0 1 15,0 0-1-15,0 0 0 16,0 0-1-16,0 0-1 16,0 0 1-16,0 0-2 15,0 0 2-15,0 0 1 16,0 0-1-16,0 0-2 0,0 0 0 16,0 0 3-16,0 0-2 15,0 0 0-15,0 0 4 16,0 0-2-16,0 0 0 15,0 0-2-15,0 0 1 16,0 0 0-16,0 0 1 16,0 0-2-16,0 0 0 15,0 0 1-15,19 0 1 16,20 1 0-16,1 5 1 16,13 3-1-16,7 1 0 15,6 2 2-15,9-5-2 16,14 4 1-16,8-4 0 15,6 0 0-15,7 1 0 0,-1 3 2 16,-1-1-3-16,-5-3 0 16,-6 4-1-16,3-3 1 15,7 0 0-15,-4-1-3 16,-5-6 3-16,-18 2 0 16,-16-3 0-16,-24 3-1 15,-16-3 1-15,-9 0 0 16,-9 0 1-16,-6 0-1 15,0 0 3-15,0 0-1 16,0 0-1-16,0 0-1 16,0 0-1-16,0 0 1 15,0 0-4-15,0 0-1 0,0 3-4 16,0-2-10 0,-6 14-40-16,-42 4-139 0</inkml:trace>
  <inkml:trace contextRef="#ctx0" brushRef="#br1" timeOffset="209722.0444">9013 13551 198 0,'0'0'42'15,"0"0"-27"-15,0 0 11 16,0 0 4-16,0 0-11 15,0 3-10-15,0 0-7 16,8 0 4-16,25-1 4 16,6 2 3-16,13 1-2 15,-9 0 1-15,11-2-2 16,-10 0 0-16,3-1-5 16,-1-2 2-16,-1 0-3 15,-2 0-2-15,5 4 3 16,-3-1-4-16,7-1 3 15,-6 3 0-15,7-2-3 0,3 5 2 16,4-2-3 0,4 2 3-16,6 3-2 0,3 0-1 15,3 1 0-15,-3 3 1 16,-1-1-1-16,-20-3 0 16,-1 0 0-16,-13-4 0 15,-3 0 1-15,-17-6-1 16,-5-1 0-16,-5 0 0 15,-4 0 0-15,-2 0 0 16,2 0 0-16,-2 0 0 16,-2 0 0-16,5 0 2 15,-3 0-1-15,-2 0 1 16,4 0 0-16,-4 0-1 16,0 7 0-16,-11 8 3 0,-26 6-3 15,-6 2 0-15,-7 6 2 16,-8 0-1-16,-8 9-2 15,-4 4 0-15,-7 4 2 16,3 1-2-16,-3-3 0 16,5 0 1-16,2 0-1 15,-9-1 0-15,7 1 0 16,0 0-1-16,5-3 1 16,1 0 0-16,0-4 0 15,6-4 0-15,2-4 0 16,11-8-1-16,3-1 1 15,11-7 0-15,13-4-1 16,3-5 1-16,9-1-1 0,8-3 0 16,0 0-4-16,0 3 1 15,0-3-2-15,6 4 6 16,31 1-1-16,11-5 2 16,12 2-1-16,4-2 2 15,21 0 0-15,16 3 0 16,19 2 1-16,16 6 0 15,7 0 1-15,-9 3-4 16,-10 2 0-16,-20 2 1 16,-5-4-1-16,-17-2 0 15,-3 2-2-15,-9-7 2 16,-10 1 0-16,-16-1 0 0,-9-4 1 16,-4-3 0-1,-11 2-1-15,-3-2 0 0,-9 0 1 16,-4 0-1-16,7 2 0 15,-5-2 0-15,-6 0-1 16,6 0 1-16,0 0-1 16,1 4 0-16,1-4-2 15,4 0 1-15,1 0-2 16,-1 0-3-16,0 0-5 16,3 0-14-16,-9 0-60 15,-6 0-209-15</inkml:trace>
  <inkml:trace contextRef="#ctx0" brushRef="#br1" timeOffset="214927.8797">12973 13067 203 0,'15'0'28'0,"-9"0"-21"15,0 0 12-15,-2 0 13 0,7 0-5 16,-11 0-8 0,6 9-4-16,0 6 4 0,-4 11-1 15,2 10-3-15,-4 5 0 16,0 7-5-16,0 7-1 15,-6 11 0-15,-29 7-4 16,-9 4 0-16,-9 8 2 16,-3-5-7-16,-14 1 2 15,-3-6 0-15,1-6 1 16,2-10-3-16,-1-5 4 16,-1-10-4-16,0-4 1 15,-1-10-1-15,5-8 0 16,8-12 0-16,0-10 0 15,9 0 0-15,-1-22-5 16,6-21-5-16,5-20-6 0,16-14-5 16,7-2 2-16,11 4 9 15,3 16 9-15,4 9 1 16,0 17 0-16,0 14 0 16,0 8 1-16,6 11-1 15,5 0 0-15,14 8 0 16,10 17 6-16,8 15 2 15,17 8 2-15,4 7-1 16,13 4-5-16,9 2 2 16,12-1-3-16,3 0-2 15,4-2 3-15,1-4-4 16,-9 2 1-16,-6-5 2 0,-15-3-1 16,1-8-2-16,-17-11 0 15,-15-3 0-15,-10-8 2 16,-16-6-1-16,-7-5-1 15,-7-4 0-15,-3-3-1 16,-2 0-1-16,0 0 2 16,0 0-9-16,0-18-15 15,4-11-119-15</inkml:trace>
  <inkml:trace contextRef="#ctx0" brushRef="#br1" timeOffset="215211.9619">13885 13900 331 0,'0'0'30'0,"0"0"-30"16,0 0 0-16,10 0 2 15,5 10 0-15,3 7 0 0,9-1-2 16,-8 3-13 0,-1-1-17-16,-9-4-78 0</inkml:trace>
  <inkml:trace contextRef="#ctx0" brushRef="#br1" timeOffset="215430.7052">13980 14299 247 0,'0'15'58'0,"-4"-1"-55"15,2 4 5-15,-4 1 10 0,6 3 2 16,0 3-5-1,0-2-7-15,0 3-4 16,0-2-4-16,0-2 0 0,0 2-4 16,0-4-5-16,0-1-26 15,0-8-50-15</inkml:trace>
  <inkml:trace contextRef="#ctx0" brushRef="#br1" timeOffset="216307.8793">15553 13276 222 0,'-6'-9'63'16,"-2"6"-43"-16,8 3-8 15,0 0 9-15,0 0 0 16,0 0-16-16,0 0-2 0,0 3-1 16,2 16 6-16,27 11 6 15,6 6-3-15,-2 4 3 16,8 8-3-16,0 0-2 16,-1-1 1-16,5-3-6 15,-6-3 2-15,1-5-2 16,-7-2-1-16,2-5-3 15,-6-7-1-15,-8-4 1 16,-5-6-3-16,-3-5-6 16,-7-4-5-16,0-3-14 15,0 0-56-15,4-14-189 16</inkml:trace>
  <inkml:trace contextRef="#ctx0" brushRef="#br1" timeOffset="216665.5983">16510 13276 220 0,'-29'29'27'0,"-4"10"-12"15,-2 9 7-15,-2 11 5 16,-5 3-4-16,-1 4 0 15,2 5-9-15,-3-2 1 0,3 5 0 16,-7 5-4 0,-3 3 0-16,-9-1-4 0,-6 6-1 15,-7-1-1-15,1 5 0 16,4 0-3-16,-5-1-2 16,9-11 1-16,8-5-1 15,7-12 0-15,12-10 0 16,8-4 0-16,6-16-1 15,8-1-1-15,5-14 0 16,8-10-5-16,-2-4-8 16,4-3-10-16,0-14-57 15</inkml:trace>
  <inkml:trace contextRef="#ctx0" brushRef="#br1" timeOffset="216935.9935">16789 14083 304 0,'6'0'59'16,"-2"0"-59"-16,5 0 0 15,7 6 9-15,-1 2 2 0,10 3-7 16,8 0-3-16,-2-3-1 16,2-1-4-16,2 1-8 15,-6 2-36-15,-15 0-240 16</inkml:trace>
  <inkml:trace contextRef="#ctx0" brushRef="#br1" timeOffset="217176.645">16857 14534 294 0,'-6'19'7'0,"0"6"2"16,4 4 9-16,2-3 1 15,0 3 3-15,0 0-6 16,0 1-10-16,8 0-3 15,3-1 3-15,1-1-6 16,-4 3 0-16,0-10-7 16,-1 1-8-16,-7-7-22 15,0-8-83-15</inkml:trace>
  <inkml:trace contextRef="#ctx0" brushRef="#br1" timeOffset="218280.7584">18968 13678 136 0,'0'-9'55'0,"0"1"-15"16,0 3 16-16,0 2-3 16,0 3-18-16,0 0-14 15,0 0-9-15,0 0 0 16,0 0-7-16,0 0 0 15,23 0-4-15,26 0 5 16,24 0 0-16,15-3-3 16,12 0 4-16,7 1-1 15,5-1-1-15,2 3-1 0,-5 0 1 16,-8 0-4 0,-14 0-1-16,-14 0 1 0,-20-3-2 15,-20 3 0-15,-8-2-3 16,-10 2-1-16,-7 0-4 15,-8 0-7-15,0 0-18 16,0 0-47-16,-50 13-142 16</inkml:trace>
  <inkml:trace contextRef="#ctx0" brushRef="#br1" timeOffset="218615.3712">18896 14024 324 0,'-9'0'20'0,"5"0"-12"16,4 0 16-16,0 0 13 16,0 0-19-16,0 0-12 15,17 1-6-15,32 1 7 16,30 2 5-16,22-4-3 15,15 0 1-15,14 0-5 16,9 0 0-16,12-4-1 16,6 1 0-16,-6-5 2 15,-21 5-5-15,-23-1-1 16,-32 1-1-16,-17 0-1 0,-21 2-3 16,-12-3-1-16,-9 0-4 15,-10 0-8-15,-6 1-28 16,0-4-110-16</inkml:trace>
  <inkml:trace contextRef="#ctx0" brushRef="#br1" timeOffset="218992.1772">19439 12226 243 0,'-16'-8'31'15,"9"5"-1"-15,7 3 8 16,-2 0 3-16,2 0-19 15,-6 3-14-15,-10 19-5 16,-7 17 4-16,-10 13 1 16,-4 3-1-16,-9 5-1 15,1-2-4-15,-7 2 4 16,0-3-2-16,-1-2-2 16,-1 1-2-16,4-11-5 0,5-10-3 15,14-12-11-15,12-16-21 16,17-7-126-16</inkml:trace>
  <inkml:trace contextRef="#ctx0" brushRef="#br1" timeOffset="219194.0003">19435 12438 313 0,'12'8'0'16,"11"6"0"-1,8 8 17-15,11-4 1 0,-1 5 2 16,2-1-10-16,1 0-10 16,-1 0 0-16,3-3 0 15,-9 3-11-15,-4-4-28 16,-19-1-91-16</inkml:trace>
  <inkml:trace contextRef="#ctx0" brushRef="#br1" timeOffset="219366.1113">19338 12872 295 0,'-2'0'8'0,"2"0"-8"16,0 0 0-16,2 3 13 0,39-3 3 16,13 0-3-16,8 0-13 15,-6 0 0-15,-9 4-21 16,-11 6-39-16</inkml:trace>
  <inkml:trace contextRef="#ctx0" brushRef="#br1" timeOffset="219780.0577">19292 13161 41 0,'34'0'23'0,"13"1"49"0,9-1-6 15,14 3-26-15,5 1-18 16,-1 3-6-16,-4 1-11 16,-14 6-1-16,-13 1-4 15,-7 0 1-15,-24-1 0 16,-6 3 5-16,-6 2-1 16,-8 0 4-16,-33 3 0 15,-15 0-3-15,-2-3 0 16,-4 0-4-16,6-6 2 15,2-4-3-15,11-3 0 16,2-2-2-16,10-1 2 16,8 1-1-16,8 0 1 15,11-3 0-15,0 1-1 16,4 2 0-16,0 0-7 16,0 6 2-16,27 1 5 0,10 1 2 15,7-1 1-15,9-3 3 16,9 2-1-16,9-2-3 15,-1-4-2-15,8-1-9 16,-5 0-24-16,-1 0-88 16</inkml:trace>
  <inkml:trace contextRef="#ctx0" brushRef="#br1" timeOffset="220471.0267">22186 13522 304 0,'-16'0'35'16,"-9"13"-28"-16,0 9-6 16,-6 12 15-16,-4 3-1 15,4 7-7-15,2 7 3 16,2 7-4-16,5 5 2 16,5 0 1-16,3 3-6 15,7-8-2-15,7-3-2 16,0-10 0-16,0-5 3 0,31-8-3 15,7-1 2-15,5-13 0 16,5-4-2-16,7-14 9 16,18 0 1-16,16-14 9 15,10-23-12-15,10-10-2 16,-1-13-5-16,-15-13 0 16,-10-5-2-16,-21-1-3 15,-19 1 3-15,-20 12 2 16,-23 7 2-16,0 7 5 15,-25 5 2-15,-29 9 1 16,-12 3-5-16,-13 8 0 16,-5 6-2-16,-9 13 1 15,2 8-3-15,-4 0-1 0,2 12-9 16,8 13-5 0,6 7-11-16,13 3-49 0,6 5-314 15</inkml:trace>
  <inkml:trace contextRef="#ctx0" brushRef="#br1" timeOffset="251116.0813">14023 16163 25 0,'0'0'18'0,"-10"0"-18"16,-4 4-34-16</inkml:trace>
  <inkml:trace contextRef="#ctx0" brushRef="#br1" timeOffset="252564.0157">13722 16392 225 0,'-3'0'26'0,"3"0"-20"16,0 0 9-16,0 0 31 15,0 0-20-15,0 0-11 16,0 2-6-16,0-2 2 0,0 5 2 16,0-5-2-1,0 0-3-15,0 0 0 0,0 0-4 16,0 0 4-16,0 2 0 16,0-2 0-16,0 0-5 15,0 0 1-15,0 0 0 16,0 0 0-16,0 0-2 15,0 0 1-15,0 0 3 16,0 0-5-16,0 0 0 16,0 0-1-16,0 0 1 15,0 0 0-15,0 0 0 16,0 0 0-16,0 0-1 0,0 0 1 16,0 0-1-1,0 0 1-15,0 0-1 0,0 0 0 16,0 2 0-16,0-2 2 15,0 0-2-15,0 0 0 16,0 0 1-16,0 0-1 16,0 3 0-16,0 0 0 15,0 0 0-15,9-3 0 16,7 4 1-16,1-2-1 16,-3 1 0-16,9-1 0 15,-2 3 1-15,6 2-1 16,4-2 1-16,2 0-1 15,8 0 0-15,7 2 0 16,1-3 0-16,11-1 2 16,0 2-2-16,6-5 3 0,-2 0-2 15,2 0 2 1,5 0 0-16,-11 0-3 0,-5 0 2 16,-7 0-1-16,-11 0 0 15,-6-2 0-15,-2 2 0 16,-8 0 3-16,-5-3-3 15,-3 3 0-15,-5 0 1 16,7 0-2-16,-7 0 0 16,2 0 2-16,-2 0-2 15,-1-3 0-15,-1 3 1 16,-2 0-1-16,-4 0 0 16,0 0 0-16,0 0 0 0,0 0 0 15,0 0 2 1,0 0-3-16,0 0 1 0,0 0 0 15,0 0 1-15,0 0-1 16,0 0 0-16,0 0 0 16,0 0 2-16,0 0-2 15,0 0-3-15,0 0 2 16,0 0-1-16,0 0 0 16,0 0 2-16,0 0 0 15,0 0-1-15,0 0-2 16,0 0 0-16,0 0 3 15,0 0-3-15,0 0-1 16,0 0 1-16,0 0-8 0,0 0-9 16,0 0-15-1,0 0-33-15,0 0-3 0,2 0-24 16</inkml:trace>
  <inkml:trace contextRef="#ctx0" brushRef="#br1" timeOffset="255321.4606">13682 16952 196 0,'-4'0'117'0,"2"0"-99"16,2 0-15-16,0 0 30 15,0 0 9-15,0 0-24 16,0 0-13-16,0 0 1 16,0 0-4-16,19 0 1 15,12 0-1-15,18 5 7 16,22 5-1-16,5 2 3 16,15 1-4-16,4 2-1 15,2 1 1-15,5-6 0 0,-12 4-4 16,-3-3 1-16,-8 5-3 15,-19 1-1-15,-15-2-4 16,-18 1 3-16,-21 6 1 16,-6 3 2-16,-35 5 4 15,-37 13-1-15,-25 1 1 16,-17 5-6-16,-4-3 2 16,-8-2-1-16,6-3 0 15,9-4-1-15,15-11 2 16,24-4-2-16,27-8 2 15,20-6-2-15,19-5 1 16,6-2-3-16,0 6-3 16,33-3-1-16,25 6 2 0,12-2 5 15,19-8-1-15,14 0 3 16,13 0 1-16,6 0-1 16,0 0 1-16,-2 0 0 15,-11 0-2-15,-14 0-1 16,-20 0-1-16,-21 0 1 15,-17 0 0-15,-21 0-2 16,-10 0-2-16,-6 0 2 16,0 0 1-16,0 0-3 15,0 0-11-15,0 3-24 16,0 8-40-16,0 1-87 16</inkml:trace>
  <inkml:trace contextRef="#ctx0" brushRef="#br1" timeOffset="256319.3525">17182 16409 377 0,'-27'0'33'15,"19"14"-33"-15,-9 10 1 16,3 15 19-16,-5 13-3 0,-4 17-7 16,1 13 2-16,3 8 2 15,-12 14 1-15,0 2-2 16,-10 1-1-16,-9-5-2 16,-6-11-7-16,-10-6 2 15,-6-7-1-15,-5-7 2 16,-5-7-4-16,-7-9 1 15,-2-6-2-15,-6-13-1 16,-1-14 0-16,-3-10-1 16,-4-12 1-16,-3 0-8 15,3-30-8-15,4-17-19 16,10-17 17-16,12-11-8 16,25-7 11-16,23 0 11 0,23 11 4 15,8 14 0-15,19 10 0 16,36 14-3-16,18 11 3 15,9 8 2-15,9 12-2 16,-2 2 0-16,11 9 0 16,-9 17 0-16,6 14 6 15,-4 5 6-15,2 13 4 16,-8 1-5-16,1 2 5 16,-17 2-7-16,1-8 2 15,-2 0-2-15,-3-7-2 16,-10-1-1-16,-3-6-3 15,-6-2-1-15,-5-8 1 16,-2-7-3-16,-5-3 0 0,-5-7-1 16,-11-6-2-16,-3 1-8 15,-5-9-20-15,-1 0-27 16,-3-11-77-16</inkml:trace>
  <inkml:trace contextRef="#ctx0" brushRef="#br1" timeOffset="256552.1901">17721 17129 463 0,'0'0'20'0,"0"0"-20"15,0 0 0-15,9 11 0 16,1 3 0-16,4 2-2 16,11 2-21-16,-2-8-72 15,0-2-135-15</inkml:trace>
  <inkml:trace contextRef="#ctx0" brushRef="#br1" timeOffset="256756.9212">17748 17562 457 0,'-14'33'11'0,"-7"3"-2"15,19-1 12-15,-2-8 9 16,4-2-13-16,0 2-13 16,0-1-4-16,0-7 0 15,6-1-5-15,2-4-15 16,1-6-31-16,3-8-52 15,7 0-108-15</inkml:trace>
  <inkml:trace contextRef="#ctx0" brushRef="#br1" timeOffset="257115.9878">18755 16711 405 0,'0'0'57'0,"0"0"-57"0,0 2-12 16,0 18 12 0,29 6 13-16,10 10-7 0,13 4 3 15,8 3-3-15,-2 0 1 16,2-1-6-16,-2-7-1 16,-7-4-3-16,-3-13-19 15,-5-7-34-15,-8-11-79 16,-6 0-90-16</inkml:trace>
  <inkml:trace contextRef="#ctx0" brushRef="#br1" timeOffset="257498.3696">19908 16423 386 0,'-33'19'39'0,"-6"3"-39"16,0 15 16-16,2 4 16 16,-3 4-13-16,3 8-3 15,0 6-6-15,2 2-2 16,2 7 3-16,0 4-2 16,2 7 0-16,-2-8-3 15,-3 4 2-15,-1-9-2 16,-4 4 4-16,-3-1-3 15,-3 1-2-15,3-7-1 16,-1-3-1-16,6-6-1 0,2-6 1 16,-3-4-2-16,9-5 0 15,6-5-1-15,7-3 0 16,5-4 0-16,1-5-2 16,6-8-5-16,0-5-1 15,1-2-27-15,5-7-9 16,0 0-32-16,0-11-119 15</inkml:trace>
  <inkml:trace contextRef="#ctx0" brushRef="#br1" timeOffset="257738.0342">20094 17158 440 0,'0'0'9'0,"0"0"-8"16,0 0-1-16,0 4 3 16,15 10-3-16,14 1 0 15,0-6-9-15,-2 3-28 16,0-3-96-16</inkml:trace>
  <inkml:trace contextRef="#ctx0" brushRef="#br1" timeOffset="257948.0515">20047 17513 404 0,'-25'30'48'0,"0"4"-43"16,9 5 12-16,1-6 6 15,5-3-7-15,10 3-5 16,0 0-9-16,0-5-2 16,0-1 0-16,0-1 0 15,0-6-13-15,0 0-21 16,6-9-40-16,13-11-115 16</inkml:trace>
  <inkml:trace contextRef="#ctx0" brushRef="#br1" timeOffset="258308.2091">21188 17049 426 0,'-2'-2'66'16,"2"2"-66"-16,0 0-3 15,0 0 3-15,0 0 12 16,27 0-12-16,18 0 8 15,15 0 0-15,8 5 0 16,5 1 0-16,-1-6-8 16,-10 2-3-16,-2-2-18 15,-10 0-54-15,-21 0-132 16</inkml:trace>
  <inkml:trace contextRef="#ctx0" brushRef="#br1" timeOffset="258509.9382">21163 17313 426 0,'-14'6'37'15,"3"-5"-34"-15,11 2-1 16,0 4 16-16,0-2-17 16,36 1-1-16,17 1 2 15,11-3-2-15,19-4 2 16,10 0-2-16,4 0-18 15,7-15-63-15,-7 1-151 0</inkml:trace>
  <inkml:trace contextRef="#ctx0" brushRef="#br1" timeOffset="258922.5354">22881 17094 407 0,'-21'5'18'0,"-1"12"-12"15,-9 14 29-15,-5 1-2 16,5 6-14-16,5 2-3 16,9 4-7-16,13-3-2 15,4 1-5-15,0-4 1 0,14-8-3 16,11-4-1-16,2-12 1 15,12-3-4-15,11-7-4 16,12-4 3-16,21-11 3 16,10-19 0-16,8-14 2 15,-2-6 0-15,-16-3-8 16,-25-2-2-16,-25 2 2 16,-25 8 8-16,-8 4 1 15,-2 4 9-15,-44 7 0 16,-9 1-5-16,-18 7 12 15,-7 4-6-15,-5 4-5 16,-4 6-6-16,8 1-9 0,-1 4-24 16,-3-1-30-16,9 4-115 15</inkml:trace>
  <inkml:trace contextRef="#ctx0" brushRef="#br1" timeOffset="259799.5076">11894 15757 305 0,'17'-7'29'0,"-17"4"-28"16,0 3 3-16,6 0 6 15,-6 0 11-15,2 0-15 16,4 6-5-16,0 13 3 16,11 8 15-16,2 17 4 15,1 13-8-15,1 15 0 16,-7 9-8-16,-3 11 1 16,1 3 2-16,-4 4-4 15,-1 2 0-15,-3 4 0 16,-2 1-3-16,4 8 0 15,-2 4-1-15,2 3 1 16,-4-3 1-16,7-1 0 0,-3-8-2 16,-6-1 2-16,8-9-3 15,5-7 0-15,3-8 1 16,-1-11 1-16,1-3-3 16,1-12 1-16,-5-3-1 15,-12-3 1-15,2-11-1 16,-2-9 0-16,0-6 0 15,0-11-1-15,0-8-2 16,0-3-5-16,0-4-13 16,0 0-23-16,0-24-44 15,10-14-67-15</inkml:trace>
  <inkml:trace contextRef="#ctx0" brushRef="#br1" timeOffset="261240.2353">12725 15731 342 0,'0'0'42'0,"0"0"-42"16,6 0-12-16,25 0 12 16,19 0 6-16,14 0 0 15,21 3-2-15,8 1 1 16,16 2 3-16,13 5 1 16,17-3 0-16,10 1-5 15,-3-2 0-15,7-1-2 0,-2-1 1 16,-4-1-1-1,2-4 2-15,4 0-3 0,18-4 5 16,18-9 6-16,11-1 0 16,5 1-6-16,1 0-6 15,1 2 5-15,0 4-4 16,-5-3 1-16,-11 2 0 16,-9 0 1-16,-11 2 0 15,-8-2-3-15,5 0 1 16,1 2 0-16,7 6 3 15,0 0-3-15,-9 0 0 16,-6 0 0-16,-8 0 2 0,-6 0-1 16,4 3 1-16,0-3 2 15,-4 0-1-15,4 0 1 16,6 0 1-16,6-8-1 16,2-1-3-16,5-3 1 15,-1 1-2-15,5-1 0 16,2 3 0-16,-5 0 0 15,-1 2-1-15,-13 0 0 16,2-2-1-16,4 0 0 16,1-2 1-16,-1-1 0 15,-6-3 0-15,-20 4 0 16,-13 3 0-16,-21 5 0 16,-10 0 1-16,-2 3-1 0,-2 0 0 15,-2 0 1 1,4 0 0-16,10 0 0 0,8 0-1 15,13 0 1-15,11 0 0 16,-9 3-1-16,2 0-1 16,-6 5 0-16,-2-3 1 15,3 1 0-15,3 2 0 16,5-5-1-16,-1 2 1 16,4-2-1-16,-2 0-2 15,3 0 2-15,-7-3-2 16,-8 2 3-16,-15-2 0 15,-18 0-1-15,-15 0 1 0,-16 0 1 16,-15 0-1 0,-10 0 0-16,-6 0 0 0,-11 0 0 15,-6 0-1-15,-4 0-3 16,-2 0 3-16,0 0-5 16,4 3-3-16,5 5 3 15,1 6 6-15,2 1 1 16,3 6 0-16,-1 1 1 15,-5 5-2-15,1 1 3 16,-8 1-1-16,-2 9-1 16,0 1 3-16,0 7 2 15,0 5-5-15,0 7 1 16,0 4 0-16,-2 6-1 16,-4 3-1-16,-5 4 2 15,9-2-1-15,-2 3 0 0,-2 6-1 16,0-1 1-16,0 0 0 15,2 2 1-15,1 2-1 16,-1 0 1-16,4 2 4 16,0-3-1-16,0-6 0 15,0-5-1-15,0-5-1 16,0 3-1-16,0-3 1 16,0-3-2-16,0 1 0 15,0-1 0-15,0 0 1 16,-2-1 0-16,-8-1 1 15,2-4 0-15,1-4-2 16,7-8 1-16,0-7 0 0,0-2-1 16,0-2-1-16,0 1 0 15,3-5 0-15,13-2 0 16,-1-7-3-16,1 0-1 16,-4-3-5-16,-5-4-22 15,-1-6-17-15,-2-1-62 16,-4-9-118-16</inkml:trace>
  <inkml:trace contextRef="#ctx0" brushRef="#br1" timeOffset="262987.8556">12454 18281 165 0,'-20'10'0'15,"3"-2"-2"-15,9-4-11 16,-2 3 13-16,3-5 7 16,5 1 8-16,-2 3-3 15,-2-2 6-15,4 3 17 16,2-3-8-16,0 1-13 15,0-2-4-15,0 0-8 16,0 1 7-16,0-1 5 16,19 1 11-16,5 2-3 15,24 3-7-15,-3-5-2 16,13 2-5-16,15 3 1 16,-3-6-2-16,15-1 1 15,12 0-5-15,21 1 4 0,-1-3 0 16,12 3-4-16,1-1 4 15,-12 1-4-15,-3 1 0 16,-5-4 3-16,8 3-1 16,-9-2 0-16,1 2-1 15,6 0-1-15,-7 0 1 16,5-3-3-16,-2 0 2 16,9 0-2-16,6 0 2 15,7 0-1-15,0 0-1 16,-3-9-1-16,-10-2 1 15,-3 0-1-15,6 3 0 0,-6 0 1 16,4 1-1-16,-2 3 0 16,-4-2 2-16,-3 1-1 15,3 1-1-15,0-3 1 16,4-1 0-16,8 1-1 16,0-3 1-16,5 0 2 15,-5-3-2-15,4 2 1 16,-4 2 0-16,-2 7-1 15,-4-2 0-15,-12 4-1 16,-11 0 1-16,-4 0-2 16,-8 0 2-16,14 0-1 15,7 0 1-15,7 0-1 16,9-2 0-16,0-1 1 16,0 1 1-16,3-5-2 15,-5 3 0-15,4-5 2 0,-4 0-1 16,0 5 0-16,0-7 1 15,-1 1-2-15,3 0 0 16,-2-2 0-16,7 4 1 16,-1 1 1-16,4 1-2 15,-8-4 2-15,0 4-2 16,-2-1 1-16,2-1-1 16,2 7 0-16,-4-2 0 15,0 3-2-15,-4 0 2 16,0 0-1-16,4 0 1 15,8-5 0-15,4 3 0 16,7-9 0-16,-3 7-1 0,-3-6 0 16,-7 1 1-16,-2 3-1 15,-6 2 1-15,-8 1 0 16,-9-4 0-16,-18 5 0 16,-13-1 0-16,-6-2 0 15,-6 3 0-15,0-7-2 16,2 6 1-16,6-3 1 15,3 3 1-15,-3 2 1 16,0 1-2-16,-4 0-2 16,-4-4 2-16,-4 4 0 15,0 0-1-15,-3 0 1 16,-5 0 0-16,2 0 0 16,-7 0 1-16,2 0-2 0,-1 0 2 15,-3 0-1 1,3 0 3-16,-5 0-1 0,0 0-1 15,-8 0 0-15,-4 0 0 16,0 0 1-16,-2 0-1 16,-1 0-1-16,1 0 0 15,0 0 1-15,-8 0-2 16,-5 0 1-16,-10 0-3 16,-2 0 0-16,0 0-7 15,0 0-11-15,0 0-42 16,-25 0-96-16</inkml:trace>
  <inkml:trace contextRef="#ctx0" brushRef="#br1" timeOffset="272129.62">1916 443 41 0,'-4'-5'82'15,"2"4"-40"-15,-2 0 4 16,4 1-7-16,-2 0-5 16,2-2-1-16,0 2-10 15,0 0-3-15,0 0-10 16,0 0-4-16,0 0-1 16,0 0-5-16,0 0 0 15,0 0-1-15,0 0 1 16,0 0-3-16,0 0-1 15,0 2 4-15,0 8-1 16,0 3 2-16,0 5-1 0,0 1 0 16,0 1 0-16,0 2 2 15,2 0-1-15,4 2 0 16,-2 4-1-16,-2 3 0 16,2 0 1-16,-2 2-1 15,5-1 0-15,1 0 1 16,-8 3 3-16,6-3-4 15,-6 3 0-15,0 3 0 16,0 1 0-16,0 1 3 16,0 1-1-16,0 4 2 15,-16 0 0-15,-3 1 2 16,-4 2-3-16,9-5 1 16,1-1 0-16,7-2-1 15,6-1 0-15,0 0-2 0,0 0 1 16,0 4 2-16,-6-1-3 15,-4 2 3-15,3 2 1 16,3 1-4-16,2 0 1 16,-2 0 3-16,4 0-5 15,0-2 5-15,-6 3-5 16,0-5 1-16,-3-2 5 16,3-1-3-16,6-1-2 15,0 2 4-15,-6 4-3 16,0 0-1-16,0 4 0 15,-7 1 4-15,-3-5-3 0,5-1 3 16,3-4-5-16,2-8 2 16,0 1-2-16,0-1 1 15,-1-5 0-15,1-1-1 16,6-4 0-16,0-2 0 16,0-2 0-16,0-4 0 15,0-4-2-15,0-1 2 16,0-2 0-16,0-4 0 15,0 0-2-15,0 0 2 16,6 1 0-16,3 0-1 16,1-1 2-16,-2 1-1 15,9 0 0-15,-1 1 2 16,3 2-1-16,2 0-1 16,3 2 0-16,9-2 0 15,5 2 1-15,9 0-1 0,9-2 2 16,12 2-1-16,15-4 1 15,14 1 0-15,2-1-1 16,9 1 2-16,-3-2-1 16,3-1-2-16,-1 0 1 15,3-2-1-15,5 4 1 16,1 1-1-16,4-4 1 16,2 3 1-16,0-2-1 15,-2-2-1-15,2 1 1 16,2-2 1-16,6 0-1 15,-8 0-1-15,2 0 0 16,0 0 0-16,0 0 1 0,4 0-1 16,15-2 2-16,-2-1 0 15,9 0-2-15,-5 2 0 16,2-1-1-16,4 1 1 16,-9 0 0-16,-3-1 0 15,-11 2-1-15,-4 0 2 16,-14 0-2-16,-7 0 2 15,0 0-2-15,-3 0 1 16,1 0 0-16,2 0 0 16,-6 0 1-16,1 0 0 15,3 0-1-15,-4 0 1 16,6 0 0-16,9 2 0 16,14-2-1-16,6 0 2 0,-1 0-2 15,-1 0 0-15,-2 0 0 16,2 0 0-16,9 0-1 15,7-2 0-15,-3-4 1 16,2 2 2-16,-9-1 0 16,13 3-2-16,0-5 0 15,12-1 1-15,11-1 0 16,16-3 0-16,10 2 1 16,5-2-2-16,1 1-1 15,-5 2 1-15,-3 2 0 16,-3-3 0-16,-3 3 0 15,-4 0-1-15,-8 0 1 0,-3 4 0 16,7 3 0 0,0-1 0-16,17 1 0 0,7 0 3 15,3 0-3-15,6 0 0 16,-12 0-1-16,-3 6 0 16,-6 1 1-16,-6 0 0 15,-6-1 0-15,-6 3-1 16,6 0 1-16,-2-2 0 15,8 0 0-15,15-3 2 16,14 0 1-16,14-3-3 16,11 1 0-16,0-2 0 15,-7 0-2-15,-3 1 1 16,-3-1 1-16,-7 2 0 16,-5 2 0-16,0-3 1 15,8 3 1-15,7 1-2 0,16-3 1 16,8-1-1-16,2-1-3 15,-1 0 2-15,-5 0 1 16,-12 0 0-16,-13 0 0 16,-12 0 1-16,-2 0-1 15,8 3 2-15,11 1-1 16,9-2-1-16,10-1 0 16,-1-1-1-16,-2 0-1 15,0 0 1-15,-11 0 1 16,-13 0 0-16,-7 0 0 15,2 0 0-15,4 0 1 16,2 1 1-16,1-1-1 0,-1 2-1 16,-8-1-1-16,2 1-1 15,0-1 2-15,-8-1-1 16,2 0 1-16,-8 0 0 16,4 0 1-16,6 0-1 15,0 0 2-15,10 0-2 16,-2-6 0-16,-4 2 0 15,-8 0-3-15,0 0 2 16,-15-1 1-16,-1 1-1 16,-7-1 0-16,-6-2 1 15,-9 4 1-15,-7-1 0 16,-7-1 0-16,-2 1 0 16,0 3-1-16,-2-1 0 0,-6-1 0 15,0 2-2-15,-3-3 2 16,1 1 0-16,2-3 0 15,-13 3-2-15,-7-2 2 16,-9 2 0-16,-13 1 0 16,-8 0 0-16,-2 1 0 15,5-1 0-15,-9-2 1 16,2 1-1-16,-15 0 0 16,-1 1 0-16,0-1 0 15,5 1 1-15,1-3-1 16,6-1 0-16,6 2 0 15,-2 0 0-15,2 1-1 0,-10-2 1 16,-4 1 0 0,-7 1 0-16,1 1 0 0,-5 1-1 15,1 1 0-15,1-1 1 16,-6-1 0-16,2 1 0 16,-10-2 0-16,-10-2-1 15,-13-2-4-15,-6 1 3 16,-8-1-11-16,-11 0-7 15,-12-4-90-15</inkml:trace>
  <inkml:trace contextRef="#ctx0" brushRef="#br1" timeOffset="277821.2977">2476 260 38 0,'0'0'64'0,"0"0"-28"0,0 0-4 16,0 0 0-16,0 0-5 15,0 0-2-15,0 0-4 16,0 0-5-16,0 0-4 16,0 0-5-16,0 0 0 15,5 0 1-15,-5 0-3 16,2 0-1-16,-2 0-1 15,6 0 1-15,8 0 0 16,5 0 0-16,2 0 0 16,14 0 4-16,8 1-1 15,15-1 1-15,-2 0 2 16,4 0-2-16,-4 0-5 16,-3 3 0-16,1-3-2 0,-2 0 2 15,6 1 0 1,-7-1 0-16,7 1-2 0,2 1 1 15,-4 1-2-15,4-2 0 16,-8 1 0-16,5 1 0 16,-3-1 3-16,-4-1-2 15,4 1-1-15,-9-1 0 16,13 2 0-16,-9-2 0 16,1 0 1-16,-2 1-1 15,-1-2 1-15,-10 1 0 16,5 2-1-16,-3 0 0 15,6 0 1-15,-5 3-1 0,11-3 0 16,-7 1 2-16,3-1 0 16,-1-1-2-16,-1 0 0 15,-1 0 1-15,3 0-1 16,-3 0 1-16,3 0 1 16,9-2-2-16,4 2 0 15,6-1 0-15,-2-1 0 16,2 0 1-16,5 0 0 15,-9 0 0-15,0 0 2 16,4 0-1-16,4 0-2 16,-12 0 0-16,0 0 0 15,2 0 1-15,-11 0-1 16,5-1 0-16,-4-3 0 16,4 2 0-16,1 0 1 15,5-2-1-15,0 1 0 0,-2 0 0 16,2 0 2-16,-2 0-2 15,-6 1-1-15,-1 0 1 16,-7 2 0-16,-3-2 0 16,-2 2 0-16,-4 0 0 15,7 0 0-15,-5 0 0 16,11 0 0-16,-5 0 1 16,11 0-1-16,-9 0 0 15,7 0 0-15,-7 0 0 16,3 0 0-16,-5 2 0 15,3 2 0-15,-3-1 0 16,1 1 0-16,-3-2 3 0,7 1-3 16,-5-2 0-16,4 0 0 15,5-1 0-15,2 0 1 16,10 0-1-16,-8 0 0 16,4 0 1-16,-2 0 0 15,-1 0-1-15,3 0 0 16,-14 0 1-16,-1 0-1 15,-7 0 0-15,-14 0-1 16,-1 0 1-16,-4 0 0 16,1 0 0-16,3 2 0 15,0-2 0-15,4 0 0 16,-2 0 0-16,-3 2 0 16,1-2 0-16,-11 2 0 0,1-2-1 15,-5 0 1-15,5 2 0 16,-1 0 0-16,0-2 0 15,9 0 0-15,-7 0 0 16,9 1 0-16,-2 0 0 16,6 0 1-16,-2 1-1 15,-5-2 0-15,11 2-1 16,9-1 1-16,5-1 0 16,9 2 1-16,10-2-1 15,-8 0 0-15,4 0 0 16,-9 0 0-16,3 0 0 15,4 0 0-15,-9 0 0 0,11 0 0 16,-8 0 1 0,6 0 0-16,2 0-1 0,-4-2 0 15,0 2 0-15,-1 0 0 16,-1 0 1-16,4 0-1 16,-6 0-1-16,1 0 1 15,-3 0 1-15,2 0-1 16,-7 0 0-16,3 0 0 15,-1 0 0-15,3 0 0 16,8 0 0-16,-7 0 2 16,9 0-2-16,11 0 0 15,-7 0 1-15,6 0-2 16,2 0 1-16,1 0 0 16,-5 2 0-16,0-1 1 15,-2-1-1-15,-4 1-1 0,11 1 1 16,3 0 0-16,9 0 0 15,0-2 0-15,1 0 0 16,-1 0-2-16,-2 0 2 16,2 0 0-16,-11 0 0 15,0 0 0-15,3 0 2 16,-3 0-2-16,3 0 0 16,-13 0-2-16,6 0 2 15,-4-2 3-15,7 0-3 16,-15 0 0-16,8 1 0 15,-2 0-1-15,-2 1 1 16,-2-2 1-16,0 2-1 0,-9 0 1 16,7 0-1-16,-6 0 0 15,2 0 0-15,10 0 0 16,-6 4 0-16,6 0 0 16,2 0 0-16,-8-3 0 15,2 1 0-15,-2 0 1 16,-3 0-2-16,1 0 2 15,0-1-1-15,4-1 0 16,4 2-1-16,4-2 1 16,7 1 0-16,1-1-1 15,5 1 1-15,-3-1 2 16,1 2-2-16,4-2-1 16,-13 0 0-16,6 0 1 0,-7 0 1 15,3 0-1 1,-4 0 0-16,4 0 1 0,7 0-1 15,0 0 1-15,3-3 0 16,-1 0-1-16,2 2 0 16,-9-1 0-16,0 2 0 15,-1 0 0-15,-3 0 1 16,0 0-1-16,7 0 0 16,-5 0 1-16,7 0-1 15,-5 0 0-15,3 0 1 16,-9 0-1-16,-6 0-2 15,2 0 2-15,-6 0 1 0,0 0-1 16,-3 0-1-16,5 3 0 16,2-1 1-16,5 0 1 15,5-2-1-15,-6 2 0 16,0 0-1-16,-4-2 1 16,-2 2-1-16,2-2 2 15,9 0-1-15,-3 0 0 16,10 0 1-16,7 0-2 15,2 0 2-15,8 0-1 16,-2 0 1-16,-4 0-1 16,-2 0 0-16,-5 0 0 15,-3 0-1-15,-1 0 2 16,-1 0 0-16,6 0-1 16,1 0 0-16,3 0 0 15,2 0 0-15,-4 0 2 0,2 0-2 16,-3 0 0-16,1 0 0 15,-2 0 0-15,-3 0-2 16,9 0 2-16,-2 0 0 16,4 0 0-16,0 0-1 15,-4 0 1-15,2 0 0 16,-2 0 0-16,-3-2 0 16,-1 2 0-16,-2-2 0 15,-3 0 0-15,1 1 0 16,-1 0 0-16,1-1 1 15,-1-1-2-15,3 1 2 16,-2 0-1-16,-3 0 0 0,-2 1 2 16,-1-1-2-16,5 0 1 15,3 0-1-15,2 0 0 16,-5 2 0-16,-3 0 0 16,-3 0 0-16,0 0 0 15,-6 0 0-15,1 0 0 16,-5 0 0-16,-2 0-1 15,-5 0 1-15,5 0 0 16,0 0 0-16,2 0 0 16,11 0 0-16,-5 0 0 15,4 0 0-15,1 0-2 16,-5-1 2-16,2 1 0 16,-8-3 2-16,0 2-2 0,2-1 0 15,-4 0-2-15,2 2 2 16,6-1 0-16,5 0 0 15,3 0 0-15,3-1 0 16,1 0 0-16,-5 0 0 16,3 2 2-16,-1-2-2 15,-3 2 0-15,5-2 1 16,3 2 0-16,11-1-1 16,5 1 0-16,3-1 0 15,-4 1-1-15,0-2 1 16,-6 2 0-16,-4-1 0 15,-2 1 0-15,6 0 0 0,4-2 0 16,4 1 0 0,4-1-1-16,1 1-1 0,-1 1 2 15,-6 0 0-15,5 0 0 16,-9 0 0-16,2-1 0 16,2-1 2-16,0 0-2 15,4 2 0-15,3 0 0 16,-7-2 0-16,-4 2 1 15,-2 0-2-15,0 0 1 16,0 0 0-16,6 0 2 16,6 0-2-16,-2 0-1 15,3 0 1-15,-7 0 0 16,-4 0 0-16,-2 0 0 16,4 2 0-16,-2 2 0 15,2-2-3-15,2 0 3 0,-4 1 2 16,-2 0-2-16,0-2-2 15,-6 2 2-15,-7 1 2 16,1-2-2-16,0 0 0 16,-3 0-2-16,5-1 2 15,-3 3 0-15,1-1 0 16,1-2 0-16,-7 0 2 16,3 1-4-16,-5 0 5 15,1 0-3-15,4-2 0 16,9 2 0-16,8 1 0 15,4-3 1-15,-2 2-1 16,-4 0 0-16,-10 0-1 0,-3-2 1 16,-1 3 0-16,-1-3 0 15,7 0 0-15,8 0 0 16,2 0 0-16,8 0 0 16,-1 0 0-16,-3 0 0 15,-6 0-1-15,-7 0-1 16,1 0 2-16,-6 0 2 15,6-2-2-15,-1 1 0 16,1-1 1-16,6-2-1 16,0 4 0-16,-2-2 0 15,-9 2 0-15,-3-1 0 16,-13 1 0-16,8 0 1 16,-5 0-1-16,-1 0 1 0,-4 0-1 15,-2 0 0 1,-5 0 0-16,-7 0 1 0,2 0-1 15,-9 0-1-15,-4 0 0 16,-2 0 1-16,0 0 0 16,-2 0 2-16,-4 0-2 15,0 0-1-15,-4 0 1 16,0 0 0-16,-2 0-1 16,2 0 1-16,-1 0 0 15,5 0 0-15,2 0 1 16,0 0-1-16,0 0-1 15,-2 0 1-15,-4 0 0 0,0 0 0 16,0 1-2 0,-7 1 2-16,1-2 0 0,-3 0 0 15,-3 2-2-15,-7-2 0 16,0 2 0-16,-6-2-2 16,0 2 1-16,0-1 1 15,0-1 1-15,0 2 1 16,4-2-1-16,-4 0 1 15,2 0-4-15,5 1 4 16,-3 0 0-16,2 1-1 16,2 0 1-16,5 2 0 15,-1-2 0-15,5 1 3 16,-1-1 0-16,3 1-3 16,-5-1 2-16,-1-2 0 15,-1 0-2-15,-8 1 2 0,2-1-1 16,-6 0 1-16,2 0-1 15,-2 0-1-15,0 0 2 16,0 0-1-16,0 0-1 16,0 0 0-16,0 0 1 15,0 0-2-15,0 0 1 16,0 0 0-16,0 1-1 16,0-1-1-16,0 3-1 15,0-2 0-15,0 1-1 16,0 1 2-16,0 1-3 15,4 6 4-15,7 2 0 16,-5 5 1-16,2 1 0 0,-1 3 0 16,3 1 1-16,-4 0-1 15,2 5 1-15,-1 5 0 16,3 2-1-16,-4 1 1 16,0 0 2-16,0-6-3 15,1-1 1-15,-1 1 0 16,0-5 1-16,-2 1-2 15,4 0 4-15,-3 3-3 16,3-2 0-16,-2 4 0 16,0 1 0-16,-2 0 1 15,-2 0-1-15,3-1-1 16,-5-1 1-16,0-4 1 16,0-3-2-16,0 0 2 0,0 0-1 15,0-2 2 1,0 2-2-16,0 0 3 0,0-2-2 15,0 2-2-15,0-1 0 16,0 2 3-16,-7 3-3 16,3 1 1-16,-2 1 1 15,4 2-2-15,-2-1 2 16,4-3-1-16,0 0-1 16,0 0 1-16,0-1 0 15,0 0 1-15,0 2 1 16,-2-1-1-16,2 1 1 15,0 1-2-15,0 1 1 0,0 2 0 16,0-1-2 0,0-4 1-16,-4 3 1 0,4-1-1 15,0-1 1-15,-2-1-1 16,2-1 0-16,-5 1 2 16,3 0-3-16,-2 2 2 15,2 1-1-15,2-5 0 16,-4 0-1-16,2-2 1 15,2 2-1-15,0-2 1 16,-4-2 1-16,0 0-2 16,4 1 1-16,-2-2-1 15,-2 1 3-15,4-3-2 16,-3-1 0-16,-1 0-1 16,2-1 2-16,-2-1-2 15,2 1 1-15,2-2 3 0,-4 1-3 16,4-3 0-16,0 2-1 15,0-1 0-15,0-2 1 16,0 2-1-16,-2 0 1 16,2 0 0-16,0 2 0 15,0 0 2-15,0 1-3 16,-4-1 2-16,4-2 0 16,0 2-2-16,-2-4 3 15,2 0-3-15,0-1-1 16,0 0 1-16,0 0 0 15,0 3 1-15,0-2-1 16,0 0 0-16,0-1-1 0,0-3 2 16,0 1-1-16,0-2 0 15,0-3 0-15,0 3 0 16,0-2 0-16,0 1 2 16,0-2-2-16,0-1-1 15,0 1 0-15,0-2 2 16,0 0-1-16,0 0 0 15,0 0 1-15,0 0-1 16,0 0 1-16,0 0 0 16,0 0-1-16,0 0 0 15,0 0-1-15,0 0-1 16,0-2-8-16,0-20-28 16</inkml:trace>
  <inkml:trace contextRef="#ctx0" brushRef="#br1" timeOffset="354824.0562">12806 7176 60 0,'-6'237'0'15,"-7"-160"23"-15,5 15-23 16,8-3 0-16,0 65-4 15,14-26-15-15,38-43 19 16,0-34 13-16,-1-14 18 16,-7-1 18-16,3 2-11 15,11 4-15-15,2 3-19 16,-6-1-4-16,-23-13-68 16</inkml:trace>
  <inkml:trace contextRef="#ctx0" brushRef="#br1" timeOffset="356032.2016">6594 9011 224 0,'70'-12'0'16,"-20"9"0"-16,6-2 7 15,27 5-7-15,-26-2 9 16,7-10 2-16,5 2 0 16,1-2 2-16,-6 1 9 15,-4-1 0-15,-2 2-9 16,-15-1 0-16,-6 4-4 0,-1 4 1 16,-16 1 3-16,3 2 2 15,0-2 0-15,8 1-6 16,12-2 4-16,23-3-6 15,25-4 3-15,25-3 3 16,16-6-2-16,5 4-2 16,5-3-4-16,-24 7-2 15,2-1 0-15,-14 2-1 16,-1 0-1-16,-14 1-1 16,-17 2 3-16,-18 1-3 15,-21 4 1-15,-18 2-2 16,-17 0 0-16,0 0 1 0,0 0-10 15,-29 8-6-15,-15 11-23 16,-13 3-47-16,-1-4-111 16</inkml:trace>
  <inkml:trace contextRef="#ctx0" brushRef="#br1" timeOffset="356361.6919">7617 8581 170 0,'-24'-6'35'15,"11"4"4"-15,13 2 20 0,0 0-29 16,0 0-16 0,0 0-6-16,0 2 0 0,0 15-4 15,13 11 15-15,11 10-5 16,3 7 2-16,6 5-3 15,-8 2-1-15,8 3-1 16,0 0-1-16,-12 3-4 16,2-5 0-16,-3-3-2 15,1-6-4-15,-2-7 0 16,-1-8 0-16,-3-10-8 16,-3-5 0-16,-2-10-6 15,-8-4-3-15,-2 0-6 0,0-24-83 16</inkml:trace>
  <inkml:trace contextRef="#ctx0" brushRef="#br1" timeOffset="356670.5019">7748 8712 128 0,'-13'-3'231'0,"11"3"-218"15,2 0-13-15,0-3-2 16,6 3 1-16,50-7 1 15,33-2 1-15,27-2 1 16,16 0-1-16,-14 4 4 16,-11 7-5-16,-28 0 0 15,-19 4 0-15,-27 15-1 16,-21 9 1-16,-12 9 2 0,0 13 16 16,-45 11-5-1,-27 12 6-15,-17 11-11 0,-11-6 0 16,3-1-1-16,6-5-6 15,13-5 0-15,20-1-1 16,21 1-8-16,16-9-7 16,15-3-14-16,6 3-54 15</inkml:trace>
  <inkml:trace contextRef="#ctx0" brushRef="#br1" timeOffset="357523.5869">8378 17289 10 0,'-31'21'52'16,"10"-8"9"-16,3-6-1 15,7-2 19-15,7-3-14 16,4-2-17-16,0 0-18 16,0 0-9-16,0 0-10 15,0 4-4-15,0-4-7 16,33 7-10-16,29-3 10 0,31 1 9 16,33-5 2-16,27 0-1 15,23-20 1-15,27-4-5 16,10-2 0-16,20 0-1 15,15-2 1-15,11-3-6 16,-5 2 1-16,-14-4-1 16,-13 3-1-16,-33 4-2 15,-30 8 1-15,-46 2-1 16,-34 11 0-16,-30 0 3 16,-25 5-1-16,-23 0 1 15,0 0-1-15,-6 0 0 16,0 0-4-16,0 0-4 0,0-4-2 15,-6 4-5-15,-23-7-82 16,-25 1-206-16</inkml:trace>
  <inkml:trace contextRef="#ctx0" brushRef="#br1" timeOffset="357816.11">10675 16491 378 0,'-23'-2'27'16,"15"2"-3"-16,8 0-7 16,0 0-17-16,8 34 2 15,27 17-2-15,13 20 9 0,3 12-6 16,7 12-1 0,-4 9 2-16,-9 2-3 0,1-4 1 15,-15-4-2-15,-4-11 4 16,-11-11-3-16,1-9 0 15,-11-16-2-15,-6-10 1 16,0-9-1-16,0-13-2 16,0-12-2-16,0-7 0 15,-21-12 1-15,1-38-61 16,-5-27-153-16</inkml:trace>
  <inkml:trace contextRef="#ctx0" brushRef="#br1" timeOffset="358145.332">10737 16566 349 0,'-7'-1'30'0,"7"1"-25"15,0 0-5-15,42 0-4 16,32 0 4-16,30 0 5 16,17 1 7-16,12 15-5 15,-5 6 2-15,-4 4-4 16,-25 6-5-16,-16 1 0 15,-31 2 0-15,-19 5 0 16,-27 7 2-16,-6 12 3 16,-46 8 6-16,-28 10 1 15,-15-1-1-15,-8-3-2 16,0-9-1-16,10-10 6 0,4-4-5 16,19-6-4-16,10-10-4 15,13-8-1-15,16-11 0 16,15-11-3-16,8-4-7 15,2 0-12-15,0-1-45 16,0-28-196-16</inkml:trace>
  <inkml:trace contextRef="#ctx0" brushRef="#br1" timeOffset="604774.1071">20702 17304 73 0,'0'53'0'0,"19"1"0"15,47-13-4-15,23-8-2 0,14-11-6 16,7-15-33-16</inkml:trace>
  <inkml:trace contextRef="#ctx0" brushRef="#br2" timeOffset="1.14465E6">14933 17761 18 0,'-44'21'7'0,"13"0"-7"16,-4 1-3-16,13 5-15 16</inkml:trace>
  <inkml:trace contextRef="#ctx0" brushRef="#br2" timeOffset="1.14515E6">13691 17772 107 0,'0'0'14'0,"0"0"-14"15,10 0 0-15,4 1 0 16,9 8 0-16,2 2 0 15,10-1-3-15,-2 2-26 16,8-2-51-16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27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6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1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555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9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11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57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4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1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3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24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3AC5C-E80B-4BAD-94EE-10FDBD8A6069}" type="datetimeFigureOut">
              <a:rPr lang="zh-CN" altLang="en-US" smtClean="0"/>
              <a:t>2016/10/30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77C5-DDB6-4A4B-B16A-7731B20F5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61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customXml" Target="../ink/ink20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6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22.xml"/><Relationship Id="rId34" Type="http://schemas.openxmlformats.org/officeDocument/2006/relationships/image" Target="NULL"/><Relationship Id="rId7" Type="http://schemas.openxmlformats.org/officeDocument/2006/relationships/customXml" Target="../ink/ink23.xml"/><Relationship Id="rId12" Type="http://schemas.openxmlformats.org/officeDocument/2006/relationships/image" Target="NULL"/><Relationship Id="rId2" Type="http://schemas.openxmlformats.org/officeDocument/2006/relationships/image" Target="../media/image27.png"/><Relationship Id="rId29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5.xml"/><Relationship Id="rId15" Type="http://schemas.openxmlformats.org/officeDocument/2006/relationships/customXml" Target="../ink/ink27.xml"/><Relationship Id="rId23" Type="http://schemas.openxmlformats.org/officeDocument/2006/relationships/customXml" Target="../ink/ink29.xml"/><Relationship Id="rId28" Type="http://schemas.openxmlformats.org/officeDocument/2006/relationships/image" Target="NULL"/><Relationship Id="rId36" Type="http://schemas.openxmlformats.org/officeDocument/2006/relationships/image" Target="../media/image28.emf"/><Relationship Id="rId10" Type="http://schemas.openxmlformats.org/officeDocument/2006/relationships/image" Target="NULL"/><Relationship Id="rId19" Type="http://schemas.openxmlformats.org/officeDocument/2006/relationships/customXml" Target="../ink/ink28.xml"/><Relationship Id="rId31" Type="http://schemas.openxmlformats.org/officeDocument/2006/relationships/customXml" Target="../ink/ink32.xml"/><Relationship Id="rId9" Type="http://schemas.openxmlformats.org/officeDocument/2006/relationships/customXml" Target="../ink/ink24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0.xml"/><Relationship Id="rId30" Type="http://schemas.openxmlformats.org/officeDocument/2006/relationships/image" Target="NULL"/><Relationship Id="rId35" Type="http://schemas.openxmlformats.org/officeDocument/2006/relationships/customXml" Target="../ink/ink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机器学习算法之</a:t>
            </a:r>
            <a:r>
              <a:rPr lang="en-US" altLang="zh-CN" dirty="0" smtClean="0"/>
              <a:t>SVM</a:t>
            </a:r>
            <a:r>
              <a:rPr lang="zh-CN" altLang="en-US" dirty="0" smtClean="0"/>
              <a:t>精讲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576080" y="99000"/>
              <a:ext cx="9996840" cy="6154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7440" y="91440"/>
                <a:ext cx="10015200" cy="617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91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73400" y="93600"/>
              <a:ext cx="10717560" cy="65404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160" y="86040"/>
                <a:ext cx="10729800" cy="65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9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389160" y="118080"/>
              <a:ext cx="10996200" cy="6558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80" y="111240"/>
                <a:ext cx="11012040" cy="65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8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42840" y="132480"/>
              <a:ext cx="10556280" cy="6400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3480" y="123840"/>
                <a:ext cx="10576440" cy="64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7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95200" y="357840"/>
              <a:ext cx="8325360" cy="6117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560" y="349200"/>
                <a:ext cx="8343720" cy="61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00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41960" y="479160"/>
              <a:ext cx="10073160" cy="42656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000" y="470520"/>
                <a:ext cx="100990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524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66600" y="25920"/>
              <a:ext cx="8811360" cy="1321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480" y="17640"/>
                <a:ext cx="882180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2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49" y="365125"/>
            <a:ext cx="6874820" cy="573033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604520" y="418320"/>
              <a:ext cx="9271800" cy="61790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3720" y="410040"/>
                <a:ext cx="9292320" cy="61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5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7902844" cy="569574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023640" y="2590200"/>
              <a:ext cx="85680" cy="367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0400" y="2586960"/>
                <a:ext cx="9288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7802105" cy="568549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741960" y="189360"/>
              <a:ext cx="10864440" cy="59234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880" y="182520"/>
                <a:ext cx="10884240" cy="59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67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33" y="23253"/>
            <a:ext cx="9016533" cy="6386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10920" y="276480"/>
              <a:ext cx="10431360" cy="5983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60" y="269280"/>
                <a:ext cx="10442880" cy="60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8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SVM</a:t>
            </a:r>
          </a:p>
          <a:p>
            <a:r>
              <a:rPr lang="en-US" altLang="zh-CN" dirty="0" smtClean="0"/>
              <a:t>Kernel Method and beyond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91360" y="901080"/>
              <a:ext cx="10105560" cy="46854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000" y="894960"/>
                <a:ext cx="10121040" cy="46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5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23825"/>
            <a:ext cx="9591675" cy="6610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2332080" y="3121200"/>
              <a:ext cx="7956720" cy="33019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4880" y="3113640"/>
                <a:ext cx="7971120" cy="33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1111680" y="658440"/>
              <a:ext cx="10470240" cy="526788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3400" y="647280"/>
                <a:ext cx="10487880" cy="52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26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6" y="365125"/>
            <a:ext cx="8355666" cy="6119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092600" y="347760"/>
              <a:ext cx="9355680" cy="5358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480" y="339120"/>
                <a:ext cx="9371880" cy="537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20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89" y="365125"/>
            <a:ext cx="9067800" cy="196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9216360" y="1885680"/>
              <a:ext cx="167040" cy="1191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5920" y="1836000"/>
                <a:ext cx="190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/>
              <p14:cNvContentPartPr/>
              <p14:nvPr/>
            </p14:nvContentPartPr>
            <p14:xfrm>
              <a:off x="9523800" y="1873080"/>
              <a:ext cx="257040" cy="6264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1200" y="1819080"/>
                <a:ext cx="275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/>
              <p14:cNvContentPartPr/>
              <p14:nvPr/>
            </p14:nvContentPartPr>
            <p14:xfrm>
              <a:off x="8958240" y="2042640"/>
              <a:ext cx="118800" cy="540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53560" y="2018880"/>
                <a:ext cx="129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/>
              <p14:cNvContentPartPr/>
              <p14:nvPr/>
            </p14:nvContentPartPr>
            <p14:xfrm>
              <a:off x="7006680" y="2025720"/>
              <a:ext cx="360" cy="180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1640" y="2007720"/>
                <a:ext cx="10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/>
              <p14:cNvContentPartPr/>
              <p14:nvPr/>
            </p14:nvContentPartPr>
            <p14:xfrm>
              <a:off x="1500120" y="1777320"/>
              <a:ext cx="29160" cy="619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4360" y="1759320"/>
                <a:ext cx="39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墨迹 11"/>
              <p14:cNvContentPartPr/>
              <p14:nvPr/>
            </p14:nvContentPartPr>
            <p14:xfrm>
              <a:off x="1514880" y="2016360"/>
              <a:ext cx="642240" cy="2412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07320" y="1972440"/>
                <a:ext cx="657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墨迹 13"/>
              <p14:cNvContentPartPr/>
              <p14:nvPr/>
            </p14:nvContentPartPr>
            <p14:xfrm>
              <a:off x="2012760" y="2105280"/>
              <a:ext cx="414720" cy="4212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4840" y="2067120"/>
                <a:ext cx="4269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墨迹 15"/>
              <p14:cNvContentPartPr/>
              <p14:nvPr/>
            </p14:nvContentPartPr>
            <p14:xfrm>
              <a:off x="2918520" y="5039280"/>
              <a:ext cx="40680" cy="8784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12040" y="5013720"/>
                <a:ext cx="51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墨迹 16"/>
              <p14:cNvContentPartPr/>
              <p14:nvPr/>
            </p14:nvContentPartPr>
            <p14:xfrm>
              <a:off x="8735760" y="5547600"/>
              <a:ext cx="248400" cy="28872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23880" y="5494320"/>
                <a:ext cx="2732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墨迹 17"/>
              <p14:cNvContentPartPr/>
              <p14:nvPr/>
            </p14:nvContentPartPr>
            <p14:xfrm>
              <a:off x="8840160" y="5553360"/>
              <a:ext cx="163080" cy="16956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27920" y="5507280"/>
                <a:ext cx="1872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墨迹 19"/>
              <p14:cNvContentPartPr/>
              <p14:nvPr/>
            </p14:nvContentPartPr>
            <p14:xfrm>
              <a:off x="8767800" y="5387040"/>
              <a:ext cx="267480" cy="27900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755560" y="5341680"/>
                <a:ext cx="2930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" name="墨迹 4"/>
              <p14:cNvContentPartPr/>
              <p14:nvPr/>
            </p14:nvContentPartPr>
            <p14:xfrm>
              <a:off x="525960" y="161640"/>
              <a:ext cx="11383200" cy="66121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9120" y="158400"/>
                <a:ext cx="11392560" cy="66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6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303278" cy="62253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794880" y="1932840"/>
              <a:ext cx="8665200" cy="40816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200" y="1923120"/>
                <a:ext cx="8690400" cy="41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9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65" y="1825625"/>
            <a:ext cx="8410575" cy="350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1945080" y="307800"/>
              <a:ext cx="8625240" cy="56541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6080" y="301680"/>
                <a:ext cx="8645760" cy="56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3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1783028" y="1634563"/>
            <a:ext cx="8427773" cy="47779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982440" y="1253520"/>
              <a:ext cx="9522360" cy="4983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520" y="1243800"/>
                <a:ext cx="9539640" cy="50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9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2261937" y="1690689"/>
            <a:ext cx="7786254" cy="47666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52240" y="314280"/>
              <a:ext cx="11324160" cy="5573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160" y="305280"/>
                <a:ext cx="11345040" cy="55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2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679576" y="1489868"/>
            <a:ext cx="7813440" cy="52316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65280" y="756000"/>
              <a:ext cx="11040840" cy="5454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760" y="746280"/>
                <a:ext cx="11061360" cy="54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0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1872700" y="1554642"/>
            <a:ext cx="7948542" cy="53033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62960" y="200880"/>
              <a:ext cx="10521360" cy="6522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600" y="195480"/>
                <a:ext cx="10540440" cy="65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19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2626319" y="1579988"/>
            <a:ext cx="7302500" cy="51414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727920" y="48240"/>
              <a:ext cx="11461680" cy="63208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0" y="41040"/>
                <a:ext cx="11476080" cy="633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10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5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3140363" y="1590595"/>
            <a:ext cx="5442508" cy="3994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4375" y="5446753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284676" y="2780527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C parameter</a:t>
            </a:r>
          </a:p>
        </p:txBody>
      </p:sp>
    </p:spTree>
    <p:extLst>
      <p:ext uri="{BB962C8B-B14F-4D97-AF65-F5344CB8AC3E}">
        <p14:creationId xmlns:p14="http://schemas.microsoft.com/office/powerpoint/2010/main" val="1050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925560" y="339120"/>
              <a:ext cx="9943920" cy="4471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440" y="330480"/>
                <a:ext cx="9956880" cy="44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0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27640" y="199080"/>
              <a:ext cx="10654560" cy="6404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240" y="190440"/>
                <a:ext cx="10669680" cy="64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7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48400" y="164160"/>
              <a:ext cx="10317960" cy="6369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9400" y="157320"/>
                <a:ext cx="10335240" cy="63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2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93440" y="184320"/>
              <a:ext cx="10760040" cy="6562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120" y="174600"/>
                <a:ext cx="10773720" cy="65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6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90040" y="170640"/>
              <a:ext cx="11229840" cy="59076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680" y="160200"/>
                <a:ext cx="11242800" cy="59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9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60680" y="160560"/>
              <a:ext cx="10555560" cy="56188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040" y="151920"/>
                <a:ext cx="10573200" cy="56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6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37</Words>
  <Application>Microsoft Office PowerPoint</Application>
  <PresentationFormat>宽屏</PresentationFormat>
  <Paragraphs>17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Helvetica Light</vt:lpstr>
      <vt:lpstr>等线</vt:lpstr>
      <vt:lpstr>等线 Light</vt:lpstr>
      <vt:lpstr>Arial</vt:lpstr>
      <vt:lpstr>Office 主题​​</vt:lpstr>
      <vt:lpstr>机器学习算法之SVM精讲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Holdout Evaluation I</vt:lpstr>
      <vt:lpstr>Holdout Evaluation II</vt:lpstr>
      <vt:lpstr>Holdout Validation I</vt:lpstr>
      <vt:lpstr>Holdout Validation II</vt:lpstr>
      <vt:lpstr>Holdout Validation III</vt:lpstr>
      <vt:lpstr>Grid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机器学习算法</dc:title>
  <dc:creator>kingfengji</dc:creator>
  <cp:lastModifiedBy>kingfengji</cp:lastModifiedBy>
  <cp:revision>4</cp:revision>
  <dcterms:created xsi:type="dcterms:W3CDTF">2016-10-30T08:15:26Z</dcterms:created>
  <dcterms:modified xsi:type="dcterms:W3CDTF">2016-10-30T11:06:53Z</dcterms:modified>
</cp:coreProperties>
</file>